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6" r:id="rId2"/>
  </p:sldMasterIdLst>
  <p:notesMasterIdLst>
    <p:notesMasterId r:id="rId41"/>
  </p:notesMasterIdLst>
  <p:sldIdLst>
    <p:sldId id="391" r:id="rId3"/>
    <p:sldId id="373" r:id="rId4"/>
    <p:sldId id="376" r:id="rId5"/>
    <p:sldId id="374" r:id="rId6"/>
    <p:sldId id="364" r:id="rId7"/>
    <p:sldId id="400" r:id="rId8"/>
    <p:sldId id="378" r:id="rId9"/>
    <p:sldId id="377" r:id="rId10"/>
    <p:sldId id="396" r:id="rId11"/>
    <p:sldId id="403" r:id="rId12"/>
    <p:sldId id="404" r:id="rId13"/>
    <p:sldId id="407" r:id="rId14"/>
    <p:sldId id="405" r:id="rId15"/>
    <p:sldId id="409" r:id="rId16"/>
    <p:sldId id="408" r:id="rId17"/>
    <p:sldId id="410" r:id="rId18"/>
    <p:sldId id="406" r:id="rId19"/>
    <p:sldId id="412" r:id="rId20"/>
    <p:sldId id="413" r:id="rId21"/>
    <p:sldId id="414" r:id="rId22"/>
    <p:sldId id="366" r:id="rId23"/>
    <p:sldId id="347" r:id="rId24"/>
    <p:sldId id="411" r:id="rId25"/>
    <p:sldId id="415" r:id="rId26"/>
    <p:sldId id="379" r:id="rId27"/>
    <p:sldId id="416" r:id="rId28"/>
    <p:sldId id="417" r:id="rId29"/>
    <p:sldId id="367" r:id="rId30"/>
    <p:sldId id="388" r:id="rId31"/>
    <p:sldId id="418" r:id="rId32"/>
    <p:sldId id="421" r:id="rId33"/>
    <p:sldId id="420" r:id="rId34"/>
    <p:sldId id="423" r:id="rId35"/>
    <p:sldId id="426" r:id="rId36"/>
    <p:sldId id="424" r:id="rId37"/>
    <p:sldId id="425" r:id="rId38"/>
    <p:sldId id="427" r:id="rId39"/>
    <p:sldId id="390" r:id="rId40"/>
  </p:sldIdLst>
  <p:sldSz cx="9144000" cy="5143500" type="screen16x9"/>
  <p:notesSz cx="6858000" cy="9144000"/>
  <p:custDataLst>
    <p:tags r:id="rId42"/>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开始" id="{127BF3CD-A601-44BD-983C-D1AAB8692525}">
          <p14:sldIdLst>
            <p14:sldId id="391"/>
            <p14:sldId id="373"/>
          </p14:sldIdLst>
        </p14:section>
        <p14:section name="摘要部分" id="{119BB696-23A9-421F-9C75-ABD22EF998D6}">
          <p14:sldIdLst/>
        </p14:section>
        <p14:section name="01背景" id="{0EAF30FE-E08E-4D4F-8300-22808CFA05C7}">
          <p14:sldIdLst>
            <p14:sldId id="376"/>
            <p14:sldId id="374"/>
            <p14:sldId id="364"/>
            <p14:sldId id="400"/>
            <p14:sldId id="378"/>
          </p14:sldIdLst>
        </p14:section>
        <p14:section name="02编码" id="{4ADC5585-527B-4617-A674-55C6B647BC8E}">
          <p14:sldIdLst>
            <p14:sldId id="377"/>
            <p14:sldId id="396"/>
            <p14:sldId id="403"/>
            <p14:sldId id="404"/>
            <p14:sldId id="407"/>
            <p14:sldId id="405"/>
            <p14:sldId id="409"/>
            <p14:sldId id="408"/>
            <p14:sldId id="410"/>
            <p14:sldId id="406"/>
            <p14:sldId id="412"/>
            <p14:sldId id="413"/>
            <p14:sldId id="414"/>
            <p14:sldId id="366"/>
            <p14:sldId id="347"/>
            <p14:sldId id="411"/>
            <p14:sldId id="415"/>
            <p14:sldId id="379"/>
            <p14:sldId id="416"/>
            <p14:sldId id="417"/>
            <p14:sldId id="367"/>
            <p14:sldId id="388"/>
            <p14:sldId id="418"/>
            <p14:sldId id="421"/>
            <p14:sldId id="420"/>
            <p14:sldId id="423"/>
            <p14:sldId id="426"/>
            <p14:sldId id="424"/>
            <p14:sldId id="425"/>
            <p14:sldId id="427"/>
            <p14:sldId id="390"/>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7F539"/>
    <a:srgbClr val="DEFF7B"/>
    <a:srgbClr val="C46F76"/>
    <a:srgbClr val="FFA9F8"/>
    <a:srgbClr val="B9EC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1" autoAdjust="0"/>
    <p:restoredTop sz="83470" autoAdjust="0"/>
  </p:normalViewPr>
  <p:slideViewPr>
    <p:cSldViewPr snapToGrid="0">
      <p:cViewPr varScale="1">
        <p:scale>
          <a:sx n="125" d="100"/>
          <a:sy n="125" d="100"/>
        </p:scale>
        <p:origin x="942" y="90"/>
      </p:cViewPr>
      <p:guideLst>
        <p:guide orient="horz" pos="1620"/>
        <p:guide pos="2880"/>
      </p:guideLst>
    </p:cSldViewPr>
  </p:slideViewPr>
  <p:notesTextViewPr>
    <p:cViewPr>
      <p:scale>
        <a:sx n="1" d="1"/>
        <a:sy n="1" d="1"/>
      </p:scale>
      <p:origin x="0" y="0"/>
    </p:cViewPr>
  </p:notesTextViewPr>
  <p:sorterViewPr>
    <p:cViewPr>
      <p:scale>
        <a:sx n="102" d="100"/>
        <a:sy n="102"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gs" Target="tags/tag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903107-0A21-4975-BD4E-9E3FA1571653}" type="datetimeFigureOut">
              <a:rPr lang="zh-CN" altLang="en-US" smtClean="0"/>
              <a:t>2023/8/11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51D9C-74F3-4A50-80CE-FCA0A0469843}" type="slidenum">
              <a:rPr lang="zh-CN" altLang="en-US" smtClean="0"/>
              <a:t>‹#›</a:t>
            </a:fld>
            <a:endParaRPr lang="zh-CN" altLang="en-US"/>
          </a:p>
        </p:txBody>
      </p:sp>
    </p:spTree>
    <p:extLst>
      <p:ext uri="{BB962C8B-B14F-4D97-AF65-F5344CB8AC3E}">
        <p14:creationId xmlns:p14="http://schemas.microsoft.com/office/powerpoint/2010/main" val="163445256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2507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8296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33863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16774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批量归一化：由于第二个句子只有两句话，不应该对整个样本产生影响，所以不采用</a:t>
            </a:r>
          </a:p>
        </p:txBody>
      </p:sp>
    </p:spTree>
    <p:extLst>
      <p:ext uri="{BB962C8B-B14F-4D97-AF65-F5344CB8AC3E}">
        <p14:creationId xmlns:p14="http://schemas.microsoft.com/office/powerpoint/2010/main" val="1268611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99386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多分类采用的是</a:t>
            </a:r>
            <a:r>
              <a:rPr lang="en-US" altLang="zh-CN" dirty="0" err="1"/>
              <a:t>softmax</a:t>
            </a:r>
            <a:r>
              <a:rPr lang="zh-CN" altLang="en-US" dirty="0"/>
              <a:t>函数，</a:t>
            </a:r>
            <a:r>
              <a:rPr lang="en-US" altLang="zh-CN" dirty="0"/>
              <a:t>sigmoid</a:t>
            </a:r>
            <a:r>
              <a:rPr lang="zh-CN" altLang="en-US" dirty="0"/>
              <a:t>函数的导数是</a:t>
            </a:r>
            <a:r>
              <a:rPr lang="en-US" altLang="zh-CN" b="0" i="0" dirty="0">
                <a:solidFill>
                  <a:srgbClr val="050E17"/>
                </a:solidFill>
                <a:effectLst/>
                <a:latin typeface="-apple-system"/>
              </a:rPr>
              <a:t>sigmoid(x) * (1 - sigmoid(x))</a:t>
            </a:r>
            <a:r>
              <a:rPr lang="zh-CN" altLang="en-US" b="0" i="0" dirty="0">
                <a:solidFill>
                  <a:srgbClr val="050E17"/>
                </a:solidFill>
                <a:effectLst/>
                <a:latin typeface="-apple-system"/>
              </a:rPr>
              <a:t>，图像时一个凸函数，在两端</a:t>
            </a:r>
            <a:r>
              <a:rPr lang="zh-CN" altLang="en-US" dirty="0"/>
              <a:t>会出现梯度消失问题，</a:t>
            </a:r>
            <a:r>
              <a:rPr lang="en-US" altLang="zh-CN" dirty="0" err="1"/>
              <a:t>relu</a:t>
            </a:r>
            <a:r>
              <a:rPr lang="zh-CN" altLang="en-US" dirty="0"/>
              <a:t>的导数大于</a:t>
            </a:r>
            <a:r>
              <a:rPr lang="en-US" altLang="zh-CN" dirty="0"/>
              <a:t>1</a:t>
            </a:r>
            <a:r>
              <a:rPr lang="zh-CN" altLang="en-US" dirty="0"/>
              <a:t>都是</a:t>
            </a:r>
            <a:r>
              <a:rPr lang="en-US" altLang="zh-CN" dirty="0"/>
              <a:t>1</a:t>
            </a:r>
            <a:r>
              <a:rPr lang="zh-CN" altLang="en-US" dirty="0"/>
              <a:t>，小于</a:t>
            </a:r>
            <a:r>
              <a:rPr lang="en-US" altLang="zh-CN" dirty="0"/>
              <a:t>0</a:t>
            </a:r>
            <a:r>
              <a:rPr lang="zh-CN" altLang="en-US" dirty="0"/>
              <a:t>都是</a:t>
            </a:r>
            <a:r>
              <a:rPr lang="en-US" altLang="zh-CN" dirty="0"/>
              <a:t>0</a:t>
            </a:r>
            <a:r>
              <a:rPr lang="zh-CN" altLang="en-US" dirty="0"/>
              <a:t>，默认</a:t>
            </a:r>
            <a:r>
              <a:rPr lang="en-US" altLang="zh-CN" dirty="0"/>
              <a:t>0</a:t>
            </a:r>
            <a:r>
              <a:rPr lang="zh-CN" altLang="en-US" dirty="0"/>
              <a:t>处也是</a:t>
            </a:r>
            <a:r>
              <a:rPr lang="en-US" altLang="zh-CN" dirty="0"/>
              <a:t>0</a:t>
            </a:r>
            <a:endParaRPr lang="zh-CN" altLang="en-US" dirty="0"/>
          </a:p>
        </p:txBody>
      </p:sp>
    </p:spTree>
    <p:extLst>
      <p:ext uri="{BB962C8B-B14F-4D97-AF65-F5344CB8AC3E}">
        <p14:creationId xmlns:p14="http://schemas.microsoft.com/office/powerpoint/2010/main" val="3822860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原文输入</a:t>
            </a:r>
            <a:r>
              <a:rPr lang="en-US" altLang="zh-CN" dirty="0"/>
              <a:t>512</a:t>
            </a:r>
            <a:r>
              <a:rPr lang="zh-CN" altLang="en-US" dirty="0"/>
              <a:t>维，然后放大到</a:t>
            </a:r>
            <a:r>
              <a:rPr lang="en-US" altLang="zh-CN" dirty="0"/>
              <a:t>2048</a:t>
            </a:r>
            <a:r>
              <a:rPr lang="zh-CN" altLang="en-US" dirty="0"/>
              <a:t>维，在缩放到</a:t>
            </a:r>
            <a:r>
              <a:rPr lang="en-US" altLang="zh-CN" dirty="0"/>
              <a:t>512</a:t>
            </a:r>
            <a:r>
              <a:rPr lang="zh-CN" altLang="en-US" dirty="0"/>
              <a:t>维</a:t>
            </a:r>
          </a:p>
        </p:txBody>
      </p:sp>
    </p:spTree>
    <p:extLst>
      <p:ext uri="{BB962C8B-B14F-4D97-AF65-F5344CB8AC3E}">
        <p14:creationId xmlns:p14="http://schemas.microsoft.com/office/powerpoint/2010/main" val="2882651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617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665" y="60620"/>
            <a:ext cx="9119048" cy="5022920"/>
          </a:xfrm>
          <a:prstGeom prst="rect">
            <a:avLst/>
          </a:prstGeom>
        </p:spPr>
      </p:pic>
      <p:pic>
        <p:nvPicPr>
          <p:cNvPr id="2" name="图片 1"/>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354" y="0"/>
            <a:ext cx="9141291" cy="5143500"/>
          </a:xfrm>
          <a:prstGeom prst="rect">
            <a:avLst/>
          </a:prstGeom>
        </p:spPr>
      </p:pic>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195053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1840868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443477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2727438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910744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862770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1459287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28531393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7733380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1543131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33852187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29126003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24502605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15399856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14657273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32445843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29662488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16264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25700752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38089100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174763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4207069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6357975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23472555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21002390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29620953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32465301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
        <p:nvSpPr>
          <p:cNvPr id="6" name="TextBox 5"/>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23784404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34204042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31820656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pPr defTabSz="914400"/>
              <a:t>2023/8/11</a:t>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pPr defTabSz="914400"/>
              <a:t>‹#›</a:t>
            </a:fld>
            <a:endParaRPr lang="zh-CN" altLang="en-US" sz="1800">
              <a:solidFill>
                <a:prstClr val="black"/>
              </a:solidFill>
            </a:endParaRPr>
          </a:p>
        </p:txBody>
      </p:sp>
    </p:spTree>
    <p:extLst>
      <p:ext uri="{BB962C8B-B14F-4D97-AF65-F5344CB8AC3E}">
        <p14:creationId xmlns:p14="http://schemas.microsoft.com/office/powerpoint/2010/main" val="12256726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pPr defTabSz="914400"/>
              <a:t>2023/8/11</a:t>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pPr defTabSz="914400"/>
              <a:t>‹#›</a:t>
            </a:fld>
            <a:endParaRPr lang="zh-CN" altLang="en-US" sz="1800">
              <a:solidFill>
                <a:prstClr val="black"/>
              </a:solidFill>
            </a:endParaRPr>
          </a:p>
        </p:txBody>
      </p:sp>
    </p:spTree>
    <p:extLst>
      <p:ext uri="{BB962C8B-B14F-4D97-AF65-F5344CB8AC3E}">
        <p14:creationId xmlns:p14="http://schemas.microsoft.com/office/powerpoint/2010/main" val="2135240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2751106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3279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87522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1825429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4226107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288189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2DD16D-63B5-4F0E-9AE2-7A8064D55709}" type="datetimeFigureOut">
              <a:rPr lang="zh-CN" altLang="en-US" smtClean="0"/>
              <a:t>2023/8/11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271048177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slideLayout" Target="../slideLayouts/slideLayout39.xml"/><Relationship Id="rId1" Type="http://schemas.openxmlformats.org/officeDocument/2006/relationships/slideLayout" Target="../slideLayouts/slideLayout3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C2DD16D-63B5-4F0E-9AE2-7A8064D55709}" type="datetimeFigureOut">
              <a:rPr lang="zh-CN" altLang="en-US" smtClean="0"/>
              <a:t>2023/8/11</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347F21E-FE76-4E28-A5CE-5B9C9B887E0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p:hf sldNum="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224210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41.jpeg"/><Relationship Id="rId5" Type="http://schemas.openxmlformats.org/officeDocument/2006/relationships/image" Target="../media/image40.jpeg"/><Relationship Id="rId4" Type="http://schemas.openxmlformats.org/officeDocument/2006/relationships/image" Target="../media/image39.jpe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hyperlink" Target="https://zh.wikipedia.org/wiki/%E6%96%B9%E5%90%91" TargetMode="External"/><Relationship Id="rId3" Type="http://schemas.openxmlformats.org/officeDocument/2006/relationships/hyperlink" Target="https://zh.wikipedia.org/wiki/%E6%95%B0%E5%AD%A6" TargetMode="External"/><Relationship Id="rId7" Type="http://schemas.openxmlformats.org/officeDocument/2006/relationships/hyperlink" Target="https://zh.wikipedia.org/wiki/%E6%95%B0%E5%80%BC" TargetMode="Externa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hyperlink" Target="https://zh.wikipedia.org/wiki/%E8%87%AA%E7%84%B6%E7%A7%91%E5%AD%B8" TargetMode="External"/><Relationship Id="rId11" Type="http://schemas.openxmlformats.org/officeDocument/2006/relationships/hyperlink" Target="https://zh.wikipedia.org/wiki/%E5%90%91%E9%87%8F%E7%A9%BA%E9%97%B4" TargetMode="External"/><Relationship Id="rId5" Type="http://schemas.openxmlformats.org/officeDocument/2006/relationships/hyperlink" Target="https://zh.wikipedia.org/wiki/%E5%B7%A5%E7%A8%8B%E5%AD%A6" TargetMode="External"/><Relationship Id="rId10" Type="http://schemas.openxmlformats.org/officeDocument/2006/relationships/hyperlink" Target="https://zh.wikipedia.org/wiki/%E5%87%A0%E4%BD%95" TargetMode="External"/><Relationship Id="rId4" Type="http://schemas.openxmlformats.org/officeDocument/2006/relationships/hyperlink" Target="https://zh.wikipedia.org/wiki/%E7%89%A9%E7%90%86%E5%AD%A6" TargetMode="External"/><Relationship Id="rId9" Type="http://schemas.openxmlformats.org/officeDocument/2006/relationships/hyperlink" Target="https://zh.wikipedia.org/wiki/%E6%B7%A8%E5%8A%9B"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2.png"/><Relationship Id="rId7" Type="http://schemas.openxmlformats.org/officeDocument/2006/relationships/image" Target="../media/image4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5.png"/><Relationship Id="rId4" Type="http://schemas.openxmlformats.org/officeDocument/2006/relationships/image" Target="../media/image43.png"/><Relationship Id="rId9" Type="http://schemas.openxmlformats.org/officeDocument/2006/relationships/image" Target="../media/image51.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hyperlink" Target="https://baike.baidu.com/item/%E7%8A%B6%E6%80%81%E5%AF%84%E5%AD%98%E5%99%A8/2477799?fromModule=lemma_inlink" TargetMode="Externa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5.pn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image" Target="../media/image10.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50.png"/><Relationship Id="rId2" Type="http://schemas.openxmlformats.org/officeDocument/2006/relationships/image" Target="../media/image61.png"/><Relationship Id="rId1" Type="http://schemas.openxmlformats.org/officeDocument/2006/relationships/slideLayout" Target="../slideLayouts/slideLayout1.xml"/><Relationship Id="rId6" Type="http://schemas.openxmlformats.org/officeDocument/2006/relationships/slide" Target="slide25.xml"/><Relationship Id="rId5" Type="http://schemas.openxmlformats.org/officeDocument/2006/relationships/image" Target="../media/image62.png"/><Relationship Id="rId4" Type="http://schemas.openxmlformats.org/officeDocument/2006/relationships/image" Target="../media/image64.png"/></Relationships>
</file>

<file path=ppt/slides/_rels/slide25.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3" Type="http://schemas.openxmlformats.org/officeDocument/2006/relationships/notesSlide" Target="../notesSlides/notesSlide11.xml"/><Relationship Id="rId7" Type="http://schemas.openxmlformats.org/officeDocument/2006/relationships/image" Target="../media/image68.png"/><Relationship Id="rId12" Type="http://schemas.openxmlformats.org/officeDocument/2006/relationships/image" Target="../media/image73.png"/><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png"/><Relationship Id="rId10" Type="http://schemas.openxmlformats.org/officeDocument/2006/relationships/image" Target="../media/image71.png"/><Relationship Id="rId4" Type="http://schemas.openxmlformats.org/officeDocument/2006/relationships/image" Target="../media/image8.png"/><Relationship Id="rId9" Type="http://schemas.openxmlformats.org/officeDocument/2006/relationships/image" Target="../media/image70.png"/></Relationships>
</file>

<file path=ppt/slides/_rels/slide2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78.png"/><Relationship Id="rId4" Type="http://schemas.openxmlformats.org/officeDocument/2006/relationships/image" Target="../media/image77.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9.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81.png"/><Relationship Id="rId5" Type="http://schemas.openxmlformats.org/officeDocument/2006/relationships/image" Target="../media/image75.png"/><Relationship Id="rId4" Type="http://schemas.openxmlformats.org/officeDocument/2006/relationships/image" Target="../media/image65.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82.png"/><Relationship Id="rId4" Type="http://schemas.openxmlformats.org/officeDocument/2006/relationships/image" Target="../media/image80.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92.png"/><Relationship Id="rId18" Type="http://schemas.openxmlformats.org/officeDocument/2006/relationships/image" Target="../media/image84.png"/><Relationship Id="rId3" Type="http://schemas.openxmlformats.org/officeDocument/2006/relationships/image" Target="../media/image7.png"/><Relationship Id="rId7" Type="http://schemas.openxmlformats.org/officeDocument/2006/relationships/image" Target="../media/image86.png"/><Relationship Id="rId12" Type="http://schemas.openxmlformats.org/officeDocument/2006/relationships/image" Target="../media/image91.png"/><Relationship Id="rId17" Type="http://schemas.openxmlformats.org/officeDocument/2006/relationships/image" Target="../media/image83.png"/><Relationship Id="rId2" Type="http://schemas.openxmlformats.org/officeDocument/2006/relationships/notesSlide" Target="../notesSlides/notesSlide20.xml"/><Relationship Id="rId16" Type="http://schemas.openxmlformats.org/officeDocument/2006/relationships/image" Target="../media/image95.png"/><Relationship Id="rId1" Type="http://schemas.openxmlformats.org/officeDocument/2006/relationships/slideLayout" Target="../slideLayouts/slideLayout1.xml"/><Relationship Id="rId6" Type="http://schemas.openxmlformats.org/officeDocument/2006/relationships/image" Target="../media/image85.png"/><Relationship Id="rId11" Type="http://schemas.openxmlformats.org/officeDocument/2006/relationships/image" Target="../media/image90.png"/><Relationship Id="rId5" Type="http://schemas.openxmlformats.org/officeDocument/2006/relationships/image" Target="../media/image840.png"/><Relationship Id="rId15" Type="http://schemas.openxmlformats.org/officeDocument/2006/relationships/image" Target="../media/image94.png"/><Relationship Id="rId10" Type="http://schemas.openxmlformats.org/officeDocument/2006/relationships/image" Target="../media/image89.png"/><Relationship Id="rId19" Type="http://schemas.openxmlformats.org/officeDocument/2006/relationships/image" Target="../media/image98.png"/><Relationship Id="rId4" Type="http://schemas.openxmlformats.org/officeDocument/2006/relationships/image" Target="../media/image830.png"/><Relationship Id="rId9" Type="http://schemas.openxmlformats.org/officeDocument/2006/relationships/image" Target="../media/image88.png"/><Relationship Id="rId14" Type="http://schemas.openxmlformats.org/officeDocument/2006/relationships/image" Target="../media/image93.png"/></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00.png"/><Relationship Id="rId4" Type="http://schemas.openxmlformats.org/officeDocument/2006/relationships/image" Target="../media/image96.png"/></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8.webp"/></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6.png"/><Relationship Id="rId3" Type="http://schemas.openxmlformats.org/officeDocument/2006/relationships/image" Target="../media/image7.png"/><Relationship Id="rId7" Type="http://schemas.openxmlformats.org/officeDocument/2006/relationships/image" Target="../media/image4.png"/><Relationship Id="rId12" Type="http://schemas.openxmlformats.org/officeDocument/2006/relationships/hyperlink" Target="https://zhuanlan.zhihu.com/p/621328705"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25.png"/><Relationship Id="rId5" Type="http://schemas.openxmlformats.org/officeDocument/2006/relationships/image" Target="../media/image21.png"/><Relationship Id="rId10" Type="http://schemas.openxmlformats.org/officeDocument/2006/relationships/image" Target="../media/image24.png"/><Relationship Id="rId4" Type="http://schemas.openxmlformats.org/officeDocument/2006/relationships/image" Target="../media/image20.pn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7.xml"/><Relationship Id="rId7" Type="http://schemas.openxmlformats.org/officeDocument/2006/relationships/image" Target="../media/image30.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webp"/><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793" y="83960"/>
            <a:ext cx="9018411" cy="4967488"/>
          </a:xfrm>
          <a:prstGeom prst="rect">
            <a:avLst/>
          </a:prstGeom>
        </p:spPr>
      </p:pic>
      <p:sp>
        <p:nvSpPr>
          <p:cNvPr id="9" name="椭圆 8"/>
          <p:cNvSpPr/>
          <p:nvPr/>
        </p:nvSpPr>
        <p:spPr>
          <a:xfrm>
            <a:off x="2407568" y="1849305"/>
            <a:ext cx="377587" cy="377587"/>
          </a:xfrm>
          <a:prstGeom prst="ellipse">
            <a:avLst/>
          </a:prstGeom>
          <a:solidFill>
            <a:srgbClr val="07B1EC">
              <a:alpha val="50196"/>
            </a:srgbClr>
          </a:solidFill>
          <a:ln w="25400" cap="flat" cmpd="sng" algn="ctr">
            <a:noFill/>
            <a:prstDash val="solid"/>
          </a:ln>
          <a:effectLst/>
        </p:spPr>
        <p:txBody>
          <a:bodyPr rtlCol="0" anchor="ctr"/>
          <a:lstStyle/>
          <a:p>
            <a:pPr algn="ctr" defTabSz="816610">
              <a:defRPr/>
            </a:pPr>
            <a:endParaRPr lang="zh-CN" altLang="en-US" sz="1600" kern="0">
              <a:solidFill>
                <a:schemeClr val="bg1"/>
              </a:solidFill>
              <a:latin typeface="微软雅黑"/>
              <a:ea typeface="微软雅黑"/>
              <a:sym typeface="微软雅黑"/>
            </a:endParaRPr>
          </a:p>
        </p:txBody>
      </p:sp>
      <p:sp>
        <p:nvSpPr>
          <p:cNvPr id="10" name="椭圆 9"/>
          <p:cNvSpPr/>
          <p:nvPr/>
        </p:nvSpPr>
        <p:spPr>
          <a:xfrm>
            <a:off x="4855223" y="2177358"/>
            <a:ext cx="232018" cy="232018"/>
          </a:xfrm>
          <a:prstGeom prst="ellipse">
            <a:avLst/>
          </a:prstGeom>
          <a:solidFill>
            <a:srgbClr val="FF9B02">
              <a:alpha val="30196"/>
            </a:srgbClr>
          </a:solidFill>
          <a:ln w="25400" cap="flat" cmpd="sng" algn="ctr">
            <a:noFill/>
            <a:prstDash val="solid"/>
          </a:ln>
          <a:effectLst/>
        </p:spPr>
        <p:txBody>
          <a:bodyPr rtlCol="0" anchor="ctr"/>
          <a:lstStyle/>
          <a:p>
            <a:pPr algn="ctr" defTabSz="816610">
              <a:defRPr/>
            </a:pPr>
            <a:endParaRPr lang="zh-CN" altLang="en-US" sz="1600" kern="0">
              <a:solidFill>
                <a:schemeClr val="bg1"/>
              </a:solidFill>
              <a:latin typeface="微软雅黑"/>
              <a:ea typeface="微软雅黑"/>
              <a:sym typeface="微软雅黑"/>
            </a:endParaRPr>
          </a:p>
        </p:txBody>
      </p:sp>
      <p:sp>
        <p:nvSpPr>
          <p:cNvPr id="11" name="椭圆 10"/>
          <p:cNvSpPr/>
          <p:nvPr/>
        </p:nvSpPr>
        <p:spPr>
          <a:xfrm>
            <a:off x="6430335" y="1476817"/>
            <a:ext cx="232018" cy="232018"/>
          </a:xfrm>
          <a:prstGeom prst="ellipse">
            <a:avLst/>
          </a:prstGeom>
          <a:solidFill>
            <a:srgbClr val="12BC44">
              <a:alpha val="69804"/>
            </a:srgbClr>
          </a:solidFill>
          <a:ln w="25400" cap="flat" cmpd="sng" algn="ctr">
            <a:noFill/>
            <a:prstDash val="solid"/>
          </a:ln>
          <a:effectLst/>
        </p:spPr>
        <p:txBody>
          <a:bodyPr rtlCol="0" anchor="ctr"/>
          <a:lstStyle/>
          <a:p>
            <a:pPr algn="ctr" defTabSz="816610">
              <a:defRPr/>
            </a:pPr>
            <a:endParaRPr lang="zh-CN" altLang="en-US" sz="1600" kern="0">
              <a:solidFill>
                <a:schemeClr val="bg1"/>
              </a:solidFill>
              <a:latin typeface="微软雅黑"/>
              <a:ea typeface="微软雅黑"/>
              <a:sym typeface="微软雅黑"/>
            </a:endParaRPr>
          </a:p>
        </p:txBody>
      </p:sp>
      <p:sp>
        <p:nvSpPr>
          <p:cNvPr id="12" name="椭圆 11"/>
          <p:cNvSpPr/>
          <p:nvPr/>
        </p:nvSpPr>
        <p:spPr>
          <a:xfrm>
            <a:off x="3361400" y="2177571"/>
            <a:ext cx="190757" cy="190757"/>
          </a:xfrm>
          <a:prstGeom prst="ellipse">
            <a:avLst/>
          </a:prstGeom>
          <a:solidFill>
            <a:srgbClr val="FF9B02">
              <a:alpha val="69804"/>
            </a:srgbClr>
          </a:solidFill>
          <a:ln w="25400" cap="flat" cmpd="sng" algn="ctr">
            <a:noFill/>
            <a:prstDash val="solid"/>
          </a:ln>
          <a:effectLst/>
        </p:spPr>
        <p:txBody>
          <a:bodyPr rtlCol="0" anchor="ctr"/>
          <a:lstStyle/>
          <a:p>
            <a:pPr algn="ctr" defTabSz="816610">
              <a:defRPr/>
            </a:pPr>
            <a:endParaRPr lang="zh-CN" altLang="en-US" sz="1600" kern="0">
              <a:solidFill>
                <a:schemeClr val="bg1"/>
              </a:solidFill>
              <a:latin typeface="微软雅黑"/>
              <a:ea typeface="微软雅黑"/>
              <a:sym typeface="微软雅黑"/>
            </a:endParaRPr>
          </a:p>
        </p:txBody>
      </p:sp>
      <p:sp>
        <p:nvSpPr>
          <p:cNvPr id="13" name="椭圆 12"/>
          <p:cNvSpPr/>
          <p:nvPr/>
        </p:nvSpPr>
        <p:spPr>
          <a:xfrm>
            <a:off x="4567191" y="2293367"/>
            <a:ext cx="288032" cy="288032"/>
          </a:xfrm>
          <a:prstGeom prst="ellipse">
            <a:avLst/>
          </a:prstGeom>
          <a:solidFill>
            <a:srgbClr val="12BC44"/>
          </a:solidFill>
          <a:ln w="25400" cap="flat" cmpd="sng" algn="ctr">
            <a:noFill/>
            <a:prstDash val="solid"/>
          </a:ln>
          <a:effectLst/>
        </p:spPr>
        <p:txBody>
          <a:bodyPr rtlCol="0" anchor="ctr"/>
          <a:lstStyle/>
          <a:p>
            <a:pPr algn="ctr" defTabSz="816610">
              <a:defRPr/>
            </a:pPr>
            <a:endParaRPr lang="zh-CN" altLang="en-US" sz="1600" kern="0">
              <a:solidFill>
                <a:schemeClr val="bg1"/>
              </a:solidFill>
              <a:latin typeface="微软雅黑"/>
              <a:ea typeface="微软雅黑"/>
              <a:sym typeface="微软雅黑"/>
            </a:endParaRPr>
          </a:p>
        </p:txBody>
      </p:sp>
      <p:sp>
        <p:nvSpPr>
          <p:cNvPr id="14" name="椭圆 13"/>
          <p:cNvSpPr/>
          <p:nvPr/>
        </p:nvSpPr>
        <p:spPr>
          <a:xfrm rot="13980000">
            <a:off x="5100429" y="2453194"/>
            <a:ext cx="153021" cy="153021"/>
          </a:xfrm>
          <a:prstGeom prst="ellipse">
            <a:avLst/>
          </a:prstGeom>
          <a:solidFill>
            <a:srgbClr val="EC3225">
              <a:alpha val="30196"/>
            </a:srgbClr>
          </a:solidFill>
          <a:ln w="25400" cap="flat" cmpd="sng" algn="ctr">
            <a:noFill/>
            <a:prstDash val="solid"/>
          </a:ln>
          <a:effectLst/>
        </p:spPr>
        <p:txBody>
          <a:bodyPr rtlCol="0" anchor="ctr"/>
          <a:lstStyle/>
          <a:p>
            <a:pPr algn="ctr" defTabSz="816610">
              <a:defRPr/>
            </a:pPr>
            <a:endParaRPr lang="zh-CN" altLang="en-US" sz="1600" kern="0">
              <a:solidFill>
                <a:schemeClr val="bg1"/>
              </a:solidFill>
              <a:latin typeface="微软雅黑"/>
              <a:ea typeface="微软雅黑"/>
              <a:sym typeface="微软雅黑"/>
            </a:endParaRPr>
          </a:p>
        </p:txBody>
      </p:sp>
      <p:sp>
        <p:nvSpPr>
          <p:cNvPr id="15" name="椭圆 14"/>
          <p:cNvSpPr/>
          <p:nvPr/>
        </p:nvSpPr>
        <p:spPr>
          <a:xfrm rot="13980000">
            <a:off x="3896567" y="1184170"/>
            <a:ext cx="292844" cy="292844"/>
          </a:xfrm>
          <a:prstGeom prst="ellipse">
            <a:avLst/>
          </a:prstGeom>
          <a:solidFill>
            <a:srgbClr val="EC3225">
              <a:alpha val="50196"/>
            </a:srgbClr>
          </a:solidFill>
          <a:ln w="25400" cap="flat" cmpd="sng" algn="ctr">
            <a:noFill/>
            <a:prstDash val="solid"/>
          </a:ln>
          <a:effectLst/>
        </p:spPr>
        <p:txBody>
          <a:bodyPr rtlCol="0" anchor="ctr"/>
          <a:lstStyle/>
          <a:p>
            <a:pPr algn="ctr" defTabSz="816610">
              <a:defRPr/>
            </a:pPr>
            <a:endParaRPr lang="zh-CN" altLang="en-US" sz="1600" kern="0">
              <a:solidFill>
                <a:schemeClr val="bg1"/>
              </a:solidFill>
              <a:latin typeface="微软雅黑"/>
              <a:ea typeface="微软雅黑"/>
              <a:sym typeface="微软雅黑"/>
            </a:endParaRPr>
          </a:p>
        </p:txBody>
      </p:sp>
      <p:sp>
        <p:nvSpPr>
          <p:cNvPr id="16" name="椭圆 15"/>
          <p:cNvSpPr/>
          <p:nvPr/>
        </p:nvSpPr>
        <p:spPr>
          <a:xfrm>
            <a:off x="6358327" y="2256408"/>
            <a:ext cx="144016" cy="144016"/>
          </a:xfrm>
          <a:prstGeom prst="ellipse">
            <a:avLst/>
          </a:prstGeom>
          <a:solidFill>
            <a:srgbClr val="FF9B02"/>
          </a:solidFill>
          <a:ln w="25400" cap="flat" cmpd="sng" algn="ctr">
            <a:noFill/>
            <a:prstDash val="solid"/>
          </a:ln>
          <a:effectLst/>
        </p:spPr>
        <p:txBody>
          <a:bodyPr rtlCol="0" anchor="ctr"/>
          <a:lstStyle/>
          <a:p>
            <a:pPr algn="ctr" defTabSz="816610">
              <a:defRPr/>
            </a:pPr>
            <a:endParaRPr lang="zh-CN" altLang="en-US" sz="1600" kern="0">
              <a:solidFill>
                <a:schemeClr val="bg1"/>
              </a:solidFill>
              <a:latin typeface="微软雅黑"/>
              <a:ea typeface="微软雅黑"/>
              <a:sym typeface="微软雅黑"/>
            </a:endParaRPr>
          </a:p>
        </p:txBody>
      </p:sp>
      <p:sp>
        <p:nvSpPr>
          <p:cNvPr id="17" name="椭圆 16"/>
          <p:cNvSpPr/>
          <p:nvPr/>
        </p:nvSpPr>
        <p:spPr>
          <a:xfrm>
            <a:off x="6314325" y="1782629"/>
            <a:ext cx="188793" cy="188793"/>
          </a:xfrm>
          <a:prstGeom prst="ellipse">
            <a:avLst/>
          </a:prstGeom>
          <a:solidFill>
            <a:srgbClr val="FF9B02"/>
          </a:solidFill>
          <a:ln w="25400" cap="flat" cmpd="sng" algn="ctr">
            <a:noFill/>
            <a:prstDash val="solid"/>
          </a:ln>
          <a:effectLst/>
        </p:spPr>
        <p:txBody>
          <a:bodyPr rtlCol="0" anchor="ctr"/>
          <a:lstStyle/>
          <a:p>
            <a:pPr algn="ctr" defTabSz="816610">
              <a:defRPr/>
            </a:pPr>
            <a:endParaRPr lang="zh-CN" altLang="en-US" sz="1600" kern="0">
              <a:solidFill>
                <a:schemeClr val="bg1"/>
              </a:solidFill>
              <a:latin typeface="微软雅黑"/>
              <a:ea typeface="微软雅黑"/>
              <a:sym typeface="微软雅黑"/>
            </a:endParaRPr>
          </a:p>
        </p:txBody>
      </p:sp>
      <p:sp>
        <p:nvSpPr>
          <p:cNvPr id="18" name="椭圆 17"/>
          <p:cNvSpPr/>
          <p:nvPr/>
        </p:nvSpPr>
        <p:spPr>
          <a:xfrm>
            <a:off x="2738124" y="1054789"/>
            <a:ext cx="190757" cy="190757"/>
          </a:xfrm>
          <a:prstGeom prst="ellipse">
            <a:avLst/>
          </a:prstGeom>
          <a:solidFill>
            <a:srgbClr val="FF9B02">
              <a:alpha val="69804"/>
            </a:srgbClr>
          </a:solidFill>
          <a:ln w="25400" cap="flat" cmpd="sng" algn="ctr">
            <a:noFill/>
            <a:prstDash val="solid"/>
          </a:ln>
          <a:effectLst/>
        </p:spPr>
        <p:txBody>
          <a:bodyPr rtlCol="0" anchor="ctr"/>
          <a:lstStyle/>
          <a:p>
            <a:pPr algn="ctr" defTabSz="816610">
              <a:defRPr/>
            </a:pPr>
            <a:endParaRPr lang="zh-CN" altLang="en-US" sz="1600" kern="0">
              <a:solidFill>
                <a:schemeClr val="bg1"/>
              </a:solidFill>
              <a:latin typeface="微软雅黑"/>
              <a:ea typeface="微软雅黑"/>
              <a:sym typeface="微软雅黑"/>
            </a:endParaRPr>
          </a:p>
        </p:txBody>
      </p:sp>
      <p:grpSp>
        <p:nvGrpSpPr>
          <p:cNvPr id="19" name="组合 18"/>
          <p:cNvGrpSpPr/>
          <p:nvPr/>
        </p:nvGrpSpPr>
        <p:grpSpPr>
          <a:xfrm>
            <a:off x="2829827" y="1177371"/>
            <a:ext cx="944544" cy="944544"/>
            <a:chOff x="709500" y="1705544"/>
            <a:chExt cx="944544" cy="944544"/>
          </a:xfrm>
        </p:grpSpPr>
        <p:grpSp>
          <p:nvGrpSpPr>
            <p:cNvPr id="20" name="组合 19"/>
            <p:cNvGrpSpPr/>
            <p:nvPr/>
          </p:nvGrpSpPr>
          <p:grpSpPr>
            <a:xfrm>
              <a:off x="709500" y="1705544"/>
              <a:ext cx="944544" cy="944544"/>
              <a:chOff x="1107176" y="2063474"/>
              <a:chExt cx="944544" cy="944544"/>
            </a:xfrm>
          </p:grpSpPr>
          <p:sp>
            <p:nvSpPr>
              <p:cNvPr id="22" name="椭圆 21"/>
              <p:cNvSpPr/>
              <p:nvPr/>
            </p:nvSpPr>
            <p:spPr>
              <a:xfrm>
                <a:off x="1183404" y="2139702"/>
                <a:ext cx="792088" cy="792088"/>
              </a:xfrm>
              <a:prstGeom prst="ellipse">
                <a:avLst/>
              </a:prstGeom>
              <a:blipFill dpi="0" rotWithShape="1">
                <a:blip r:embed="rId4" cstate="screen">
                  <a:extLst>
                    <a:ext uri="{28A0092B-C50C-407E-A947-70E740481C1C}">
                      <a14:useLocalDpi xmlns:a14="http://schemas.microsoft.com/office/drawing/2010/main"/>
                    </a:ext>
                  </a:extLst>
                </a:blip>
                <a:srcRect/>
                <a:stretch>
                  <a:fillRect/>
                </a:stretch>
              </a:blipFill>
              <a:ln w="25400" cap="flat" cmpd="sng" algn="ctr">
                <a:noFill/>
                <a:prstDash val="solid"/>
              </a:ln>
              <a:effectLst/>
            </p:spPr>
            <p:txBody>
              <a:bodyPr rtlCol="0" anchor="ctr"/>
              <a:lstStyle/>
              <a:p>
                <a:pPr algn="ctr" defTabSz="816610">
                  <a:defRPr/>
                </a:pPr>
                <a:endParaRPr lang="zh-CN" altLang="en-US" sz="1600" b="1" kern="0">
                  <a:solidFill>
                    <a:schemeClr val="bg1"/>
                  </a:solidFill>
                  <a:latin typeface="微软雅黑"/>
                  <a:ea typeface="微软雅黑"/>
                  <a:sym typeface="微软雅黑"/>
                </a:endParaRPr>
              </a:p>
            </p:txBody>
          </p:sp>
          <p:sp>
            <p:nvSpPr>
              <p:cNvPr id="23" name="椭圆 22"/>
              <p:cNvSpPr/>
              <p:nvPr/>
            </p:nvSpPr>
            <p:spPr>
              <a:xfrm>
                <a:off x="1107176" y="2063474"/>
                <a:ext cx="944544" cy="944544"/>
              </a:xfrm>
              <a:prstGeom prst="ellipse">
                <a:avLst/>
              </a:prstGeom>
              <a:noFill/>
              <a:ln w="12700" cap="flat" cmpd="sng" algn="ctr">
                <a:solidFill>
                  <a:srgbClr val="FF4A00"/>
                </a:solidFill>
                <a:prstDash val="solid"/>
              </a:ln>
              <a:effectLst/>
            </p:spPr>
            <p:txBody>
              <a:bodyPr rtlCol="0" anchor="ctr"/>
              <a:lstStyle/>
              <a:p>
                <a:pPr algn="ctr" defTabSz="816610">
                  <a:defRPr/>
                </a:pPr>
                <a:endParaRPr lang="zh-CN" altLang="en-US" sz="1600" b="1" kern="0">
                  <a:solidFill>
                    <a:schemeClr val="bg1"/>
                  </a:solidFill>
                  <a:latin typeface="微软雅黑"/>
                  <a:ea typeface="微软雅黑"/>
                  <a:sym typeface="微软雅黑"/>
                </a:endParaRPr>
              </a:p>
            </p:txBody>
          </p:sp>
        </p:grpSp>
        <p:sp>
          <p:nvSpPr>
            <p:cNvPr id="21" name="TextBox 20"/>
            <p:cNvSpPr txBox="1"/>
            <p:nvPr/>
          </p:nvSpPr>
          <p:spPr>
            <a:xfrm>
              <a:off x="801591" y="1764996"/>
              <a:ext cx="800219" cy="830997"/>
            </a:xfrm>
            <a:prstGeom prst="rect">
              <a:avLst/>
            </a:prstGeom>
            <a:noFill/>
          </p:spPr>
          <p:txBody>
            <a:bodyPr wrap="none" rtlCol="0">
              <a:spAutoFit/>
            </a:bodyPr>
            <a:lstStyle/>
            <a:p>
              <a:pPr defTabSz="816610">
                <a:defRPr/>
              </a:pPr>
              <a:r>
                <a:rPr lang="zh-CN" altLang="en-US" sz="4800" b="1" kern="0" dirty="0">
                  <a:solidFill>
                    <a:schemeClr val="bg1"/>
                  </a:solidFill>
                  <a:latin typeface="微软雅黑"/>
                  <a:ea typeface="微软雅黑"/>
                  <a:sym typeface="微软雅黑"/>
                </a:rPr>
                <a:t>变</a:t>
              </a:r>
            </a:p>
          </p:txBody>
        </p:sp>
      </p:grpSp>
      <p:grpSp>
        <p:nvGrpSpPr>
          <p:cNvPr id="24" name="组合 23"/>
          <p:cNvGrpSpPr/>
          <p:nvPr/>
        </p:nvGrpSpPr>
        <p:grpSpPr>
          <a:xfrm>
            <a:off x="3622647" y="1583273"/>
            <a:ext cx="944544" cy="944544"/>
            <a:chOff x="1502320" y="2111446"/>
            <a:chExt cx="944544" cy="944544"/>
          </a:xfrm>
        </p:grpSpPr>
        <p:grpSp>
          <p:nvGrpSpPr>
            <p:cNvPr id="25" name="组合 24"/>
            <p:cNvGrpSpPr/>
            <p:nvPr/>
          </p:nvGrpSpPr>
          <p:grpSpPr>
            <a:xfrm>
              <a:off x="1502320" y="2111446"/>
              <a:ext cx="944544" cy="944544"/>
              <a:chOff x="1107176" y="2063474"/>
              <a:chExt cx="944544" cy="944544"/>
            </a:xfrm>
          </p:grpSpPr>
          <p:sp>
            <p:nvSpPr>
              <p:cNvPr id="27" name="椭圆 26"/>
              <p:cNvSpPr/>
              <p:nvPr/>
            </p:nvSpPr>
            <p:spPr>
              <a:xfrm>
                <a:off x="1183404" y="2139702"/>
                <a:ext cx="792088" cy="792088"/>
              </a:xfrm>
              <a:prstGeom prst="ellipse">
                <a:avLst/>
              </a:prstGeom>
              <a:blipFill dpi="0" rotWithShape="1">
                <a:blip r:embed="rId5" cstate="screen">
                  <a:extLst>
                    <a:ext uri="{28A0092B-C50C-407E-A947-70E740481C1C}">
                      <a14:useLocalDpi xmlns:a14="http://schemas.microsoft.com/office/drawing/2010/main"/>
                    </a:ext>
                  </a:extLst>
                </a:blip>
                <a:srcRect/>
                <a:stretch>
                  <a:fillRect/>
                </a:stretch>
              </a:blipFill>
              <a:ln w="25400" cap="flat" cmpd="sng" algn="ctr">
                <a:noFill/>
                <a:prstDash val="solid"/>
              </a:ln>
              <a:effectLst/>
            </p:spPr>
            <p:txBody>
              <a:bodyPr rtlCol="0" anchor="ctr"/>
              <a:lstStyle/>
              <a:p>
                <a:pPr algn="ctr" defTabSz="816610">
                  <a:defRPr/>
                </a:pPr>
                <a:endParaRPr lang="zh-CN" altLang="en-US" sz="1600" b="1" kern="0">
                  <a:solidFill>
                    <a:schemeClr val="bg1"/>
                  </a:solidFill>
                  <a:latin typeface="微软雅黑"/>
                  <a:ea typeface="微软雅黑"/>
                  <a:sym typeface="微软雅黑"/>
                </a:endParaRPr>
              </a:p>
            </p:txBody>
          </p:sp>
          <p:sp>
            <p:nvSpPr>
              <p:cNvPr id="28" name="椭圆 27"/>
              <p:cNvSpPr/>
              <p:nvPr/>
            </p:nvSpPr>
            <p:spPr>
              <a:xfrm>
                <a:off x="1107176" y="2063474"/>
                <a:ext cx="944544" cy="944544"/>
              </a:xfrm>
              <a:prstGeom prst="ellipse">
                <a:avLst/>
              </a:prstGeom>
              <a:noFill/>
              <a:ln w="12700" cap="flat" cmpd="sng" algn="ctr">
                <a:solidFill>
                  <a:srgbClr val="EC3225"/>
                </a:solidFill>
                <a:prstDash val="solid"/>
              </a:ln>
              <a:effectLst/>
            </p:spPr>
            <p:txBody>
              <a:bodyPr rtlCol="0" anchor="ctr"/>
              <a:lstStyle/>
              <a:p>
                <a:pPr algn="ctr" defTabSz="816610">
                  <a:defRPr/>
                </a:pPr>
                <a:endParaRPr lang="zh-CN" altLang="en-US" sz="1600" b="1" kern="0">
                  <a:solidFill>
                    <a:schemeClr val="bg1"/>
                  </a:solidFill>
                  <a:latin typeface="微软雅黑"/>
                  <a:ea typeface="微软雅黑"/>
                  <a:sym typeface="微软雅黑"/>
                </a:endParaRPr>
              </a:p>
            </p:txBody>
          </p:sp>
        </p:grpSp>
        <p:sp>
          <p:nvSpPr>
            <p:cNvPr id="26" name="TextBox 25"/>
            <p:cNvSpPr txBox="1"/>
            <p:nvPr/>
          </p:nvSpPr>
          <p:spPr>
            <a:xfrm>
              <a:off x="1592098" y="2164275"/>
              <a:ext cx="800219" cy="830997"/>
            </a:xfrm>
            <a:prstGeom prst="rect">
              <a:avLst/>
            </a:prstGeom>
            <a:noFill/>
          </p:spPr>
          <p:txBody>
            <a:bodyPr wrap="none" rtlCol="0">
              <a:spAutoFit/>
            </a:bodyPr>
            <a:lstStyle/>
            <a:p>
              <a:pPr defTabSz="816610">
                <a:defRPr/>
              </a:pPr>
              <a:r>
                <a:rPr lang="zh-CN" altLang="en-US" sz="4800" b="1" kern="0" dirty="0">
                  <a:solidFill>
                    <a:schemeClr val="bg1"/>
                  </a:solidFill>
                  <a:latin typeface="微软雅黑"/>
                  <a:ea typeface="微软雅黑"/>
                  <a:sym typeface="微软雅黑"/>
                </a:rPr>
                <a:t>形</a:t>
              </a:r>
            </a:p>
          </p:txBody>
        </p:sp>
      </p:grpSp>
      <p:grpSp>
        <p:nvGrpSpPr>
          <p:cNvPr id="29" name="组合 28"/>
          <p:cNvGrpSpPr/>
          <p:nvPr/>
        </p:nvGrpSpPr>
        <p:grpSpPr>
          <a:xfrm>
            <a:off x="4428433" y="1177371"/>
            <a:ext cx="944544" cy="944544"/>
            <a:chOff x="2308106" y="1705544"/>
            <a:chExt cx="944544" cy="944544"/>
          </a:xfrm>
        </p:grpSpPr>
        <p:grpSp>
          <p:nvGrpSpPr>
            <p:cNvPr id="30" name="组合 29"/>
            <p:cNvGrpSpPr/>
            <p:nvPr/>
          </p:nvGrpSpPr>
          <p:grpSpPr>
            <a:xfrm>
              <a:off x="2308106" y="1705544"/>
              <a:ext cx="944544" cy="944544"/>
              <a:chOff x="1107176" y="2063474"/>
              <a:chExt cx="944544" cy="944544"/>
            </a:xfrm>
          </p:grpSpPr>
          <p:sp>
            <p:nvSpPr>
              <p:cNvPr id="32" name="椭圆 31"/>
              <p:cNvSpPr/>
              <p:nvPr/>
            </p:nvSpPr>
            <p:spPr>
              <a:xfrm>
                <a:off x="1183404" y="2139702"/>
                <a:ext cx="792088" cy="792088"/>
              </a:xfrm>
              <a:prstGeom prst="ellipse">
                <a:avLst/>
              </a:prstGeom>
              <a:blipFill dpi="0" rotWithShape="1">
                <a:blip r:embed="rId6" cstate="screen">
                  <a:extLst>
                    <a:ext uri="{28A0092B-C50C-407E-A947-70E740481C1C}">
                      <a14:useLocalDpi xmlns:a14="http://schemas.microsoft.com/office/drawing/2010/main"/>
                    </a:ext>
                  </a:extLst>
                </a:blip>
                <a:srcRect/>
                <a:stretch>
                  <a:fillRect/>
                </a:stretch>
              </a:blipFill>
              <a:ln w="25400" cap="flat" cmpd="sng" algn="ctr">
                <a:noFill/>
                <a:prstDash val="solid"/>
              </a:ln>
              <a:effectLst/>
            </p:spPr>
            <p:txBody>
              <a:bodyPr rtlCol="0" anchor="ctr"/>
              <a:lstStyle/>
              <a:p>
                <a:pPr algn="ctr" defTabSz="816610">
                  <a:defRPr/>
                </a:pPr>
                <a:endParaRPr lang="zh-CN" altLang="en-US" sz="1600" b="1" kern="0">
                  <a:solidFill>
                    <a:schemeClr val="bg1"/>
                  </a:solidFill>
                  <a:latin typeface="微软雅黑"/>
                  <a:ea typeface="微软雅黑"/>
                  <a:sym typeface="微软雅黑"/>
                </a:endParaRPr>
              </a:p>
            </p:txBody>
          </p:sp>
          <p:sp>
            <p:nvSpPr>
              <p:cNvPr id="33" name="椭圆 32"/>
              <p:cNvSpPr/>
              <p:nvPr/>
            </p:nvSpPr>
            <p:spPr>
              <a:xfrm>
                <a:off x="1107176" y="2063474"/>
                <a:ext cx="944544" cy="944544"/>
              </a:xfrm>
              <a:prstGeom prst="ellipse">
                <a:avLst/>
              </a:prstGeom>
              <a:noFill/>
              <a:ln w="12700" cap="flat" cmpd="sng" algn="ctr">
                <a:solidFill>
                  <a:srgbClr val="FFC000"/>
                </a:solidFill>
                <a:prstDash val="solid"/>
              </a:ln>
              <a:effectLst/>
            </p:spPr>
            <p:txBody>
              <a:bodyPr rtlCol="0" anchor="ctr"/>
              <a:lstStyle/>
              <a:p>
                <a:pPr algn="ctr" defTabSz="816610">
                  <a:defRPr/>
                </a:pPr>
                <a:endParaRPr lang="zh-CN" altLang="en-US" sz="1600" b="1" kern="0">
                  <a:solidFill>
                    <a:schemeClr val="bg1"/>
                  </a:solidFill>
                  <a:latin typeface="微软雅黑"/>
                  <a:ea typeface="微软雅黑"/>
                  <a:sym typeface="微软雅黑"/>
                </a:endParaRPr>
              </a:p>
            </p:txBody>
          </p:sp>
        </p:grpSp>
        <p:sp>
          <p:nvSpPr>
            <p:cNvPr id="31" name="TextBox 30"/>
            <p:cNvSpPr txBox="1"/>
            <p:nvPr/>
          </p:nvSpPr>
          <p:spPr>
            <a:xfrm>
              <a:off x="2392691" y="1756980"/>
              <a:ext cx="800219" cy="830997"/>
            </a:xfrm>
            <a:prstGeom prst="rect">
              <a:avLst/>
            </a:prstGeom>
            <a:noFill/>
          </p:spPr>
          <p:txBody>
            <a:bodyPr wrap="none" rtlCol="0">
              <a:spAutoFit/>
            </a:bodyPr>
            <a:lstStyle/>
            <a:p>
              <a:pPr defTabSz="816610">
                <a:defRPr/>
              </a:pPr>
              <a:r>
                <a:rPr lang="zh-CN" altLang="en-US" sz="4800" b="1" kern="0" dirty="0">
                  <a:solidFill>
                    <a:schemeClr val="bg1"/>
                  </a:solidFill>
                  <a:latin typeface="微软雅黑"/>
                  <a:ea typeface="微软雅黑"/>
                  <a:sym typeface="微软雅黑"/>
                </a:rPr>
                <a:t>金</a:t>
              </a:r>
            </a:p>
          </p:txBody>
        </p:sp>
      </p:grpSp>
      <p:grpSp>
        <p:nvGrpSpPr>
          <p:cNvPr id="34" name="组合 33"/>
          <p:cNvGrpSpPr/>
          <p:nvPr/>
        </p:nvGrpSpPr>
        <p:grpSpPr>
          <a:xfrm>
            <a:off x="5237009" y="1573415"/>
            <a:ext cx="944544" cy="944544"/>
            <a:chOff x="3116682" y="2101588"/>
            <a:chExt cx="944544" cy="944544"/>
          </a:xfrm>
        </p:grpSpPr>
        <p:grpSp>
          <p:nvGrpSpPr>
            <p:cNvPr id="35" name="组合 34"/>
            <p:cNvGrpSpPr/>
            <p:nvPr/>
          </p:nvGrpSpPr>
          <p:grpSpPr>
            <a:xfrm>
              <a:off x="3116682" y="2101588"/>
              <a:ext cx="944544" cy="944544"/>
              <a:chOff x="1107176" y="2063474"/>
              <a:chExt cx="944544" cy="944544"/>
            </a:xfrm>
          </p:grpSpPr>
          <p:sp>
            <p:nvSpPr>
              <p:cNvPr id="37" name="椭圆 36"/>
              <p:cNvSpPr/>
              <p:nvPr/>
            </p:nvSpPr>
            <p:spPr>
              <a:xfrm>
                <a:off x="1183404" y="2139702"/>
                <a:ext cx="792088" cy="792088"/>
              </a:xfrm>
              <a:prstGeom prst="ellipse">
                <a:avLst/>
              </a:prstGeom>
              <a:blipFill dpi="0" rotWithShape="1">
                <a:blip r:embed="rId7" cstate="screen">
                  <a:extLst>
                    <a:ext uri="{28A0092B-C50C-407E-A947-70E740481C1C}">
                      <a14:useLocalDpi xmlns:a14="http://schemas.microsoft.com/office/drawing/2010/main"/>
                    </a:ext>
                  </a:extLst>
                </a:blip>
                <a:srcRect/>
                <a:stretch>
                  <a:fillRect/>
                </a:stretch>
              </a:blipFill>
              <a:ln w="25400" cap="flat" cmpd="sng" algn="ctr">
                <a:noFill/>
                <a:prstDash val="solid"/>
              </a:ln>
              <a:effectLst/>
            </p:spPr>
            <p:txBody>
              <a:bodyPr rtlCol="0" anchor="ctr"/>
              <a:lstStyle/>
              <a:p>
                <a:pPr algn="ctr" defTabSz="816610">
                  <a:defRPr/>
                </a:pPr>
                <a:endParaRPr lang="zh-CN" altLang="en-US" sz="1600" b="1" kern="0">
                  <a:solidFill>
                    <a:schemeClr val="bg1"/>
                  </a:solidFill>
                  <a:latin typeface="微软雅黑"/>
                  <a:ea typeface="微软雅黑"/>
                  <a:sym typeface="微软雅黑"/>
                </a:endParaRPr>
              </a:p>
            </p:txBody>
          </p:sp>
          <p:sp>
            <p:nvSpPr>
              <p:cNvPr id="38" name="椭圆 37"/>
              <p:cNvSpPr/>
              <p:nvPr/>
            </p:nvSpPr>
            <p:spPr>
              <a:xfrm>
                <a:off x="1107176" y="2063474"/>
                <a:ext cx="944544" cy="944544"/>
              </a:xfrm>
              <a:prstGeom prst="ellipse">
                <a:avLst/>
              </a:prstGeom>
              <a:noFill/>
              <a:ln w="12700" cap="flat" cmpd="sng" algn="ctr">
                <a:solidFill>
                  <a:srgbClr val="12BC44"/>
                </a:solidFill>
                <a:prstDash val="solid"/>
              </a:ln>
              <a:effectLst/>
            </p:spPr>
            <p:txBody>
              <a:bodyPr rtlCol="0" anchor="ctr"/>
              <a:lstStyle/>
              <a:p>
                <a:pPr algn="ctr" defTabSz="816610">
                  <a:defRPr/>
                </a:pPr>
                <a:endParaRPr lang="zh-CN" altLang="en-US" sz="1600" b="1" kern="0">
                  <a:solidFill>
                    <a:schemeClr val="bg1"/>
                  </a:solidFill>
                  <a:latin typeface="微软雅黑"/>
                  <a:ea typeface="微软雅黑"/>
                  <a:sym typeface="微软雅黑"/>
                </a:endParaRPr>
              </a:p>
            </p:txBody>
          </p:sp>
        </p:grpSp>
        <p:sp>
          <p:nvSpPr>
            <p:cNvPr id="36" name="TextBox 35"/>
            <p:cNvSpPr txBox="1"/>
            <p:nvPr/>
          </p:nvSpPr>
          <p:spPr>
            <a:xfrm>
              <a:off x="3184883" y="2130861"/>
              <a:ext cx="800219" cy="830997"/>
            </a:xfrm>
            <a:prstGeom prst="rect">
              <a:avLst/>
            </a:prstGeom>
            <a:noFill/>
          </p:spPr>
          <p:txBody>
            <a:bodyPr wrap="none" rtlCol="0">
              <a:spAutoFit/>
            </a:bodyPr>
            <a:lstStyle/>
            <a:p>
              <a:pPr defTabSz="816610">
                <a:defRPr/>
              </a:pPr>
              <a:r>
                <a:rPr lang="zh-CN" altLang="en-US" sz="4800" b="1" kern="0" dirty="0">
                  <a:solidFill>
                    <a:schemeClr val="bg1"/>
                  </a:solidFill>
                  <a:latin typeface="微软雅黑"/>
                  <a:ea typeface="微软雅黑"/>
                  <a:sym typeface="微软雅黑"/>
                </a:rPr>
                <a:t>刚</a:t>
              </a:r>
            </a:p>
          </p:txBody>
        </p:sp>
      </p:grpSp>
      <p:sp>
        <p:nvSpPr>
          <p:cNvPr id="39" name="椭圆 38"/>
          <p:cNvSpPr/>
          <p:nvPr/>
        </p:nvSpPr>
        <p:spPr>
          <a:xfrm rot="13980000">
            <a:off x="5628093" y="1276185"/>
            <a:ext cx="153021" cy="153021"/>
          </a:xfrm>
          <a:prstGeom prst="ellipse">
            <a:avLst/>
          </a:prstGeom>
          <a:solidFill>
            <a:srgbClr val="EC3225">
              <a:alpha val="30196"/>
            </a:srgbClr>
          </a:solidFill>
          <a:ln w="25400" cap="flat" cmpd="sng" algn="ctr">
            <a:noFill/>
            <a:prstDash val="solid"/>
          </a:ln>
          <a:effectLst/>
        </p:spPr>
        <p:txBody>
          <a:bodyPr rtlCol="0" anchor="ctr"/>
          <a:lstStyle/>
          <a:p>
            <a:pPr algn="ctr" defTabSz="816610">
              <a:defRPr/>
            </a:pPr>
            <a:endParaRPr lang="zh-CN" altLang="en-US" sz="1600" kern="0">
              <a:solidFill>
                <a:schemeClr val="bg1"/>
              </a:solidFill>
              <a:latin typeface="微软雅黑"/>
              <a:ea typeface="微软雅黑"/>
              <a:sym typeface="微软雅黑"/>
            </a:endParaRPr>
          </a:p>
        </p:txBody>
      </p:sp>
      <p:sp>
        <p:nvSpPr>
          <p:cNvPr id="40" name="TextBox 39"/>
          <p:cNvSpPr txBox="1"/>
          <p:nvPr/>
        </p:nvSpPr>
        <p:spPr>
          <a:xfrm>
            <a:off x="2956176" y="3015575"/>
            <a:ext cx="3231654" cy="677108"/>
          </a:xfrm>
          <a:prstGeom prst="rect">
            <a:avLst/>
          </a:prstGeom>
          <a:noFill/>
        </p:spPr>
        <p:txBody>
          <a:bodyPr wrap="none" rtlCol="0">
            <a:spAutoFit/>
          </a:bodyPr>
          <a:lstStyle/>
          <a:p>
            <a:pPr algn="ctr"/>
            <a:r>
              <a:rPr lang="zh-CN" altLang="en-US" sz="3800" spc="160" dirty="0">
                <a:blipFill dpi="0" rotWithShape="1">
                  <a:blip r:embed="rId6">
                    <a:extLst>
                      <a:ext uri="{28A0092B-C50C-407E-A947-70E740481C1C}">
                        <a14:useLocalDpi xmlns:a14="http://schemas.microsoft.com/office/drawing/2010/main" val="0"/>
                      </a:ext>
                    </a:extLst>
                  </a:blip>
                  <a:srcRect/>
                  <a:stretch>
                    <a:fillRect/>
                  </a:stretch>
                </a:blipFill>
                <a:latin typeface="方正正大黑简体" pitchFamily="2" charset="-122"/>
                <a:ea typeface="方正正大黑简体" pitchFamily="2" charset="-122"/>
                <a:sym typeface="微软雅黑"/>
              </a:rPr>
              <a:t>给</a:t>
            </a:r>
            <a:r>
              <a:rPr lang="zh-CN" altLang="en-US" sz="3800" spc="160" dirty="0">
                <a:blipFill dpi="0" rotWithShape="1">
                  <a:blip r:embed="rId8">
                    <a:extLst>
                      <a:ext uri="{28A0092B-C50C-407E-A947-70E740481C1C}">
                        <a14:useLocalDpi xmlns:a14="http://schemas.microsoft.com/office/drawing/2010/main" val="0"/>
                      </a:ext>
                    </a:extLst>
                  </a:blip>
                  <a:srcRect/>
                  <a:stretch>
                    <a:fillRect/>
                  </a:stretch>
                </a:blipFill>
                <a:latin typeface="方正正大黑简体" pitchFamily="2" charset="-122"/>
                <a:ea typeface="方正正大黑简体" pitchFamily="2" charset="-122"/>
                <a:sym typeface="微软雅黑"/>
              </a:rPr>
              <a:t>数字</a:t>
            </a:r>
            <a:r>
              <a:rPr lang="zh-CN" altLang="en-US" sz="3800" spc="160" dirty="0">
                <a:blipFill dpi="0" rotWithShape="1">
                  <a:blip r:embed="rId4">
                    <a:extLst>
                      <a:ext uri="{28A0092B-C50C-407E-A947-70E740481C1C}">
                        <a14:useLocalDpi xmlns:a14="http://schemas.microsoft.com/office/drawing/2010/main" val="0"/>
                      </a:ext>
                    </a:extLst>
                  </a:blip>
                  <a:srcRect/>
                  <a:stretch>
                    <a:fillRect/>
                  </a:stretch>
                </a:blipFill>
                <a:latin typeface="方正正大黑简体" pitchFamily="2" charset="-122"/>
                <a:ea typeface="方正正大黑简体" pitchFamily="2" charset="-122"/>
                <a:sym typeface="微软雅黑"/>
              </a:rPr>
              <a:t>以</a:t>
            </a:r>
            <a:r>
              <a:rPr lang="zh-CN" altLang="en-US" sz="3800" spc="160" dirty="0">
                <a:blipFill dpi="0" rotWithShape="1">
                  <a:blip r:embed="rId5">
                    <a:extLst>
                      <a:ext uri="{28A0092B-C50C-407E-A947-70E740481C1C}">
                        <a14:useLocalDpi xmlns:a14="http://schemas.microsoft.com/office/drawing/2010/main" val="0"/>
                      </a:ext>
                    </a:extLst>
                  </a:blip>
                  <a:srcRect/>
                  <a:stretch>
                    <a:fillRect/>
                  </a:stretch>
                </a:blipFill>
                <a:latin typeface="方正正大黑简体" pitchFamily="2" charset="-122"/>
                <a:ea typeface="方正正大黑简体" pitchFamily="2" charset="-122"/>
                <a:sym typeface="微软雅黑"/>
              </a:rPr>
              <a:t>意义</a:t>
            </a:r>
          </a:p>
        </p:txBody>
      </p:sp>
      <p:sp>
        <p:nvSpPr>
          <p:cNvPr id="41" name="TextBox 7"/>
          <p:cNvSpPr>
            <a:spLocks noChangeArrowheads="1"/>
          </p:cNvSpPr>
          <p:nvPr/>
        </p:nvSpPr>
        <p:spPr bwMode="auto">
          <a:xfrm>
            <a:off x="2599290" y="3888676"/>
            <a:ext cx="39454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816610">
              <a:defRPr/>
            </a:pPr>
            <a:r>
              <a:rPr lang="en-US" altLang="zh-CN" sz="1400" dirty="0">
                <a:solidFill>
                  <a:schemeClr val="bg1"/>
                </a:solidFill>
                <a:latin typeface="微软雅黑"/>
                <a:ea typeface="微软雅黑"/>
                <a:sym typeface="微软雅黑"/>
              </a:rPr>
              <a:t>Transformer</a:t>
            </a:r>
            <a:r>
              <a:rPr lang="zh-CN" altLang="en-US" sz="1400" dirty="0">
                <a:solidFill>
                  <a:schemeClr val="bg1"/>
                </a:solidFill>
                <a:latin typeface="微软雅黑"/>
                <a:ea typeface="微软雅黑"/>
                <a:sym typeface="微软雅黑"/>
              </a:rPr>
              <a:t>的简单介绍</a:t>
            </a:r>
          </a:p>
        </p:txBody>
      </p:sp>
      <p:sp>
        <p:nvSpPr>
          <p:cNvPr id="42" name="飞哥PPT眉头"/>
          <p:cNvSpPr>
            <a:spLocks noChangeShapeType="1"/>
          </p:cNvSpPr>
          <p:nvPr/>
        </p:nvSpPr>
        <p:spPr bwMode="auto">
          <a:xfrm>
            <a:off x="2412000" y="3719523"/>
            <a:ext cx="4320000" cy="0"/>
          </a:xfrm>
          <a:prstGeom prst="line">
            <a:avLst/>
          </a:prstGeom>
          <a:noFill/>
          <a:ln w="12700">
            <a:solidFill>
              <a:srgbClr val="00B0F0"/>
            </a:solidFill>
            <a:prstDash val="solid"/>
            <a:round/>
            <a:headEnd type="oval" w="med" len="med"/>
            <a:tailEnd type="oval"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defTabSz="816610">
              <a:defRPr/>
            </a:pPr>
            <a:endParaRPr lang="zh-CN" altLang="en-US" sz="1600" kern="0">
              <a:solidFill>
                <a:schemeClr val="bg1"/>
              </a:solidFill>
              <a:latin typeface="微软雅黑"/>
              <a:ea typeface="微软雅黑"/>
              <a:sym typeface="微软雅黑"/>
            </a:endParaRPr>
          </a:p>
        </p:txBody>
      </p:sp>
      <p:sp>
        <p:nvSpPr>
          <p:cNvPr id="2" name="文本框 1">
            <a:extLst>
              <a:ext uri="{FF2B5EF4-FFF2-40B4-BE49-F238E27FC236}">
                <a16:creationId xmlns:a16="http://schemas.microsoft.com/office/drawing/2014/main" id="{F24161AF-A167-DD0B-399A-5A20D9EA606D}"/>
              </a:ext>
            </a:extLst>
          </p:cNvPr>
          <p:cNvSpPr txBox="1"/>
          <p:nvPr/>
        </p:nvSpPr>
        <p:spPr>
          <a:xfrm>
            <a:off x="7130643" y="3940778"/>
            <a:ext cx="1184940" cy="523220"/>
          </a:xfrm>
          <a:prstGeom prst="rect">
            <a:avLst/>
          </a:prstGeom>
          <a:noFill/>
        </p:spPr>
        <p:txBody>
          <a:bodyPr wrap="none" rtlCol="0">
            <a:spAutoFit/>
          </a:bodyPr>
          <a:lstStyle/>
          <a:p>
            <a:pPr algn="ctr"/>
            <a:r>
              <a:rPr lang="zh-CN" altLang="en-US" sz="1400" spc="160" dirty="0">
                <a:blipFill dpi="0" rotWithShape="1">
                  <a:blip r:embed="rId5">
                    <a:extLst>
                      <a:ext uri="{28A0092B-C50C-407E-A947-70E740481C1C}">
                        <a14:useLocalDpi xmlns:a14="http://schemas.microsoft.com/office/drawing/2010/main" val="0"/>
                      </a:ext>
                    </a:extLst>
                  </a:blip>
                  <a:srcRect/>
                  <a:stretch>
                    <a:fillRect/>
                  </a:stretch>
                </a:blipFill>
                <a:ea typeface="方正正大黑简体" pitchFamily="2" charset="-122"/>
                <a:sym typeface="微软雅黑"/>
              </a:rPr>
              <a:t>杨康</a:t>
            </a:r>
            <a:endParaRPr lang="en-US" altLang="zh-CN" sz="1400" spc="160" dirty="0">
              <a:blipFill dpi="0" rotWithShape="1">
                <a:blip r:embed="rId5">
                  <a:extLst>
                    <a:ext uri="{28A0092B-C50C-407E-A947-70E740481C1C}">
                      <a14:useLocalDpi xmlns:a14="http://schemas.microsoft.com/office/drawing/2010/main" val="0"/>
                    </a:ext>
                  </a:extLst>
                </a:blip>
                <a:srcRect/>
                <a:stretch>
                  <a:fillRect/>
                </a:stretch>
              </a:blipFill>
              <a:ea typeface="方正正大黑简体" pitchFamily="2" charset="-122"/>
              <a:sym typeface="微软雅黑"/>
            </a:endParaRPr>
          </a:p>
          <a:p>
            <a:r>
              <a:rPr lang="zh-CN" altLang="en-US" sz="1400" spc="160" dirty="0">
                <a:blipFill dpi="0" rotWithShape="1">
                  <a:blip r:embed="rId5">
                    <a:extLst>
                      <a:ext uri="{28A0092B-C50C-407E-A947-70E740481C1C}">
                        <a14:useLocalDpi xmlns:a14="http://schemas.microsoft.com/office/drawing/2010/main" val="0"/>
                      </a:ext>
                    </a:extLst>
                  </a:blip>
                  <a:srcRect/>
                  <a:stretch>
                    <a:fillRect/>
                  </a:stretch>
                </a:blipFill>
                <a:ea typeface="方正正大黑简体" pitchFamily="2" charset="-122"/>
                <a:sym typeface="微软雅黑"/>
              </a:rPr>
              <a:t>防务系统部</a:t>
            </a:r>
            <a:endParaRPr lang="zh-CN" altLang="en-US" dirty="0"/>
          </a:p>
        </p:txBody>
      </p:sp>
    </p:spTree>
  </p:cSld>
  <p:clrMapOvr>
    <a:masterClrMapping/>
  </p:clrMapOvr>
  <p:transition spd="slow" advClick="0" advTm="6428">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 calcmode="lin" valueType="num">
                                      <p:cBhvr>
                                        <p:cTn id="9" dur="500" fill="hold"/>
                                        <p:tgtEl>
                                          <p:spTgt spid="19"/>
                                        </p:tgtEl>
                                        <p:attrNameLst>
                                          <p:attrName>ppt_x</p:attrName>
                                        </p:attrNameLst>
                                      </p:cBhvr>
                                      <p:tavLst>
                                        <p:tav tm="0">
                                          <p:val>
                                            <p:fltVal val="0.5"/>
                                          </p:val>
                                        </p:tav>
                                        <p:tav tm="100000">
                                          <p:val>
                                            <p:strVal val="#ppt_x"/>
                                          </p:val>
                                        </p:tav>
                                      </p:tavLst>
                                    </p:anim>
                                    <p:anim calcmode="lin" valueType="num">
                                      <p:cBhvr>
                                        <p:cTn id="10" dur="500" fill="hold"/>
                                        <p:tgtEl>
                                          <p:spTgt spid="19"/>
                                        </p:tgtEl>
                                        <p:attrNameLst>
                                          <p:attrName>ppt_y</p:attrName>
                                        </p:attrNameLst>
                                      </p:cBhvr>
                                      <p:tavLst>
                                        <p:tav tm="0">
                                          <p:val>
                                            <p:fltVal val="0.5"/>
                                          </p:val>
                                        </p:tav>
                                        <p:tav tm="100000">
                                          <p:val>
                                            <p:strVal val="#ppt_y"/>
                                          </p:val>
                                        </p:tav>
                                      </p:tavLst>
                                    </p:anim>
                                  </p:childTnLst>
                                </p:cTn>
                              </p:par>
                              <p:par>
                                <p:cTn id="11" presetID="23" presetClass="entr" presetSubtype="528" fill="hold" nodeType="withEffect">
                                  <p:stCondLst>
                                    <p:cond delay="200"/>
                                  </p:stCondLst>
                                  <p:childTnLst>
                                    <p:set>
                                      <p:cBhvr>
                                        <p:cTn id="12" dur="1" fill="hold">
                                          <p:stCondLst>
                                            <p:cond delay="0"/>
                                          </p:stCondLst>
                                        </p:cTn>
                                        <p:tgtEl>
                                          <p:spTgt spid="24"/>
                                        </p:tgtEl>
                                        <p:attrNameLst>
                                          <p:attrName>style.visibility</p:attrName>
                                        </p:attrNameLst>
                                      </p:cBhvr>
                                      <p:to>
                                        <p:strVal val="visible"/>
                                      </p:to>
                                    </p:set>
                                    <p:anim calcmode="lin" valueType="num">
                                      <p:cBhvr>
                                        <p:cTn id="13" dur="500" fill="hold"/>
                                        <p:tgtEl>
                                          <p:spTgt spid="24"/>
                                        </p:tgtEl>
                                        <p:attrNameLst>
                                          <p:attrName>ppt_w</p:attrName>
                                        </p:attrNameLst>
                                      </p:cBhvr>
                                      <p:tavLst>
                                        <p:tav tm="0">
                                          <p:val>
                                            <p:fltVal val="0"/>
                                          </p:val>
                                        </p:tav>
                                        <p:tav tm="100000">
                                          <p:val>
                                            <p:strVal val="#ppt_w"/>
                                          </p:val>
                                        </p:tav>
                                      </p:tavLst>
                                    </p:anim>
                                    <p:anim calcmode="lin" valueType="num">
                                      <p:cBhvr>
                                        <p:cTn id="14" dur="500" fill="hold"/>
                                        <p:tgtEl>
                                          <p:spTgt spid="24"/>
                                        </p:tgtEl>
                                        <p:attrNameLst>
                                          <p:attrName>ppt_h</p:attrName>
                                        </p:attrNameLst>
                                      </p:cBhvr>
                                      <p:tavLst>
                                        <p:tav tm="0">
                                          <p:val>
                                            <p:fltVal val="0"/>
                                          </p:val>
                                        </p:tav>
                                        <p:tav tm="100000">
                                          <p:val>
                                            <p:strVal val="#ppt_h"/>
                                          </p:val>
                                        </p:tav>
                                      </p:tavLst>
                                    </p:anim>
                                    <p:anim calcmode="lin" valueType="num">
                                      <p:cBhvr>
                                        <p:cTn id="15" dur="500" fill="hold"/>
                                        <p:tgtEl>
                                          <p:spTgt spid="24"/>
                                        </p:tgtEl>
                                        <p:attrNameLst>
                                          <p:attrName>ppt_x</p:attrName>
                                        </p:attrNameLst>
                                      </p:cBhvr>
                                      <p:tavLst>
                                        <p:tav tm="0">
                                          <p:val>
                                            <p:fltVal val="0.5"/>
                                          </p:val>
                                        </p:tav>
                                        <p:tav tm="100000">
                                          <p:val>
                                            <p:strVal val="#ppt_x"/>
                                          </p:val>
                                        </p:tav>
                                      </p:tavLst>
                                    </p:anim>
                                    <p:anim calcmode="lin" valueType="num">
                                      <p:cBhvr>
                                        <p:cTn id="16" dur="500" fill="hold"/>
                                        <p:tgtEl>
                                          <p:spTgt spid="24"/>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400"/>
                                  </p:stCondLst>
                                  <p:childTnLst>
                                    <p:set>
                                      <p:cBhvr>
                                        <p:cTn id="18" dur="1" fill="hold">
                                          <p:stCondLst>
                                            <p:cond delay="0"/>
                                          </p:stCondLst>
                                        </p:cTn>
                                        <p:tgtEl>
                                          <p:spTgt spid="29"/>
                                        </p:tgtEl>
                                        <p:attrNameLst>
                                          <p:attrName>style.visibility</p:attrName>
                                        </p:attrNameLst>
                                      </p:cBhvr>
                                      <p:to>
                                        <p:strVal val="visible"/>
                                      </p:to>
                                    </p:set>
                                    <p:anim calcmode="lin" valueType="num">
                                      <p:cBhvr>
                                        <p:cTn id="19" dur="500" fill="hold"/>
                                        <p:tgtEl>
                                          <p:spTgt spid="29"/>
                                        </p:tgtEl>
                                        <p:attrNameLst>
                                          <p:attrName>ppt_w</p:attrName>
                                        </p:attrNameLst>
                                      </p:cBhvr>
                                      <p:tavLst>
                                        <p:tav tm="0">
                                          <p:val>
                                            <p:fltVal val="0"/>
                                          </p:val>
                                        </p:tav>
                                        <p:tav tm="100000">
                                          <p:val>
                                            <p:strVal val="#ppt_w"/>
                                          </p:val>
                                        </p:tav>
                                      </p:tavLst>
                                    </p:anim>
                                    <p:anim calcmode="lin" valueType="num">
                                      <p:cBhvr>
                                        <p:cTn id="20" dur="500" fill="hold"/>
                                        <p:tgtEl>
                                          <p:spTgt spid="29"/>
                                        </p:tgtEl>
                                        <p:attrNameLst>
                                          <p:attrName>ppt_h</p:attrName>
                                        </p:attrNameLst>
                                      </p:cBhvr>
                                      <p:tavLst>
                                        <p:tav tm="0">
                                          <p:val>
                                            <p:fltVal val="0"/>
                                          </p:val>
                                        </p:tav>
                                        <p:tav tm="100000">
                                          <p:val>
                                            <p:strVal val="#ppt_h"/>
                                          </p:val>
                                        </p:tav>
                                      </p:tavLst>
                                    </p:anim>
                                    <p:anim calcmode="lin" valueType="num">
                                      <p:cBhvr>
                                        <p:cTn id="21" dur="500" fill="hold"/>
                                        <p:tgtEl>
                                          <p:spTgt spid="29"/>
                                        </p:tgtEl>
                                        <p:attrNameLst>
                                          <p:attrName>ppt_x</p:attrName>
                                        </p:attrNameLst>
                                      </p:cBhvr>
                                      <p:tavLst>
                                        <p:tav tm="0">
                                          <p:val>
                                            <p:fltVal val="0.5"/>
                                          </p:val>
                                        </p:tav>
                                        <p:tav tm="100000">
                                          <p:val>
                                            <p:strVal val="#ppt_x"/>
                                          </p:val>
                                        </p:tav>
                                      </p:tavLst>
                                    </p:anim>
                                    <p:anim calcmode="lin" valueType="num">
                                      <p:cBhvr>
                                        <p:cTn id="22" dur="500" fill="hold"/>
                                        <p:tgtEl>
                                          <p:spTgt spid="29"/>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60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 calcmode="lin" valueType="num">
                                      <p:cBhvr>
                                        <p:cTn id="27" dur="500" fill="hold"/>
                                        <p:tgtEl>
                                          <p:spTgt spid="34"/>
                                        </p:tgtEl>
                                        <p:attrNameLst>
                                          <p:attrName>ppt_x</p:attrName>
                                        </p:attrNameLst>
                                      </p:cBhvr>
                                      <p:tavLst>
                                        <p:tav tm="0">
                                          <p:val>
                                            <p:fltVal val="0.5"/>
                                          </p:val>
                                        </p:tav>
                                        <p:tav tm="100000">
                                          <p:val>
                                            <p:strVal val="#ppt_x"/>
                                          </p:val>
                                        </p:tav>
                                      </p:tavLst>
                                    </p:anim>
                                    <p:anim calcmode="lin" valueType="num">
                                      <p:cBhvr>
                                        <p:cTn id="28" dur="500" fill="hold"/>
                                        <p:tgtEl>
                                          <p:spTgt spid="34"/>
                                        </p:tgtEl>
                                        <p:attrNameLst>
                                          <p:attrName>ppt_y</p:attrName>
                                        </p:attrNameLst>
                                      </p:cBhvr>
                                      <p:tavLst>
                                        <p:tav tm="0">
                                          <p:val>
                                            <p:fltVal val="0.5"/>
                                          </p:val>
                                        </p:tav>
                                        <p:tav tm="100000">
                                          <p:val>
                                            <p:strVal val="#ppt_y"/>
                                          </p:val>
                                        </p:tav>
                                      </p:tavLst>
                                    </p:anim>
                                  </p:childTnLst>
                                </p:cTn>
                              </p:par>
                            </p:childTnLst>
                          </p:cTn>
                        </p:par>
                        <p:par>
                          <p:cTn id="29" fill="hold">
                            <p:stCondLst>
                              <p:cond delay="1100"/>
                            </p:stCondLst>
                            <p:childTnLst>
                              <p:par>
                                <p:cTn id="30" presetID="10" presetClass="entr" presetSubtype="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20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22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p:stCondLst>
                                    <p:cond delay="32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40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22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grpId="0" nodeType="withEffect">
                                  <p:stCondLst>
                                    <p:cond delay="38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10" presetClass="entr" presetSubtype="0" fill="hold" grpId="0" nodeType="withEffect">
                                  <p:stCondLst>
                                    <p:cond delay="40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par>
                                <p:cTn id="54" presetID="10" presetClass="entr" presetSubtype="0" fill="hold" grpId="0" nodeType="withEffect">
                                  <p:stCondLst>
                                    <p:cond delay="40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grpId="0" nodeType="withEffect">
                                  <p:stCondLst>
                                    <p:cond delay="32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par>
                                <p:cTn id="60" presetID="10" presetClass="entr" presetSubtype="0" fill="hold" grpId="0" nodeType="withEffect">
                                  <p:stCondLst>
                                    <p:cond delay="22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500"/>
                                        <p:tgtEl>
                                          <p:spTgt spid="39"/>
                                        </p:tgtEl>
                                      </p:cBhvr>
                                    </p:animEffect>
                                  </p:childTnLst>
                                </p:cTn>
                              </p:par>
                            </p:childTnLst>
                          </p:cTn>
                        </p:par>
                        <p:par>
                          <p:cTn id="63" fill="hold">
                            <p:stCondLst>
                              <p:cond delay="2000"/>
                            </p:stCondLst>
                            <p:childTnLst>
                              <p:par>
                                <p:cTn id="64" presetID="23" presetClass="entr" presetSubtype="528" fill="hold" grpId="0" nodeType="afterEffect">
                                  <p:stCondLst>
                                    <p:cond delay="0"/>
                                  </p:stCondLst>
                                  <p:iterate type="lt">
                                    <p:tmPct val="15000"/>
                                  </p:iterate>
                                  <p:childTnLst>
                                    <p:set>
                                      <p:cBhvr>
                                        <p:cTn id="65" dur="1" fill="hold">
                                          <p:stCondLst>
                                            <p:cond delay="0"/>
                                          </p:stCondLst>
                                        </p:cTn>
                                        <p:tgtEl>
                                          <p:spTgt spid="40"/>
                                        </p:tgtEl>
                                        <p:attrNameLst>
                                          <p:attrName>style.visibility</p:attrName>
                                        </p:attrNameLst>
                                      </p:cBhvr>
                                      <p:to>
                                        <p:strVal val="visible"/>
                                      </p:to>
                                    </p:set>
                                    <p:anim calcmode="lin" valueType="num">
                                      <p:cBhvr>
                                        <p:cTn id="66" dur="500" fill="hold"/>
                                        <p:tgtEl>
                                          <p:spTgt spid="40"/>
                                        </p:tgtEl>
                                        <p:attrNameLst>
                                          <p:attrName>ppt_w</p:attrName>
                                        </p:attrNameLst>
                                      </p:cBhvr>
                                      <p:tavLst>
                                        <p:tav tm="0">
                                          <p:val>
                                            <p:fltVal val="0"/>
                                          </p:val>
                                        </p:tav>
                                        <p:tav tm="100000">
                                          <p:val>
                                            <p:strVal val="#ppt_w"/>
                                          </p:val>
                                        </p:tav>
                                      </p:tavLst>
                                    </p:anim>
                                    <p:anim calcmode="lin" valueType="num">
                                      <p:cBhvr>
                                        <p:cTn id="67" dur="500" fill="hold"/>
                                        <p:tgtEl>
                                          <p:spTgt spid="40"/>
                                        </p:tgtEl>
                                        <p:attrNameLst>
                                          <p:attrName>ppt_h</p:attrName>
                                        </p:attrNameLst>
                                      </p:cBhvr>
                                      <p:tavLst>
                                        <p:tav tm="0">
                                          <p:val>
                                            <p:fltVal val="0"/>
                                          </p:val>
                                        </p:tav>
                                        <p:tav tm="100000">
                                          <p:val>
                                            <p:strVal val="#ppt_h"/>
                                          </p:val>
                                        </p:tav>
                                      </p:tavLst>
                                    </p:anim>
                                    <p:anim calcmode="lin" valueType="num">
                                      <p:cBhvr>
                                        <p:cTn id="68" dur="500" fill="hold"/>
                                        <p:tgtEl>
                                          <p:spTgt spid="40"/>
                                        </p:tgtEl>
                                        <p:attrNameLst>
                                          <p:attrName>ppt_x</p:attrName>
                                        </p:attrNameLst>
                                      </p:cBhvr>
                                      <p:tavLst>
                                        <p:tav tm="0">
                                          <p:val>
                                            <p:fltVal val="0.5"/>
                                          </p:val>
                                        </p:tav>
                                        <p:tav tm="100000">
                                          <p:val>
                                            <p:strVal val="#ppt_x"/>
                                          </p:val>
                                        </p:tav>
                                      </p:tavLst>
                                    </p:anim>
                                    <p:anim calcmode="lin" valueType="num">
                                      <p:cBhvr>
                                        <p:cTn id="69" dur="500" fill="hold"/>
                                        <p:tgtEl>
                                          <p:spTgt spid="40"/>
                                        </p:tgtEl>
                                        <p:attrNameLst>
                                          <p:attrName>ppt_y</p:attrName>
                                        </p:attrNameLst>
                                      </p:cBhvr>
                                      <p:tavLst>
                                        <p:tav tm="0">
                                          <p:val>
                                            <p:fltVal val="0.5"/>
                                          </p:val>
                                        </p:tav>
                                        <p:tav tm="100000">
                                          <p:val>
                                            <p:strVal val="#ppt_y"/>
                                          </p:val>
                                        </p:tav>
                                      </p:tavLst>
                                    </p:anim>
                                  </p:childTnLst>
                                </p:cTn>
                              </p:par>
                            </p:childTnLst>
                          </p:cTn>
                        </p:par>
                        <p:par>
                          <p:cTn id="70" fill="hold">
                            <p:stCondLst>
                              <p:cond delay="2875"/>
                            </p:stCondLst>
                            <p:childTnLst>
                              <p:par>
                                <p:cTn id="71" presetID="16" presetClass="entr" presetSubtype="37" fill="hold" grpId="0" nodeType="after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barn(outVertical)">
                                      <p:cBhvr>
                                        <p:cTn id="73" dur="500"/>
                                        <p:tgtEl>
                                          <p:spTgt spid="42"/>
                                        </p:tgtEl>
                                      </p:cBhvr>
                                    </p:animEffect>
                                  </p:childTnLst>
                                </p:cTn>
                              </p:par>
                            </p:childTnLst>
                          </p:cTn>
                        </p:par>
                        <p:par>
                          <p:cTn id="74" fill="hold">
                            <p:stCondLst>
                              <p:cond delay="3375"/>
                            </p:stCondLst>
                            <p:childTnLst>
                              <p:par>
                                <p:cTn id="75" presetID="31" presetClass="entr" presetSubtype="0" fill="hold" grpId="0" nodeType="afterEffect">
                                  <p:stCondLst>
                                    <p:cond delay="0"/>
                                  </p:stCondLst>
                                  <p:iterate type="lt">
                                    <p:tmPct val="5000"/>
                                  </p:iterate>
                                  <p:childTnLst>
                                    <p:set>
                                      <p:cBhvr>
                                        <p:cTn id="76" dur="1" fill="hold">
                                          <p:stCondLst>
                                            <p:cond delay="0"/>
                                          </p:stCondLst>
                                        </p:cTn>
                                        <p:tgtEl>
                                          <p:spTgt spid="41"/>
                                        </p:tgtEl>
                                        <p:attrNameLst>
                                          <p:attrName>style.visibility</p:attrName>
                                        </p:attrNameLst>
                                      </p:cBhvr>
                                      <p:to>
                                        <p:strVal val="visible"/>
                                      </p:to>
                                    </p:set>
                                    <p:anim calcmode="lin" valueType="num">
                                      <p:cBhvr>
                                        <p:cTn id="77" dur="1000" fill="hold"/>
                                        <p:tgtEl>
                                          <p:spTgt spid="41"/>
                                        </p:tgtEl>
                                        <p:attrNameLst>
                                          <p:attrName>ppt_w</p:attrName>
                                        </p:attrNameLst>
                                      </p:cBhvr>
                                      <p:tavLst>
                                        <p:tav tm="0">
                                          <p:val>
                                            <p:fltVal val="0"/>
                                          </p:val>
                                        </p:tav>
                                        <p:tav tm="100000">
                                          <p:val>
                                            <p:strVal val="#ppt_w"/>
                                          </p:val>
                                        </p:tav>
                                      </p:tavLst>
                                    </p:anim>
                                    <p:anim calcmode="lin" valueType="num">
                                      <p:cBhvr>
                                        <p:cTn id="78" dur="1000" fill="hold"/>
                                        <p:tgtEl>
                                          <p:spTgt spid="41"/>
                                        </p:tgtEl>
                                        <p:attrNameLst>
                                          <p:attrName>ppt_h</p:attrName>
                                        </p:attrNameLst>
                                      </p:cBhvr>
                                      <p:tavLst>
                                        <p:tav tm="0">
                                          <p:val>
                                            <p:fltVal val="0"/>
                                          </p:val>
                                        </p:tav>
                                        <p:tav tm="100000">
                                          <p:val>
                                            <p:strVal val="#ppt_h"/>
                                          </p:val>
                                        </p:tav>
                                      </p:tavLst>
                                    </p:anim>
                                    <p:anim calcmode="lin" valueType="num">
                                      <p:cBhvr>
                                        <p:cTn id="79" dur="1000" fill="hold"/>
                                        <p:tgtEl>
                                          <p:spTgt spid="41"/>
                                        </p:tgtEl>
                                        <p:attrNameLst>
                                          <p:attrName>style.rotation</p:attrName>
                                        </p:attrNameLst>
                                      </p:cBhvr>
                                      <p:tavLst>
                                        <p:tav tm="0">
                                          <p:val>
                                            <p:fltVal val="90"/>
                                          </p:val>
                                        </p:tav>
                                        <p:tav tm="100000">
                                          <p:val>
                                            <p:fltVal val="0"/>
                                          </p:val>
                                        </p:tav>
                                      </p:tavLst>
                                    </p:anim>
                                    <p:animEffect transition="in" filter="fade">
                                      <p:cBhvr>
                                        <p:cTn id="80"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39" grpId="0" animBg="1"/>
      <p:bldP spid="40" grpId="0"/>
      <p:bldP spid="41" grpId="0"/>
      <p:bldP spid="4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25">
            <a:extLst>
              <a:ext uri="{FF2B5EF4-FFF2-40B4-BE49-F238E27FC236}">
                <a16:creationId xmlns:a16="http://schemas.microsoft.com/office/drawing/2014/main" id="{25D4CF36-FAB1-CA30-B410-EFE22757AB96}"/>
              </a:ext>
            </a:extLst>
          </p:cNvPr>
          <p:cNvSpPr txBox="1"/>
          <p:nvPr/>
        </p:nvSpPr>
        <p:spPr>
          <a:xfrm>
            <a:off x="776896" y="237631"/>
            <a:ext cx="4828752" cy="461665"/>
          </a:xfrm>
          <a:prstGeom prst="rect">
            <a:avLst/>
          </a:prstGeom>
          <a:noFill/>
        </p:spPr>
        <p:txBody>
          <a:bodyPr wrap="square" rtlCol="0">
            <a:spAutoFit/>
          </a:bodyPr>
          <a:lstStyle/>
          <a:p>
            <a:r>
              <a:rPr lang="zh-CN" altLang="en-US" sz="2400" b="1"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映射关系（建模）</a:t>
            </a:r>
          </a:p>
        </p:txBody>
      </p:sp>
      <p:sp>
        <p:nvSpPr>
          <p:cNvPr id="12" name="文本框 26">
            <a:extLst>
              <a:ext uri="{FF2B5EF4-FFF2-40B4-BE49-F238E27FC236}">
                <a16:creationId xmlns:a16="http://schemas.microsoft.com/office/drawing/2014/main" id="{5BC5A6F7-0F0D-0D51-7AB3-8EB98B7E0BD3}"/>
              </a:ext>
            </a:extLst>
          </p:cNvPr>
          <p:cNvSpPr txBox="1"/>
          <p:nvPr/>
        </p:nvSpPr>
        <p:spPr>
          <a:xfrm>
            <a:off x="145056" y="156991"/>
            <a:ext cx="631840" cy="553998"/>
          </a:xfrm>
          <a:prstGeom prst="rect">
            <a:avLst/>
          </a:prstGeom>
          <a:noFill/>
        </p:spPr>
        <p:txBody>
          <a:bodyPr wrap="square" rtlCol="0">
            <a:spAutoFit/>
          </a:bodyPr>
          <a:lstStyle/>
          <a:p>
            <a:pPr algn="ctr"/>
            <a:r>
              <a:rPr lang="en-US" altLang="zh-CN" sz="3000"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01</a:t>
            </a:r>
            <a:endParaRPr lang="zh-CN" altLang="en-US" sz="3000"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grpSp>
        <p:nvGrpSpPr>
          <p:cNvPr id="31" name="组合 30">
            <a:extLst>
              <a:ext uri="{FF2B5EF4-FFF2-40B4-BE49-F238E27FC236}">
                <a16:creationId xmlns:a16="http://schemas.microsoft.com/office/drawing/2014/main" id="{DF05228F-47B8-618E-4259-28C5DDCC886B}"/>
              </a:ext>
            </a:extLst>
          </p:cNvPr>
          <p:cNvGrpSpPr/>
          <p:nvPr/>
        </p:nvGrpSpPr>
        <p:grpSpPr>
          <a:xfrm>
            <a:off x="576982" y="921789"/>
            <a:ext cx="7632146" cy="2244492"/>
            <a:chOff x="576982" y="921789"/>
            <a:chExt cx="7638970" cy="2244492"/>
          </a:xfrm>
        </p:grpSpPr>
        <p:grpSp>
          <p:nvGrpSpPr>
            <p:cNvPr id="26" name="组合 25">
              <a:extLst>
                <a:ext uri="{FF2B5EF4-FFF2-40B4-BE49-F238E27FC236}">
                  <a16:creationId xmlns:a16="http://schemas.microsoft.com/office/drawing/2014/main" id="{3EE5A00B-3750-E6F2-0CC4-C248E25CC5FA}"/>
                </a:ext>
              </a:extLst>
            </p:cNvPr>
            <p:cNvGrpSpPr/>
            <p:nvPr/>
          </p:nvGrpSpPr>
          <p:grpSpPr>
            <a:xfrm>
              <a:off x="576982" y="921789"/>
              <a:ext cx="7638970" cy="2244492"/>
              <a:chOff x="98642" y="1065090"/>
              <a:chExt cx="7871650" cy="2762170"/>
            </a:xfrm>
          </p:grpSpPr>
          <p:sp>
            <p:nvSpPr>
              <p:cNvPr id="2" name="文本框 1">
                <a:extLst>
                  <a:ext uri="{FF2B5EF4-FFF2-40B4-BE49-F238E27FC236}">
                    <a16:creationId xmlns:a16="http://schemas.microsoft.com/office/drawing/2014/main" id="{04C7B1F9-EE12-EA5A-EFF3-D2380BD7C1B2}"/>
                  </a:ext>
                </a:extLst>
              </p:cNvPr>
              <p:cNvSpPr txBox="1"/>
              <p:nvPr/>
            </p:nvSpPr>
            <p:spPr>
              <a:xfrm>
                <a:off x="731303" y="3527178"/>
                <a:ext cx="915878" cy="300082"/>
              </a:xfrm>
              <a:prstGeom prst="rect">
                <a:avLst/>
              </a:prstGeom>
              <a:noFill/>
            </p:spPr>
            <p:txBody>
              <a:bodyPr wrap="square" rtlCol="0">
                <a:spAutoFit/>
              </a:bodyPr>
              <a:lstStyle/>
              <a:p>
                <a:r>
                  <a:rPr lang="zh-CN" altLang="en-US" dirty="0">
                    <a:solidFill>
                      <a:schemeClr val="accent5">
                        <a:lumMod val="40000"/>
                        <a:lumOff val="60000"/>
                      </a:schemeClr>
                    </a:solidFill>
                  </a:rPr>
                  <a:t>模拟信号</a:t>
                </a:r>
              </a:p>
            </p:txBody>
          </p:sp>
          <p:sp>
            <p:nvSpPr>
              <p:cNvPr id="3" name="文本框 2">
                <a:extLst>
                  <a:ext uri="{FF2B5EF4-FFF2-40B4-BE49-F238E27FC236}">
                    <a16:creationId xmlns:a16="http://schemas.microsoft.com/office/drawing/2014/main" id="{840C4A43-D859-6BD0-D1B0-B3E787F88925}"/>
                  </a:ext>
                </a:extLst>
              </p:cNvPr>
              <p:cNvSpPr txBox="1"/>
              <p:nvPr/>
            </p:nvSpPr>
            <p:spPr>
              <a:xfrm>
                <a:off x="6372766" y="3527178"/>
                <a:ext cx="915877" cy="300082"/>
              </a:xfrm>
              <a:prstGeom prst="rect">
                <a:avLst/>
              </a:prstGeom>
              <a:noFill/>
            </p:spPr>
            <p:txBody>
              <a:bodyPr wrap="square" rtlCol="0">
                <a:spAutoFit/>
              </a:bodyPr>
              <a:lstStyle/>
              <a:p>
                <a:r>
                  <a:rPr lang="zh-CN" altLang="en-US" dirty="0">
                    <a:solidFill>
                      <a:schemeClr val="accent5">
                        <a:lumMod val="40000"/>
                        <a:lumOff val="60000"/>
                      </a:schemeClr>
                    </a:solidFill>
                  </a:rPr>
                  <a:t>数字信号</a:t>
                </a:r>
              </a:p>
            </p:txBody>
          </p:sp>
          <p:sp>
            <p:nvSpPr>
              <p:cNvPr id="5" name="文本框 4">
                <a:extLst>
                  <a:ext uri="{FF2B5EF4-FFF2-40B4-BE49-F238E27FC236}">
                    <a16:creationId xmlns:a16="http://schemas.microsoft.com/office/drawing/2014/main" id="{83D8FF34-A397-BB21-0E61-6B02E18E1A87}"/>
                  </a:ext>
                </a:extLst>
              </p:cNvPr>
              <p:cNvSpPr txBox="1"/>
              <p:nvPr/>
            </p:nvSpPr>
            <p:spPr>
              <a:xfrm>
                <a:off x="776896" y="1065090"/>
                <a:ext cx="1160014" cy="300082"/>
              </a:xfrm>
              <a:prstGeom prst="rect">
                <a:avLst/>
              </a:prstGeom>
              <a:noFill/>
            </p:spPr>
            <p:txBody>
              <a:bodyPr wrap="square" rtlCol="0">
                <a:spAutoFit/>
              </a:bodyPr>
              <a:lstStyle/>
              <a:p>
                <a:r>
                  <a:rPr lang="zh-CN" altLang="en-US" dirty="0">
                    <a:solidFill>
                      <a:schemeClr val="accent5">
                        <a:lumMod val="40000"/>
                        <a:lumOff val="60000"/>
                      </a:schemeClr>
                    </a:solidFill>
                  </a:rPr>
                  <a:t>传感器</a:t>
                </a:r>
              </a:p>
            </p:txBody>
          </p:sp>
          <p:sp>
            <p:nvSpPr>
              <p:cNvPr id="6" name="文本框 5">
                <a:extLst>
                  <a:ext uri="{FF2B5EF4-FFF2-40B4-BE49-F238E27FC236}">
                    <a16:creationId xmlns:a16="http://schemas.microsoft.com/office/drawing/2014/main" id="{57BF853E-D900-C1E1-2FBE-162F5494B67C}"/>
                  </a:ext>
                </a:extLst>
              </p:cNvPr>
              <p:cNvSpPr txBox="1"/>
              <p:nvPr/>
            </p:nvSpPr>
            <p:spPr>
              <a:xfrm>
                <a:off x="3612917" y="1065715"/>
                <a:ext cx="1020932" cy="300082"/>
              </a:xfrm>
              <a:prstGeom prst="rect">
                <a:avLst/>
              </a:prstGeom>
              <a:noFill/>
            </p:spPr>
            <p:txBody>
              <a:bodyPr wrap="square" rtlCol="0">
                <a:spAutoFit/>
              </a:bodyPr>
              <a:lstStyle/>
              <a:p>
                <a:r>
                  <a:rPr lang="zh-CN" altLang="en-US" dirty="0">
                    <a:solidFill>
                      <a:schemeClr val="accent5">
                        <a:lumMod val="40000"/>
                        <a:lumOff val="60000"/>
                      </a:schemeClr>
                    </a:solidFill>
                  </a:rPr>
                  <a:t>芯片</a:t>
                </a:r>
              </a:p>
            </p:txBody>
          </p:sp>
          <p:sp>
            <p:nvSpPr>
              <p:cNvPr id="7" name="文本框 6">
                <a:extLst>
                  <a:ext uri="{FF2B5EF4-FFF2-40B4-BE49-F238E27FC236}">
                    <a16:creationId xmlns:a16="http://schemas.microsoft.com/office/drawing/2014/main" id="{E6FF684F-D675-1BAE-CA49-A5A8D9936BA7}"/>
                  </a:ext>
                </a:extLst>
              </p:cNvPr>
              <p:cNvSpPr txBox="1"/>
              <p:nvPr/>
            </p:nvSpPr>
            <p:spPr>
              <a:xfrm>
                <a:off x="6516286" y="1065090"/>
                <a:ext cx="772357" cy="300082"/>
              </a:xfrm>
              <a:prstGeom prst="rect">
                <a:avLst/>
              </a:prstGeom>
              <a:noFill/>
            </p:spPr>
            <p:txBody>
              <a:bodyPr wrap="square" rtlCol="0">
                <a:spAutoFit/>
              </a:bodyPr>
              <a:lstStyle/>
              <a:p>
                <a:r>
                  <a:rPr lang="zh-CN" altLang="en-US" dirty="0">
                    <a:solidFill>
                      <a:schemeClr val="accent5">
                        <a:lumMod val="40000"/>
                        <a:lumOff val="60000"/>
                      </a:schemeClr>
                    </a:solidFill>
                  </a:rPr>
                  <a:t>设备</a:t>
                </a:r>
              </a:p>
            </p:txBody>
          </p:sp>
          <p:pic>
            <p:nvPicPr>
              <p:cNvPr id="6146" name="Picture 2" descr="温度传感器的时间常数与滞后，温度传感器测温影响因素以及温度传感器的误差避免- 工业控制- 深圳安培龙科技股份有限公司">
                <a:extLst>
                  <a:ext uri="{FF2B5EF4-FFF2-40B4-BE49-F238E27FC236}">
                    <a16:creationId xmlns:a16="http://schemas.microsoft.com/office/drawing/2014/main" id="{184DCB70-9D52-BAF7-3D63-4E6AFEFE5A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4731" y="1452974"/>
                <a:ext cx="1128923" cy="588056"/>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D721D8AD-CDA0-1D94-E1D6-5D52D7B276E1}"/>
                  </a:ext>
                </a:extLst>
              </p:cNvPr>
              <p:cNvSpPr txBox="1"/>
              <p:nvPr/>
            </p:nvSpPr>
            <p:spPr>
              <a:xfrm>
                <a:off x="98642" y="2639846"/>
                <a:ext cx="2089033" cy="507831"/>
              </a:xfrm>
              <a:prstGeom prst="rect">
                <a:avLst/>
              </a:prstGeom>
              <a:noFill/>
            </p:spPr>
            <p:txBody>
              <a:bodyPr wrap="none" rtlCol="0">
                <a:spAutoFit/>
              </a:bodyPr>
              <a:lstStyle/>
              <a:p>
                <a:pPr algn="ctr"/>
                <a:r>
                  <a:rPr lang="zh-CN" altLang="en-US" dirty="0">
                    <a:solidFill>
                      <a:schemeClr val="accent6">
                        <a:lumMod val="20000"/>
                        <a:lumOff val="80000"/>
                      </a:schemeClr>
                    </a:solidFill>
                  </a:rPr>
                  <a:t>热敏电阻</a:t>
                </a:r>
                <a:endParaRPr lang="en-US" altLang="zh-CN" dirty="0">
                  <a:solidFill>
                    <a:schemeClr val="accent6">
                      <a:lumMod val="20000"/>
                      <a:lumOff val="80000"/>
                    </a:schemeClr>
                  </a:solidFill>
                </a:endParaRPr>
              </a:p>
              <a:p>
                <a:pPr algn="ctr"/>
                <a:r>
                  <a:rPr lang="zh-CN" altLang="en-US" dirty="0">
                    <a:solidFill>
                      <a:schemeClr val="accent6">
                        <a:lumMod val="20000"/>
                        <a:lumOff val="80000"/>
                      </a:schemeClr>
                    </a:solidFill>
                  </a:rPr>
                  <a:t>随温度的变化电阻不一样</a:t>
                </a:r>
              </a:p>
            </p:txBody>
          </p:sp>
          <p:sp>
            <p:nvSpPr>
              <p:cNvPr id="9" name="文本框 8">
                <a:extLst>
                  <a:ext uri="{FF2B5EF4-FFF2-40B4-BE49-F238E27FC236}">
                    <a16:creationId xmlns:a16="http://schemas.microsoft.com/office/drawing/2014/main" id="{EDE396E1-904D-51C6-A46E-4F956B685766}"/>
                  </a:ext>
                </a:extLst>
              </p:cNvPr>
              <p:cNvSpPr txBox="1"/>
              <p:nvPr/>
            </p:nvSpPr>
            <p:spPr>
              <a:xfrm>
                <a:off x="2462068" y="2639845"/>
                <a:ext cx="2954655" cy="507831"/>
              </a:xfrm>
              <a:prstGeom prst="rect">
                <a:avLst/>
              </a:prstGeom>
              <a:noFill/>
            </p:spPr>
            <p:txBody>
              <a:bodyPr wrap="none" rtlCol="0">
                <a:spAutoFit/>
              </a:bodyPr>
              <a:lstStyle/>
              <a:p>
                <a:pPr algn="ctr"/>
                <a:r>
                  <a:rPr lang="zh-CN" altLang="en-US" dirty="0">
                    <a:solidFill>
                      <a:schemeClr val="accent6">
                        <a:lumMod val="20000"/>
                        <a:lumOff val="80000"/>
                      </a:schemeClr>
                    </a:solidFill>
                  </a:rPr>
                  <a:t>电信号处理</a:t>
                </a:r>
                <a:endParaRPr lang="en-US" altLang="zh-CN" dirty="0">
                  <a:solidFill>
                    <a:schemeClr val="accent6">
                      <a:lumMod val="20000"/>
                      <a:lumOff val="80000"/>
                    </a:schemeClr>
                  </a:solidFill>
                </a:endParaRPr>
              </a:p>
              <a:p>
                <a:pPr algn="ctr"/>
                <a:r>
                  <a:rPr lang="zh-CN" altLang="en-US" dirty="0">
                    <a:solidFill>
                      <a:schemeClr val="accent6">
                        <a:lumMod val="20000"/>
                        <a:lumOff val="80000"/>
                      </a:schemeClr>
                    </a:solidFill>
                  </a:rPr>
                  <a:t>加电使温度的变化变成电信号的变化</a:t>
                </a:r>
              </a:p>
            </p:txBody>
          </p:sp>
          <p:sp>
            <p:nvSpPr>
              <p:cNvPr id="10" name="文本框 9">
                <a:extLst>
                  <a:ext uri="{FF2B5EF4-FFF2-40B4-BE49-F238E27FC236}">
                    <a16:creationId xmlns:a16="http://schemas.microsoft.com/office/drawing/2014/main" id="{5D7A091C-CC44-B5E9-5BFF-0AF16FA1A273}"/>
                  </a:ext>
                </a:extLst>
              </p:cNvPr>
              <p:cNvSpPr txBox="1"/>
              <p:nvPr/>
            </p:nvSpPr>
            <p:spPr>
              <a:xfrm>
                <a:off x="3481456" y="3527178"/>
                <a:ext cx="915878" cy="300082"/>
              </a:xfrm>
              <a:prstGeom prst="rect">
                <a:avLst/>
              </a:prstGeom>
              <a:noFill/>
            </p:spPr>
            <p:txBody>
              <a:bodyPr wrap="square" rtlCol="0">
                <a:spAutoFit/>
              </a:bodyPr>
              <a:lstStyle/>
              <a:p>
                <a:r>
                  <a:rPr lang="zh-CN" altLang="en-US" dirty="0">
                    <a:solidFill>
                      <a:schemeClr val="accent5">
                        <a:lumMod val="40000"/>
                        <a:lumOff val="60000"/>
                      </a:schemeClr>
                    </a:solidFill>
                  </a:rPr>
                  <a:t>电信号</a:t>
                </a:r>
              </a:p>
            </p:txBody>
          </p:sp>
          <p:sp>
            <p:nvSpPr>
              <p:cNvPr id="15" name="文本框 14">
                <a:extLst>
                  <a:ext uri="{FF2B5EF4-FFF2-40B4-BE49-F238E27FC236}">
                    <a16:creationId xmlns:a16="http://schemas.microsoft.com/office/drawing/2014/main" id="{7C8F0EE6-37E7-A390-A37B-CA51ECC23B6F}"/>
                  </a:ext>
                </a:extLst>
              </p:cNvPr>
              <p:cNvSpPr txBox="1"/>
              <p:nvPr/>
            </p:nvSpPr>
            <p:spPr>
              <a:xfrm>
                <a:off x="5691116" y="2639845"/>
                <a:ext cx="2279176" cy="507831"/>
              </a:xfrm>
              <a:prstGeom prst="rect">
                <a:avLst/>
              </a:prstGeom>
              <a:noFill/>
            </p:spPr>
            <p:txBody>
              <a:bodyPr wrap="square" rtlCol="0">
                <a:spAutoFit/>
              </a:bodyPr>
              <a:lstStyle/>
              <a:p>
                <a:pPr algn="ctr"/>
                <a:r>
                  <a:rPr lang="zh-CN" altLang="en-US" dirty="0">
                    <a:solidFill>
                      <a:schemeClr val="accent5">
                        <a:lumMod val="40000"/>
                        <a:lumOff val="60000"/>
                      </a:schemeClr>
                    </a:solidFill>
                  </a:rPr>
                  <a:t>数字信号转换</a:t>
                </a:r>
                <a:endParaRPr lang="en-US" altLang="zh-CN" dirty="0">
                  <a:solidFill>
                    <a:schemeClr val="accent5">
                      <a:lumMod val="40000"/>
                      <a:lumOff val="60000"/>
                    </a:schemeClr>
                  </a:solidFill>
                </a:endParaRPr>
              </a:p>
              <a:p>
                <a:pPr algn="ctr"/>
                <a:r>
                  <a:rPr lang="zh-CN" altLang="en-US" dirty="0">
                    <a:solidFill>
                      <a:schemeClr val="accent5">
                        <a:lumMod val="40000"/>
                        <a:lumOff val="60000"/>
                      </a:schemeClr>
                    </a:solidFill>
                  </a:rPr>
                  <a:t>把电信号编排成数字信号</a:t>
                </a:r>
              </a:p>
            </p:txBody>
          </p:sp>
          <p:pic>
            <p:nvPicPr>
              <p:cNvPr id="6148" name="Picture 4">
                <a:extLst>
                  <a:ext uri="{FF2B5EF4-FFF2-40B4-BE49-F238E27FC236}">
                    <a16:creationId xmlns:a16="http://schemas.microsoft.com/office/drawing/2014/main" id="{9B3047DB-B38B-B46F-FC6B-2B56CDC113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3241" y="1452974"/>
                <a:ext cx="1128923" cy="63634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483CA8B6-2E74-8EB4-0C0A-C73E84375C8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87456" y="1452974"/>
                <a:ext cx="1001187" cy="63634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8" name="直接箭头连接符 27">
              <a:extLst>
                <a:ext uri="{FF2B5EF4-FFF2-40B4-BE49-F238E27FC236}">
                  <a16:creationId xmlns:a16="http://schemas.microsoft.com/office/drawing/2014/main" id="{C5B4A3C3-1051-5C6C-D0F0-94F1B7DA24B4}"/>
                </a:ext>
              </a:extLst>
            </p:cNvPr>
            <p:cNvCxnSpPr>
              <a:cxnSpLocks/>
            </p:cNvCxnSpPr>
            <p:nvPr/>
          </p:nvCxnSpPr>
          <p:spPr>
            <a:xfrm>
              <a:off x="2477069" y="1475899"/>
              <a:ext cx="71420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0" name="直接箭头连接符 29">
              <a:extLst>
                <a:ext uri="{FF2B5EF4-FFF2-40B4-BE49-F238E27FC236}">
                  <a16:creationId xmlns:a16="http://schemas.microsoft.com/office/drawing/2014/main" id="{283DF482-DCBD-7B38-5737-2F4271BDF6CE}"/>
                </a:ext>
              </a:extLst>
            </p:cNvPr>
            <p:cNvCxnSpPr>
              <a:cxnSpLocks/>
            </p:cNvCxnSpPr>
            <p:nvPr/>
          </p:nvCxnSpPr>
          <p:spPr>
            <a:xfrm>
              <a:off x="5371650" y="1475899"/>
              <a:ext cx="71420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sp>
        <p:nvSpPr>
          <p:cNvPr id="33" name="AutoShape 8" descr="2,734,854 电动机图片、库存照片和矢量图| Shutterstock">
            <a:extLst>
              <a:ext uri="{FF2B5EF4-FFF2-40B4-BE49-F238E27FC236}">
                <a16:creationId xmlns:a16="http://schemas.microsoft.com/office/drawing/2014/main" id="{BE54B384-A4AA-8BB9-1BCE-01ABB173958E}"/>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4" name="组合 33">
            <a:extLst>
              <a:ext uri="{FF2B5EF4-FFF2-40B4-BE49-F238E27FC236}">
                <a16:creationId xmlns:a16="http://schemas.microsoft.com/office/drawing/2014/main" id="{0A179917-FE04-ABEE-375F-C9782423AA46}"/>
              </a:ext>
            </a:extLst>
          </p:cNvPr>
          <p:cNvGrpSpPr/>
          <p:nvPr/>
        </p:nvGrpSpPr>
        <p:grpSpPr>
          <a:xfrm>
            <a:off x="1024003" y="3535442"/>
            <a:ext cx="6058299" cy="883840"/>
            <a:chOff x="746626" y="3906523"/>
            <a:chExt cx="6275191" cy="940351"/>
          </a:xfrm>
        </p:grpSpPr>
        <p:sp>
          <p:nvSpPr>
            <p:cNvPr id="32" name="文本框 31">
              <a:extLst>
                <a:ext uri="{FF2B5EF4-FFF2-40B4-BE49-F238E27FC236}">
                  <a16:creationId xmlns:a16="http://schemas.microsoft.com/office/drawing/2014/main" id="{46DED683-E694-7286-4FFF-C79721F2C06C}"/>
                </a:ext>
              </a:extLst>
            </p:cNvPr>
            <p:cNvSpPr txBox="1"/>
            <p:nvPr/>
          </p:nvSpPr>
          <p:spPr>
            <a:xfrm>
              <a:off x="746626" y="3967287"/>
              <a:ext cx="4859022" cy="507831"/>
            </a:xfrm>
            <a:prstGeom prst="rect">
              <a:avLst/>
            </a:prstGeom>
            <a:noFill/>
          </p:spPr>
          <p:txBody>
            <a:bodyPr wrap="none" rtlCol="0">
              <a:spAutoFit/>
            </a:bodyPr>
            <a:lstStyle/>
            <a:p>
              <a:r>
                <a:rPr lang="zh-CN" altLang="en-US" dirty="0">
                  <a:solidFill>
                    <a:schemeClr val="accent6">
                      <a:lumMod val="20000"/>
                      <a:lumOff val="80000"/>
                    </a:schemeClr>
                  </a:solidFill>
                </a:rPr>
                <a:t>电磁感应：比如电动机，不同的电压输入就对应不同的速度，</a:t>
              </a:r>
              <a:endParaRPr lang="en-US" altLang="zh-CN" dirty="0">
                <a:solidFill>
                  <a:schemeClr val="accent6">
                    <a:lumMod val="20000"/>
                    <a:lumOff val="80000"/>
                  </a:schemeClr>
                </a:solidFill>
              </a:endParaRPr>
            </a:p>
            <a:p>
              <a:r>
                <a:rPr lang="zh-CN" altLang="en-US" dirty="0">
                  <a:solidFill>
                    <a:schemeClr val="accent6">
                      <a:lumMod val="20000"/>
                      <a:lumOff val="80000"/>
                    </a:schemeClr>
                  </a:solidFill>
                </a:rPr>
                <a:t>我们把这也可以看做是一种映射关系</a:t>
              </a:r>
            </a:p>
          </p:txBody>
        </p:sp>
        <p:pic>
          <p:nvPicPr>
            <p:cNvPr id="6154" name="Picture 10">
              <a:extLst>
                <a:ext uri="{FF2B5EF4-FFF2-40B4-BE49-F238E27FC236}">
                  <a16:creationId xmlns:a16="http://schemas.microsoft.com/office/drawing/2014/main" id="{5443F353-5EE3-8BFB-9277-86F6BBFC1DB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05648" y="3906523"/>
              <a:ext cx="1416169" cy="940351"/>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文本框 34">
            <a:extLst>
              <a:ext uri="{FF2B5EF4-FFF2-40B4-BE49-F238E27FC236}">
                <a16:creationId xmlns:a16="http://schemas.microsoft.com/office/drawing/2014/main" id="{80FF3EBF-089F-BD01-8262-DF9F0E1C5054}"/>
              </a:ext>
            </a:extLst>
          </p:cNvPr>
          <p:cNvSpPr txBox="1"/>
          <p:nvPr/>
        </p:nvSpPr>
        <p:spPr>
          <a:xfrm>
            <a:off x="1111078" y="4705189"/>
            <a:ext cx="6244017" cy="300082"/>
          </a:xfrm>
          <a:prstGeom prst="rect">
            <a:avLst/>
          </a:prstGeom>
          <a:noFill/>
        </p:spPr>
        <p:txBody>
          <a:bodyPr wrap="none" rtlCol="0">
            <a:spAutoFit/>
          </a:bodyPr>
          <a:lstStyle/>
          <a:p>
            <a:r>
              <a:rPr lang="zh-CN" altLang="en-US" dirty="0">
                <a:solidFill>
                  <a:schemeClr val="accent6">
                    <a:lumMod val="20000"/>
                    <a:lumOff val="80000"/>
                  </a:schemeClr>
                </a:solidFill>
              </a:rPr>
              <a:t>以上都是我们可理解的基于转换的映射，也有定义映射，比如人名，宠物名等等</a:t>
            </a:r>
          </a:p>
        </p:txBody>
      </p:sp>
    </p:spTree>
    <p:extLst>
      <p:ext uri="{BB962C8B-B14F-4D97-AF65-F5344CB8AC3E}">
        <p14:creationId xmlns:p14="http://schemas.microsoft.com/office/powerpoint/2010/main" val="304696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25">
            <a:extLst>
              <a:ext uri="{FF2B5EF4-FFF2-40B4-BE49-F238E27FC236}">
                <a16:creationId xmlns:a16="http://schemas.microsoft.com/office/drawing/2014/main" id="{25D4CF36-FAB1-CA30-B410-EFE22757AB96}"/>
              </a:ext>
            </a:extLst>
          </p:cNvPr>
          <p:cNvSpPr txBox="1"/>
          <p:nvPr/>
        </p:nvSpPr>
        <p:spPr>
          <a:xfrm>
            <a:off x="776896" y="237631"/>
            <a:ext cx="4828752" cy="461665"/>
          </a:xfrm>
          <a:prstGeom prst="rect">
            <a:avLst/>
          </a:prstGeom>
        </p:spPr>
        <p:txBody>
          <a:bodyPr wrap="square" rtlCol="0">
            <a:spAutoFit/>
          </a:bodyPr>
          <a:lstStyle/>
          <a:p>
            <a:r>
              <a:rPr lang="zh-CN" altLang="en-US" sz="2400" b="1"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一个简单的建模过程</a:t>
            </a:r>
          </a:p>
        </p:txBody>
      </p:sp>
      <p:sp>
        <p:nvSpPr>
          <p:cNvPr id="12" name="文本框 26">
            <a:extLst>
              <a:ext uri="{FF2B5EF4-FFF2-40B4-BE49-F238E27FC236}">
                <a16:creationId xmlns:a16="http://schemas.microsoft.com/office/drawing/2014/main" id="{5BC5A6F7-0F0D-0D51-7AB3-8EB98B7E0BD3}"/>
              </a:ext>
            </a:extLst>
          </p:cNvPr>
          <p:cNvSpPr txBox="1"/>
          <p:nvPr/>
        </p:nvSpPr>
        <p:spPr>
          <a:xfrm>
            <a:off x="145056" y="156991"/>
            <a:ext cx="631840" cy="553998"/>
          </a:xfrm>
          <a:prstGeom prst="rect">
            <a:avLst/>
          </a:prstGeom>
          <a:noFill/>
        </p:spPr>
        <p:txBody>
          <a:bodyPr wrap="square" rtlCol="0">
            <a:spAutoFit/>
          </a:bodyPr>
          <a:lstStyle/>
          <a:p>
            <a:pPr algn="ctr"/>
            <a:r>
              <a:rPr lang="en-US" altLang="zh-CN" sz="3000"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02</a:t>
            </a:r>
            <a:endParaRPr lang="zh-CN" altLang="en-US" sz="3000"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sp>
        <p:nvSpPr>
          <p:cNvPr id="33" name="AutoShape 8" descr="2,734,854 电动机图片、库存照片和矢量图| Shutterstock">
            <a:extLst>
              <a:ext uri="{FF2B5EF4-FFF2-40B4-BE49-F238E27FC236}">
                <a16:creationId xmlns:a16="http://schemas.microsoft.com/office/drawing/2014/main" id="{BE54B384-A4AA-8BB9-1BCE-01ABB173958E}"/>
              </a:ext>
            </a:extLst>
          </p:cNvPr>
          <p:cNvSpPr>
            <a:spLocks noChangeAspect="1" noChangeArrowheads="1"/>
          </p:cNvSpPr>
          <p:nvPr/>
        </p:nvSpPr>
        <p:spPr bwMode="auto">
          <a:xfrm>
            <a:off x="2781043" y="31207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4" name="表格 12">
            <a:extLst>
              <a:ext uri="{FF2B5EF4-FFF2-40B4-BE49-F238E27FC236}">
                <a16:creationId xmlns:a16="http://schemas.microsoft.com/office/drawing/2014/main" id="{C295C8A8-E5E8-9447-1941-6A759651D1DE}"/>
              </a:ext>
            </a:extLst>
          </p:cNvPr>
          <p:cNvGraphicFramePr>
            <a:graphicFrameLocks noGrp="1"/>
          </p:cNvGraphicFramePr>
          <p:nvPr>
            <p:extLst>
              <p:ext uri="{D42A27DB-BD31-4B8C-83A1-F6EECF244321}">
                <p14:modId xmlns:p14="http://schemas.microsoft.com/office/powerpoint/2010/main" val="3782955776"/>
              </p:ext>
            </p:extLst>
          </p:nvPr>
        </p:nvGraphicFramePr>
        <p:xfrm>
          <a:off x="342642" y="2010389"/>
          <a:ext cx="2438400" cy="1615440"/>
        </p:xfrm>
        <a:graphic>
          <a:graphicData uri="http://schemas.openxmlformats.org/drawingml/2006/table">
            <a:tbl>
              <a:tblPr firstRow="1" bandRow="1">
                <a:tableStyleId>{69C7853C-536D-4A76-A0AE-DD22124D55A5}</a:tableStyleId>
              </a:tblPr>
              <a:tblGrid>
                <a:gridCol w="1219200">
                  <a:extLst>
                    <a:ext uri="{9D8B030D-6E8A-4147-A177-3AD203B41FA5}">
                      <a16:colId xmlns:a16="http://schemas.microsoft.com/office/drawing/2014/main" val="2922302129"/>
                    </a:ext>
                  </a:extLst>
                </a:gridCol>
                <a:gridCol w="1219200">
                  <a:extLst>
                    <a:ext uri="{9D8B030D-6E8A-4147-A177-3AD203B41FA5}">
                      <a16:colId xmlns:a16="http://schemas.microsoft.com/office/drawing/2014/main" val="1460345414"/>
                    </a:ext>
                  </a:extLst>
                </a:gridCol>
              </a:tblGrid>
              <a:tr h="370840">
                <a:tc>
                  <a:txBody>
                    <a:bodyPr/>
                    <a:lstStyle/>
                    <a:p>
                      <a:pPr algn="ctr"/>
                      <a:r>
                        <a:rPr lang="zh-CN" altLang="en-US" dirty="0"/>
                        <a:t>对象</a:t>
                      </a:r>
                      <a:endParaRPr lang="en-US" altLang="zh-CN" dirty="0"/>
                    </a:p>
                    <a:p>
                      <a:pPr algn="ctr"/>
                      <a:r>
                        <a:rPr lang="zh-CN" altLang="en-US" dirty="0"/>
                        <a:t>（唯一识别）</a:t>
                      </a:r>
                    </a:p>
                  </a:txBody>
                  <a:tcPr anchor="ctr"/>
                </a:tc>
                <a:tc>
                  <a:txBody>
                    <a:bodyPr/>
                    <a:lstStyle/>
                    <a:p>
                      <a:pPr algn="ctr"/>
                      <a:r>
                        <a:rPr lang="zh-CN" altLang="en-US" dirty="0"/>
                        <a:t>性别</a:t>
                      </a:r>
                    </a:p>
                  </a:txBody>
                  <a:tcPr anchor="ctr"/>
                </a:tc>
                <a:extLst>
                  <a:ext uri="{0D108BD9-81ED-4DB2-BD59-A6C34878D82A}">
                    <a16:rowId xmlns:a16="http://schemas.microsoft.com/office/drawing/2014/main" val="2591487269"/>
                  </a:ext>
                </a:extLst>
              </a:tr>
              <a:tr h="370840">
                <a:tc>
                  <a:txBody>
                    <a:bodyPr/>
                    <a:lstStyle/>
                    <a:p>
                      <a:pPr algn="ctr"/>
                      <a:r>
                        <a:rPr lang="zh-CN" altLang="en-US" dirty="0"/>
                        <a:t>小明</a:t>
                      </a:r>
                    </a:p>
                  </a:txBody>
                  <a:tcPr anchor="ctr"/>
                </a:tc>
                <a:tc>
                  <a:txBody>
                    <a:bodyPr/>
                    <a:lstStyle/>
                    <a:p>
                      <a:pPr algn="ctr"/>
                      <a:r>
                        <a:rPr lang="zh-CN" altLang="en-US" dirty="0"/>
                        <a:t>男</a:t>
                      </a:r>
                    </a:p>
                  </a:txBody>
                  <a:tcPr anchor="ctr"/>
                </a:tc>
                <a:extLst>
                  <a:ext uri="{0D108BD9-81ED-4DB2-BD59-A6C34878D82A}">
                    <a16:rowId xmlns:a16="http://schemas.microsoft.com/office/drawing/2014/main" val="3683219221"/>
                  </a:ext>
                </a:extLst>
              </a:tr>
              <a:tr h="370840">
                <a:tc>
                  <a:txBody>
                    <a:bodyPr/>
                    <a:lstStyle/>
                    <a:p>
                      <a:pPr algn="ctr"/>
                      <a:r>
                        <a:rPr lang="zh-CN" altLang="en-US" dirty="0"/>
                        <a:t>小红</a:t>
                      </a:r>
                    </a:p>
                  </a:txBody>
                  <a:tcPr anchor="ctr"/>
                </a:tc>
                <a:tc>
                  <a:txBody>
                    <a:bodyPr/>
                    <a:lstStyle/>
                    <a:p>
                      <a:pPr algn="ctr"/>
                      <a:r>
                        <a:rPr lang="zh-CN" altLang="en-US" dirty="0"/>
                        <a:t>女</a:t>
                      </a:r>
                    </a:p>
                  </a:txBody>
                  <a:tcPr anchor="ctr"/>
                </a:tc>
                <a:extLst>
                  <a:ext uri="{0D108BD9-81ED-4DB2-BD59-A6C34878D82A}">
                    <a16:rowId xmlns:a16="http://schemas.microsoft.com/office/drawing/2014/main" val="2022961865"/>
                  </a:ext>
                </a:extLst>
              </a:tr>
              <a:tr h="370840">
                <a:tc>
                  <a:txBody>
                    <a:bodyPr/>
                    <a:lstStyle/>
                    <a:p>
                      <a:pPr algn="ctr"/>
                      <a:r>
                        <a:rPr lang="zh-CN" altLang="en-US" dirty="0"/>
                        <a:t>小王</a:t>
                      </a:r>
                    </a:p>
                  </a:txBody>
                  <a:tcPr anchor="ctr"/>
                </a:tc>
                <a:tc>
                  <a:txBody>
                    <a:bodyPr/>
                    <a:lstStyle/>
                    <a:p>
                      <a:pPr algn="ctr"/>
                      <a:r>
                        <a:rPr lang="zh-CN" altLang="en-US" dirty="0"/>
                        <a:t>男</a:t>
                      </a:r>
                    </a:p>
                  </a:txBody>
                  <a:tcPr anchor="ctr"/>
                </a:tc>
                <a:extLst>
                  <a:ext uri="{0D108BD9-81ED-4DB2-BD59-A6C34878D82A}">
                    <a16:rowId xmlns:a16="http://schemas.microsoft.com/office/drawing/2014/main" val="1082079323"/>
                  </a:ext>
                </a:extLst>
              </a:tr>
            </a:tbl>
          </a:graphicData>
        </a:graphic>
      </p:graphicFrame>
      <p:sp>
        <p:nvSpPr>
          <p:cNvPr id="13" name="文本框 12">
            <a:extLst>
              <a:ext uri="{FF2B5EF4-FFF2-40B4-BE49-F238E27FC236}">
                <a16:creationId xmlns:a16="http://schemas.microsoft.com/office/drawing/2014/main" id="{69FAFFD9-802B-FD44-405E-5208D946E19B}"/>
              </a:ext>
            </a:extLst>
          </p:cNvPr>
          <p:cNvSpPr txBox="1"/>
          <p:nvPr/>
        </p:nvSpPr>
        <p:spPr>
          <a:xfrm>
            <a:off x="276955" y="1479855"/>
            <a:ext cx="2262158" cy="300082"/>
          </a:xfrm>
          <a:prstGeom prst="rect">
            <a:avLst/>
          </a:prstGeom>
          <a:noFill/>
        </p:spPr>
        <p:txBody>
          <a:bodyPr wrap="none" rtlCol="0">
            <a:spAutoFit/>
          </a:bodyPr>
          <a:lstStyle/>
          <a:p>
            <a:r>
              <a:rPr lang="zh-CN" altLang="en-US" dirty="0">
                <a:solidFill>
                  <a:schemeClr val="accent6">
                    <a:lumMod val="20000"/>
                    <a:lumOff val="80000"/>
                  </a:schemeClr>
                </a:solidFill>
              </a:rPr>
              <a:t>如何去描述三个人的性别？</a:t>
            </a:r>
          </a:p>
        </p:txBody>
      </p:sp>
      <p:sp>
        <p:nvSpPr>
          <p:cNvPr id="14" name="文本框 13">
            <a:extLst>
              <a:ext uri="{FF2B5EF4-FFF2-40B4-BE49-F238E27FC236}">
                <a16:creationId xmlns:a16="http://schemas.microsoft.com/office/drawing/2014/main" id="{F833247E-C19E-8B49-9BA8-9D335CDED008}"/>
              </a:ext>
            </a:extLst>
          </p:cNvPr>
          <p:cNvSpPr txBox="1"/>
          <p:nvPr/>
        </p:nvSpPr>
        <p:spPr>
          <a:xfrm>
            <a:off x="2739832" y="1481296"/>
            <a:ext cx="4512774" cy="507831"/>
          </a:xfrm>
          <a:prstGeom prst="rect">
            <a:avLst/>
          </a:prstGeom>
          <a:noFill/>
        </p:spPr>
        <p:txBody>
          <a:bodyPr wrap="none" rtlCol="0" anchor="ctr">
            <a:spAutoFit/>
          </a:bodyPr>
          <a:lstStyle/>
          <a:p>
            <a:pPr algn="ctr"/>
            <a:r>
              <a:rPr lang="zh-CN" altLang="en-US" dirty="0">
                <a:solidFill>
                  <a:schemeClr val="accent6">
                    <a:lumMod val="20000"/>
                    <a:lumOff val="80000"/>
                  </a:schemeClr>
                </a:solidFill>
              </a:rPr>
              <a:t>如果我们用</a:t>
            </a:r>
            <a:r>
              <a:rPr lang="en-US" altLang="zh-CN" dirty="0">
                <a:solidFill>
                  <a:schemeClr val="accent6">
                    <a:lumMod val="20000"/>
                    <a:lumOff val="80000"/>
                  </a:schemeClr>
                </a:solidFill>
              </a:rPr>
              <a:t>0</a:t>
            </a:r>
            <a:r>
              <a:rPr lang="zh-CN" altLang="en-US" dirty="0">
                <a:solidFill>
                  <a:schemeClr val="accent6">
                    <a:lumMod val="20000"/>
                    <a:lumOff val="80000"/>
                  </a:schemeClr>
                </a:solidFill>
              </a:rPr>
              <a:t>标识女，</a:t>
            </a:r>
            <a:r>
              <a:rPr lang="en-US" altLang="zh-CN" dirty="0">
                <a:solidFill>
                  <a:schemeClr val="accent6">
                    <a:lumMod val="20000"/>
                    <a:lumOff val="80000"/>
                  </a:schemeClr>
                </a:solidFill>
              </a:rPr>
              <a:t>1</a:t>
            </a:r>
            <a:r>
              <a:rPr lang="zh-CN" altLang="en-US" dirty="0">
                <a:solidFill>
                  <a:schemeClr val="accent6">
                    <a:lumMod val="20000"/>
                    <a:lumOff val="80000"/>
                  </a:schemeClr>
                </a:solidFill>
              </a:rPr>
              <a:t>标识男</a:t>
            </a:r>
            <a:endParaRPr lang="en-US" altLang="zh-CN" dirty="0">
              <a:solidFill>
                <a:schemeClr val="accent6">
                  <a:lumMod val="20000"/>
                  <a:lumOff val="80000"/>
                </a:schemeClr>
              </a:solidFill>
            </a:endParaRPr>
          </a:p>
          <a:p>
            <a:pPr algn="ctr"/>
            <a:r>
              <a:rPr lang="zh-CN" altLang="en-US" dirty="0">
                <a:solidFill>
                  <a:schemeClr val="accent6">
                    <a:lumMod val="20000"/>
                    <a:lumOff val="80000"/>
                  </a:schemeClr>
                </a:solidFill>
              </a:rPr>
              <a:t>（这和给宠物起名字的原因是一样的，方便计算机标识）</a:t>
            </a:r>
          </a:p>
        </p:txBody>
      </p:sp>
      <p:graphicFrame>
        <p:nvGraphicFramePr>
          <p:cNvPr id="16" name="表格 12">
            <a:extLst>
              <a:ext uri="{FF2B5EF4-FFF2-40B4-BE49-F238E27FC236}">
                <a16:creationId xmlns:a16="http://schemas.microsoft.com/office/drawing/2014/main" id="{F573C79B-CAB1-27AC-17F6-52EDF4B0BE39}"/>
              </a:ext>
            </a:extLst>
          </p:cNvPr>
          <p:cNvGraphicFramePr>
            <a:graphicFrameLocks noGrp="1"/>
          </p:cNvGraphicFramePr>
          <p:nvPr>
            <p:extLst>
              <p:ext uri="{D42A27DB-BD31-4B8C-83A1-F6EECF244321}">
                <p14:modId xmlns:p14="http://schemas.microsoft.com/office/powerpoint/2010/main" val="2372323043"/>
              </p:ext>
            </p:extLst>
          </p:nvPr>
        </p:nvGraphicFramePr>
        <p:xfrm>
          <a:off x="3220047" y="2007733"/>
          <a:ext cx="2438400" cy="1615440"/>
        </p:xfrm>
        <a:graphic>
          <a:graphicData uri="http://schemas.openxmlformats.org/drawingml/2006/table">
            <a:tbl>
              <a:tblPr firstRow="1" bandRow="1">
                <a:tableStyleId>{69C7853C-536D-4A76-A0AE-DD22124D55A5}</a:tableStyleId>
              </a:tblPr>
              <a:tblGrid>
                <a:gridCol w="1219200">
                  <a:extLst>
                    <a:ext uri="{9D8B030D-6E8A-4147-A177-3AD203B41FA5}">
                      <a16:colId xmlns:a16="http://schemas.microsoft.com/office/drawing/2014/main" val="2922302129"/>
                    </a:ext>
                  </a:extLst>
                </a:gridCol>
                <a:gridCol w="1219200">
                  <a:extLst>
                    <a:ext uri="{9D8B030D-6E8A-4147-A177-3AD203B41FA5}">
                      <a16:colId xmlns:a16="http://schemas.microsoft.com/office/drawing/2014/main" val="1460345414"/>
                    </a:ext>
                  </a:extLst>
                </a:gridCol>
              </a:tblGrid>
              <a:tr h="370840">
                <a:tc>
                  <a:txBody>
                    <a:bodyPr/>
                    <a:lstStyle/>
                    <a:p>
                      <a:pPr algn="ctr"/>
                      <a:r>
                        <a:rPr lang="zh-CN" altLang="en-US" dirty="0"/>
                        <a:t>对象</a:t>
                      </a:r>
                      <a:endParaRPr lang="en-US" altLang="zh-CN" dirty="0"/>
                    </a:p>
                    <a:p>
                      <a:pPr algn="ctr"/>
                      <a:r>
                        <a:rPr lang="zh-CN" altLang="en-US" dirty="0"/>
                        <a:t>（唯一识别）</a:t>
                      </a:r>
                    </a:p>
                  </a:txBody>
                  <a:tcPr anchor="ctr"/>
                </a:tc>
                <a:tc>
                  <a:txBody>
                    <a:bodyPr/>
                    <a:lstStyle/>
                    <a:p>
                      <a:pPr algn="ctr"/>
                      <a:r>
                        <a:rPr lang="zh-CN" altLang="en-US" dirty="0"/>
                        <a:t>性别</a:t>
                      </a:r>
                    </a:p>
                  </a:txBody>
                  <a:tcPr anchor="ctr"/>
                </a:tc>
                <a:extLst>
                  <a:ext uri="{0D108BD9-81ED-4DB2-BD59-A6C34878D82A}">
                    <a16:rowId xmlns:a16="http://schemas.microsoft.com/office/drawing/2014/main" val="2591487269"/>
                  </a:ext>
                </a:extLst>
              </a:tr>
              <a:tr h="370840">
                <a:tc>
                  <a:txBody>
                    <a:bodyPr/>
                    <a:lstStyle/>
                    <a:p>
                      <a:pPr algn="ctr"/>
                      <a:r>
                        <a:rPr lang="zh-CN" altLang="en-US" dirty="0"/>
                        <a:t>小明</a:t>
                      </a:r>
                    </a:p>
                  </a:txBody>
                  <a:tcPr anchor="ctr"/>
                </a:tc>
                <a:tc>
                  <a:txBody>
                    <a:bodyPr/>
                    <a:lstStyle/>
                    <a:p>
                      <a:pPr algn="ctr"/>
                      <a:r>
                        <a:rPr lang="en-US" altLang="zh-CN" dirty="0"/>
                        <a:t>1</a:t>
                      </a:r>
                      <a:endParaRPr lang="zh-CN" altLang="en-US" dirty="0"/>
                    </a:p>
                  </a:txBody>
                  <a:tcPr anchor="ctr"/>
                </a:tc>
                <a:extLst>
                  <a:ext uri="{0D108BD9-81ED-4DB2-BD59-A6C34878D82A}">
                    <a16:rowId xmlns:a16="http://schemas.microsoft.com/office/drawing/2014/main" val="3683219221"/>
                  </a:ext>
                </a:extLst>
              </a:tr>
              <a:tr h="370840">
                <a:tc>
                  <a:txBody>
                    <a:bodyPr/>
                    <a:lstStyle/>
                    <a:p>
                      <a:pPr algn="ctr"/>
                      <a:r>
                        <a:rPr lang="zh-CN" altLang="en-US" dirty="0"/>
                        <a:t>小红</a:t>
                      </a:r>
                    </a:p>
                  </a:txBody>
                  <a:tcPr anchor="ctr"/>
                </a:tc>
                <a:tc>
                  <a:txBody>
                    <a:bodyPr/>
                    <a:lstStyle/>
                    <a:p>
                      <a:pPr algn="ctr"/>
                      <a:r>
                        <a:rPr lang="en-US" altLang="zh-CN" dirty="0"/>
                        <a:t>0</a:t>
                      </a:r>
                      <a:endParaRPr lang="zh-CN" altLang="en-US" dirty="0"/>
                    </a:p>
                  </a:txBody>
                  <a:tcPr anchor="ctr"/>
                </a:tc>
                <a:extLst>
                  <a:ext uri="{0D108BD9-81ED-4DB2-BD59-A6C34878D82A}">
                    <a16:rowId xmlns:a16="http://schemas.microsoft.com/office/drawing/2014/main" val="2022961865"/>
                  </a:ext>
                </a:extLst>
              </a:tr>
              <a:tr h="370840">
                <a:tc>
                  <a:txBody>
                    <a:bodyPr/>
                    <a:lstStyle/>
                    <a:p>
                      <a:pPr algn="ctr"/>
                      <a:r>
                        <a:rPr lang="zh-CN" altLang="en-US" dirty="0"/>
                        <a:t>小王</a:t>
                      </a:r>
                    </a:p>
                  </a:txBody>
                  <a:tcPr anchor="ctr"/>
                </a:tc>
                <a:tc>
                  <a:txBody>
                    <a:bodyPr/>
                    <a:lstStyle/>
                    <a:p>
                      <a:pPr algn="ctr"/>
                      <a:r>
                        <a:rPr lang="en-US" altLang="zh-CN" dirty="0"/>
                        <a:t>1</a:t>
                      </a:r>
                      <a:endParaRPr lang="zh-CN" altLang="en-US" dirty="0"/>
                    </a:p>
                  </a:txBody>
                  <a:tcPr anchor="ctr"/>
                </a:tc>
                <a:extLst>
                  <a:ext uri="{0D108BD9-81ED-4DB2-BD59-A6C34878D82A}">
                    <a16:rowId xmlns:a16="http://schemas.microsoft.com/office/drawing/2014/main" val="1082079323"/>
                  </a:ext>
                </a:extLst>
              </a:tr>
            </a:tbl>
          </a:graphicData>
        </a:graphic>
      </p:graphicFrame>
      <p:sp>
        <p:nvSpPr>
          <p:cNvPr id="17" name="文本框 16">
            <a:extLst>
              <a:ext uri="{FF2B5EF4-FFF2-40B4-BE49-F238E27FC236}">
                <a16:creationId xmlns:a16="http://schemas.microsoft.com/office/drawing/2014/main" id="{5DBF2C1A-E432-C887-5096-DF2F38F9E181}"/>
              </a:ext>
            </a:extLst>
          </p:cNvPr>
          <p:cNvSpPr txBox="1"/>
          <p:nvPr/>
        </p:nvSpPr>
        <p:spPr>
          <a:xfrm>
            <a:off x="514867" y="842227"/>
            <a:ext cx="6763390" cy="507831"/>
          </a:xfrm>
          <a:prstGeom prst="rect">
            <a:avLst/>
          </a:prstGeom>
          <a:noFill/>
        </p:spPr>
        <p:txBody>
          <a:bodyPr wrap="none" rtlCol="0">
            <a:spAutoFit/>
          </a:bodyPr>
          <a:lstStyle/>
          <a:p>
            <a:r>
              <a:rPr lang="zh-CN" altLang="en-US" dirty="0">
                <a:solidFill>
                  <a:schemeClr val="accent6">
                    <a:lumMod val="20000"/>
                    <a:lumOff val="80000"/>
                  </a:schemeClr>
                </a:solidFill>
              </a:rPr>
              <a:t>我们要讨论的建模是基于数学函数的建模，所以我们必须将所有东西映射到数字上去，</a:t>
            </a:r>
            <a:endParaRPr lang="en-US" altLang="zh-CN" dirty="0">
              <a:solidFill>
                <a:schemeClr val="accent6">
                  <a:lumMod val="20000"/>
                  <a:lumOff val="80000"/>
                </a:schemeClr>
              </a:solidFill>
            </a:endParaRPr>
          </a:p>
          <a:p>
            <a:r>
              <a:rPr lang="zh-CN" altLang="en-US" dirty="0">
                <a:solidFill>
                  <a:schemeClr val="accent6">
                    <a:lumMod val="20000"/>
                    <a:lumOff val="80000"/>
                  </a:schemeClr>
                </a:solidFill>
              </a:rPr>
              <a:t>所以无论是什么对象，我们都必须用数字去描述它。</a:t>
            </a:r>
          </a:p>
        </p:txBody>
      </p:sp>
      <p:graphicFrame>
        <p:nvGraphicFramePr>
          <p:cNvPr id="18" name="表格 12">
            <a:extLst>
              <a:ext uri="{FF2B5EF4-FFF2-40B4-BE49-F238E27FC236}">
                <a16:creationId xmlns:a16="http://schemas.microsoft.com/office/drawing/2014/main" id="{93CEB2F8-3BC7-90EB-B6DF-04B294957F49}"/>
              </a:ext>
            </a:extLst>
          </p:cNvPr>
          <p:cNvGraphicFramePr>
            <a:graphicFrameLocks noGrp="1"/>
          </p:cNvGraphicFramePr>
          <p:nvPr>
            <p:extLst>
              <p:ext uri="{D42A27DB-BD31-4B8C-83A1-F6EECF244321}">
                <p14:modId xmlns:p14="http://schemas.microsoft.com/office/powerpoint/2010/main" val="1268872679"/>
              </p:ext>
            </p:extLst>
          </p:nvPr>
        </p:nvGraphicFramePr>
        <p:xfrm>
          <a:off x="5658446" y="2007733"/>
          <a:ext cx="1260143" cy="1615440"/>
        </p:xfrm>
        <a:graphic>
          <a:graphicData uri="http://schemas.openxmlformats.org/drawingml/2006/table">
            <a:tbl>
              <a:tblPr firstRow="1" bandRow="1">
                <a:tableStyleId>{69C7853C-536D-4A76-A0AE-DD22124D55A5}</a:tableStyleId>
              </a:tblPr>
              <a:tblGrid>
                <a:gridCol w="1260143">
                  <a:extLst>
                    <a:ext uri="{9D8B030D-6E8A-4147-A177-3AD203B41FA5}">
                      <a16:colId xmlns:a16="http://schemas.microsoft.com/office/drawing/2014/main" val="1460345414"/>
                    </a:ext>
                  </a:extLst>
                </a:gridCol>
              </a:tblGrid>
              <a:tr h="510304">
                <a:tc>
                  <a:txBody>
                    <a:bodyPr/>
                    <a:lstStyle/>
                    <a:p>
                      <a:pPr algn="ctr"/>
                      <a:r>
                        <a:rPr lang="zh-CN" altLang="en-US" dirty="0"/>
                        <a:t>类别</a:t>
                      </a:r>
                    </a:p>
                  </a:txBody>
                  <a:tcPr anchor="ctr"/>
                </a:tc>
                <a:extLst>
                  <a:ext uri="{0D108BD9-81ED-4DB2-BD59-A6C34878D82A}">
                    <a16:rowId xmlns:a16="http://schemas.microsoft.com/office/drawing/2014/main" val="2591487269"/>
                  </a:ext>
                </a:extLst>
              </a:tr>
              <a:tr h="370780">
                <a:tc>
                  <a:txBody>
                    <a:bodyPr/>
                    <a:lstStyle/>
                    <a:p>
                      <a:pPr algn="ctr"/>
                      <a:r>
                        <a:rPr lang="en-US" altLang="zh-CN" dirty="0"/>
                        <a:t>2</a:t>
                      </a:r>
                      <a:endParaRPr lang="zh-CN" altLang="en-US" dirty="0"/>
                    </a:p>
                  </a:txBody>
                  <a:tcPr anchor="ctr"/>
                </a:tc>
                <a:extLst>
                  <a:ext uri="{0D108BD9-81ED-4DB2-BD59-A6C34878D82A}">
                    <a16:rowId xmlns:a16="http://schemas.microsoft.com/office/drawing/2014/main" val="3683219221"/>
                  </a:ext>
                </a:extLst>
              </a:tr>
              <a:tr h="367178">
                <a:tc>
                  <a:txBody>
                    <a:bodyPr/>
                    <a:lstStyle/>
                    <a:p>
                      <a:pPr algn="ctr"/>
                      <a:r>
                        <a:rPr lang="en-US" altLang="zh-CN" dirty="0"/>
                        <a:t>1</a:t>
                      </a:r>
                      <a:endParaRPr lang="zh-CN" altLang="en-US" dirty="0"/>
                    </a:p>
                  </a:txBody>
                  <a:tcPr anchor="ctr"/>
                </a:tc>
                <a:extLst>
                  <a:ext uri="{0D108BD9-81ED-4DB2-BD59-A6C34878D82A}">
                    <a16:rowId xmlns:a16="http://schemas.microsoft.com/office/drawing/2014/main" val="2022961865"/>
                  </a:ext>
                </a:extLst>
              </a:tr>
              <a:tr h="367178">
                <a:tc>
                  <a:txBody>
                    <a:bodyPr/>
                    <a:lstStyle/>
                    <a:p>
                      <a:pPr algn="ctr"/>
                      <a:r>
                        <a:rPr lang="en-US" altLang="zh-CN" dirty="0"/>
                        <a:t>2</a:t>
                      </a:r>
                      <a:endParaRPr lang="zh-CN" altLang="en-US" dirty="0"/>
                    </a:p>
                  </a:txBody>
                  <a:tcPr anchor="ctr"/>
                </a:tc>
                <a:extLst>
                  <a:ext uri="{0D108BD9-81ED-4DB2-BD59-A6C34878D82A}">
                    <a16:rowId xmlns:a16="http://schemas.microsoft.com/office/drawing/2014/main" val="1082079323"/>
                  </a:ext>
                </a:extLst>
              </a:tr>
            </a:tbl>
          </a:graphicData>
        </a:graphic>
      </p:graphicFrame>
      <p:sp>
        <p:nvSpPr>
          <p:cNvPr id="19" name="文本框 18">
            <a:extLst>
              <a:ext uri="{FF2B5EF4-FFF2-40B4-BE49-F238E27FC236}">
                <a16:creationId xmlns:a16="http://schemas.microsoft.com/office/drawing/2014/main" id="{526B6818-9F00-58AC-B2AD-960CB242729C}"/>
              </a:ext>
            </a:extLst>
          </p:cNvPr>
          <p:cNvSpPr txBox="1"/>
          <p:nvPr/>
        </p:nvSpPr>
        <p:spPr>
          <a:xfrm>
            <a:off x="4786800" y="3663575"/>
            <a:ext cx="530915" cy="300082"/>
          </a:xfrm>
          <a:prstGeom prst="rect">
            <a:avLst/>
          </a:prstGeom>
          <a:noFill/>
        </p:spPr>
        <p:txBody>
          <a:bodyPr wrap="none" rtlCol="0">
            <a:spAutoFit/>
          </a:bodyPr>
          <a:lstStyle/>
          <a:p>
            <a:r>
              <a:rPr lang="zh-CN" altLang="en-US" dirty="0">
                <a:solidFill>
                  <a:schemeClr val="bg1"/>
                </a:solidFill>
              </a:rPr>
              <a:t>输入</a:t>
            </a:r>
          </a:p>
        </p:txBody>
      </p:sp>
      <p:sp>
        <p:nvSpPr>
          <p:cNvPr id="20" name="文本框 19">
            <a:extLst>
              <a:ext uri="{FF2B5EF4-FFF2-40B4-BE49-F238E27FC236}">
                <a16:creationId xmlns:a16="http://schemas.microsoft.com/office/drawing/2014/main" id="{ADE77C10-52FA-E249-8B05-6973C3F748AA}"/>
              </a:ext>
            </a:extLst>
          </p:cNvPr>
          <p:cNvSpPr txBox="1"/>
          <p:nvPr/>
        </p:nvSpPr>
        <p:spPr>
          <a:xfrm>
            <a:off x="6023059" y="3663575"/>
            <a:ext cx="530915" cy="300082"/>
          </a:xfrm>
          <a:prstGeom prst="rect">
            <a:avLst/>
          </a:prstGeom>
          <a:noFill/>
        </p:spPr>
        <p:txBody>
          <a:bodyPr wrap="none" rtlCol="0">
            <a:spAutoFit/>
          </a:bodyPr>
          <a:lstStyle/>
          <a:p>
            <a:r>
              <a:rPr lang="zh-CN" altLang="en-US" dirty="0">
                <a:solidFill>
                  <a:schemeClr val="bg1"/>
                </a:solidFill>
              </a:rPr>
              <a:t>输出</a:t>
            </a:r>
          </a:p>
        </p:txBody>
      </p:sp>
      <p:sp>
        <p:nvSpPr>
          <p:cNvPr id="21" name="矩形 20">
            <a:extLst>
              <a:ext uri="{FF2B5EF4-FFF2-40B4-BE49-F238E27FC236}">
                <a16:creationId xmlns:a16="http://schemas.microsoft.com/office/drawing/2014/main" id="{C38749C4-6361-BA9C-9DEC-BE43DD8F50C7}"/>
              </a:ext>
            </a:extLst>
          </p:cNvPr>
          <p:cNvSpPr/>
          <p:nvPr/>
        </p:nvSpPr>
        <p:spPr>
          <a:xfrm>
            <a:off x="4707652" y="2547975"/>
            <a:ext cx="689212" cy="19599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FDF40F21-06C3-4408-CEB6-FABF81622B0D}"/>
              </a:ext>
            </a:extLst>
          </p:cNvPr>
          <p:cNvSpPr/>
          <p:nvPr/>
        </p:nvSpPr>
        <p:spPr>
          <a:xfrm>
            <a:off x="5943912" y="2547975"/>
            <a:ext cx="689212" cy="19599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4222AC7A-37A9-99D0-D034-8BF1FBD65A00}"/>
              </a:ext>
            </a:extLst>
          </p:cNvPr>
          <p:cNvSpPr txBox="1"/>
          <p:nvPr/>
        </p:nvSpPr>
        <p:spPr>
          <a:xfrm>
            <a:off x="4916643" y="4089256"/>
            <a:ext cx="271228" cy="300082"/>
          </a:xfrm>
          <a:prstGeom prst="rect">
            <a:avLst/>
          </a:prstGeom>
          <a:noFill/>
        </p:spPr>
        <p:txBody>
          <a:bodyPr wrap="none" rtlCol="0">
            <a:spAutoFit/>
          </a:bodyPr>
          <a:lstStyle/>
          <a:p>
            <a:r>
              <a:rPr lang="en-US" altLang="zh-CN" dirty="0">
                <a:solidFill>
                  <a:schemeClr val="bg1"/>
                </a:solidFill>
              </a:rPr>
              <a:t>x</a:t>
            </a:r>
            <a:endParaRPr lang="zh-CN" altLang="en-US" dirty="0">
              <a:solidFill>
                <a:schemeClr val="bg1"/>
              </a:solidFill>
            </a:endParaRPr>
          </a:p>
        </p:txBody>
      </p:sp>
      <p:sp>
        <p:nvSpPr>
          <p:cNvPr id="24" name="文本框 23">
            <a:extLst>
              <a:ext uri="{FF2B5EF4-FFF2-40B4-BE49-F238E27FC236}">
                <a16:creationId xmlns:a16="http://schemas.microsoft.com/office/drawing/2014/main" id="{5CDFC16A-8F21-6FBB-53C1-0D5D6231DE06}"/>
              </a:ext>
            </a:extLst>
          </p:cNvPr>
          <p:cNvSpPr txBox="1"/>
          <p:nvPr/>
        </p:nvSpPr>
        <p:spPr>
          <a:xfrm>
            <a:off x="6152902" y="4085752"/>
            <a:ext cx="271228" cy="300082"/>
          </a:xfrm>
          <a:prstGeom prst="rect">
            <a:avLst/>
          </a:prstGeom>
          <a:noFill/>
        </p:spPr>
        <p:txBody>
          <a:bodyPr wrap="none" rtlCol="0">
            <a:spAutoFit/>
          </a:bodyPr>
          <a:lstStyle/>
          <a:p>
            <a:r>
              <a:rPr lang="en-US" altLang="zh-CN" dirty="0">
                <a:solidFill>
                  <a:schemeClr val="bg1"/>
                </a:solidFill>
              </a:rPr>
              <a:t>y</a:t>
            </a:r>
            <a:endParaRPr lang="zh-CN" altLang="en-US" dirty="0">
              <a:solidFill>
                <a:schemeClr val="bg1"/>
              </a:solidFill>
            </a:endParaRPr>
          </a:p>
        </p:txBody>
      </p:sp>
      <p:sp>
        <p:nvSpPr>
          <p:cNvPr id="25" name="文本框 24">
            <a:extLst>
              <a:ext uri="{FF2B5EF4-FFF2-40B4-BE49-F238E27FC236}">
                <a16:creationId xmlns:a16="http://schemas.microsoft.com/office/drawing/2014/main" id="{7F8CAD5E-742F-3953-15C6-058C5FF9F723}"/>
              </a:ext>
            </a:extLst>
          </p:cNvPr>
          <p:cNvSpPr txBox="1"/>
          <p:nvPr/>
        </p:nvSpPr>
        <p:spPr>
          <a:xfrm>
            <a:off x="4801894" y="4085752"/>
            <a:ext cx="583814" cy="300082"/>
          </a:xfrm>
          <a:prstGeom prst="rect">
            <a:avLst/>
          </a:prstGeom>
          <a:noFill/>
        </p:spPr>
        <p:txBody>
          <a:bodyPr wrap="none" rtlCol="0">
            <a:spAutoFit/>
          </a:bodyPr>
          <a:lstStyle/>
          <a:p>
            <a:r>
              <a:rPr lang="en-US" altLang="zh-CN" dirty="0" err="1">
                <a:solidFill>
                  <a:schemeClr val="bg1"/>
                </a:solidFill>
              </a:rPr>
              <a:t>Kx+b</a:t>
            </a:r>
            <a:endParaRPr lang="zh-CN" altLang="en-US" dirty="0">
              <a:solidFill>
                <a:schemeClr val="bg1"/>
              </a:solidFill>
            </a:endParaRPr>
          </a:p>
        </p:txBody>
      </p:sp>
      <p:sp>
        <p:nvSpPr>
          <p:cNvPr id="27" name="文本框 26">
            <a:extLst>
              <a:ext uri="{FF2B5EF4-FFF2-40B4-BE49-F238E27FC236}">
                <a16:creationId xmlns:a16="http://schemas.microsoft.com/office/drawing/2014/main" id="{8B54CD8C-90D9-F996-E2D6-995EE95434E6}"/>
              </a:ext>
            </a:extLst>
          </p:cNvPr>
          <p:cNvSpPr txBox="1"/>
          <p:nvPr/>
        </p:nvSpPr>
        <p:spPr>
          <a:xfrm>
            <a:off x="7323474" y="2571750"/>
            <a:ext cx="1111202" cy="300082"/>
          </a:xfrm>
          <a:prstGeom prst="rect">
            <a:avLst/>
          </a:prstGeom>
          <a:noFill/>
        </p:spPr>
        <p:txBody>
          <a:bodyPr wrap="none" rtlCol="0">
            <a:spAutoFit/>
          </a:bodyPr>
          <a:lstStyle/>
          <a:p>
            <a:r>
              <a:rPr lang="en-US" altLang="zh-CN" dirty="0">
                <a:solidFill>
                  <a:schemeClr val="bg1"/>
                </a:solidFill>
              </a:rPr>
              <a:t>K×1 + b = 2</a:t>
            </a:r>
            <a:endParaRPr lang="zh-CN" altLang="en-US" dirty="0">
              <a:solidFill>
                <a:schemeClr val="bg1"/>
              </a:solidFill>
            </a:endParaRPr>
          </a:p>
        </p:txBody>
      </p:sp>
      <p:sp>
        <p:nvSpPr>
          <p:cNvPr id="29" name="文本框 28">
            <a:extLst>
              <a:ext uri="{FF2B5EF4-FFF2-40B4-BE49-F238E27FC236}">
                <a16:creationId xmlns:a16="http://schemas.microsoft.com/office/drawing/2014/main" id="{5D98E609-90D7-5577-DDE2-48EF111D169F}"/>
              </a:ext>
            </a:extLst>
          </p:cNvPr>
          <p:cNvSpPr txBox="1"/>
          <p:nvPr/>
        </p:nvSpPr>
        <p:spPr>
          <a:xfrm>
            <a:off x="7323474" y="2922042"/>
            <a:ext cx="1111202" cy="300082"/>
          </a:xfrm>
          <a:prstGeom prst="rect">
            <a:avLst/>
          </a:prstGeom>
          <a:noFill/>
        </p:spPr>
        <p:txBody>
          <a:bodyPr wrap="none" rtlCol="0">
            <a:spAutoFit/>
          </a:bodyPr>
          <a:lstStyle/>
          <a:p>
            <a:r>
              <a:rPr lang="en-US" altLang="zh-CN" dirty="0">
                <a:solidFill>
                  <a:schemeClr val="bg1"/>
                </a:solidFill>
              </a:rPr>
              <a:t>K×0 + b = 1</a:t>
            </a:r>
            <a:endParaRPr lang="zh-CN" altLang="en-US" dirty="0">
              <a:solidFill>
                <a:schemeClr val="bg1"/>
              </a:solidFill>
            </a:endParaRPr>
          </a:p>
        </p:txBody>
      </p:sp>
      <p:sp>
        <p:nvSpPr>
          <p:cNvPr id="36" name="文本框 35">
            <a:extLst>
              <a:ext uri="{FF2B5EF4-FFF2-40B4-BE49-F238E27FC236}">
                <a16:creationId xmlns:a16="http://schemas.microsoft.com/office/drawing/2014/main" id="{7769C204-C59E-CDA8-C083-D502A6C1364C}"/>
              </a:ext>
            </a:extLst>
          </p:cNvPr>
          <p:cNvSpPr txBox="1"/>
          <p:nvPr/>
        </p:nvSpPr>
        <p:spPr>
          <a:xfrm>
            <a:off x="7323474" y="3275469"/>
            <a:ext cx="1111202" cy="300082"/>
          </a:xfrm>
          <a:prstGeom prst="rect">
            <a:avLst/>
          </a:prstGeom>
          <a:noFill/>
        </p:spPr>
        <p:txBody>
          <a:bodyPr wrap="none" rtlCol="0">
            <a:spAutoFit/>
          </a:bodyPr>
          <a:lstStyle/>
          <a:p>
            <a:r>
              <a:rPr lang="en-US" altLang="zh-CN" dirty="0">
                <a:solidFill>
                  <a:schemeClr val="bg1"/>
                </a:solidFill>
              </a:rPr>
              <a:t>K×1 + b = 2</a:t>
            </a:r>
            <a:endParaRPr lang="zh-CN" altLang="en-US" dirty="0">
              <a:solidFill>
                <a:schemeClr val="bg1"/>
              </a:solidFill>
            </a:endParaRPr>
          </a:p>
        </p:txBody>
      </p:sp>
      <p:sp>
        <p:nvSpPr>
          <p:cNvPr id="37" name="文本框 36">
            <a:extLst>
              <a:ext uri="{FF2B5EF4-FFF2-40B4-BE49-F238E27FC236}">
                <a16:creationId xmlns:a16="http://schemas.microsoft.com/office/drawing/2014/main" id="{99C3DF4F-43CD-E681-CB68-A6A4F06E28AE}"/>
              </a:ext>
            </a:extLst>
          </p:cNvPr>
          <p:cNvSpPr txBox="1"/>
          <p:nvPr/>
        </p:nvSpPr>
        <p:spPr>
          <a:xfrm>
            <a:off x="7397212" y="4085752"/>
            <a:ext cx="848309" cy="300082"/>
          </a:xfrm>
          <a:prstGeom prst="rect">
            <a:avLst/>
          </a:prstGeom>
          <a:noFill/>
        </p:spPr>
        <p:txBody>
          <a:bodyPr wrap="none" rtlCol="0">
            <a:spAutoFit/>
          </a:bodyPr>
          <a:lstStyle/>
          <a:p>
            <a:r>
              <a:rPr lang="en-US" altLang="zh-CN" dirty="0">
                <a:solidFill>
                  <a:schemeClr val="bg1"/>
                </a:solidFill>
              </a:rPr>
              <a:t>x + 1 = y</a:t>
            </a:r>
            <a:endParaRPr lang="zh-CN" altLang="en-US" dirty="0">
              <a:solidFill>
                <a:schemeClr val="bg1"/>
              </a:solidFill>
            </a:endParaRPr>
          </a:p>
        </p:txBody>
      </p:sp>
    </p:spTree>
    <p:extLst>
      <p:ext uri="{BB962C8B-B14F-4D97-AF65-F5344CB8AC3E}">
        <p14:creationId xmlns:p14="http://schemas.microsoft.com/office/powerpoint/2010/main" val="298369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1000"/>
                                        <p:tgtEl>
                                          <p:spTgt spid="21"/>
                                        </p:tgtEl>
                                      </p:cBhvr>
                                    </p:animEffect>
                                    <p:anim calcmode="lin" valueType="num">
                                      <p:cBhvr>
                                        <p:cTn id="34" dur="1000" fill="hold"/>
                                        <p:tgtEl>
                                          <p:spTgt spid="21"/>
                                        </p:tgtEl>
                                        <p:attrNameLst>
                                          <p:attrName>ppt_x</p:attrName>
                                        </p:attrNameLst>
                                      </p:cBhvr>
                                      <p:tavLst>
                                        <p:tav tm="0">
                                          <p:val>
                                            <p:strVal val="#ppt_x"/>
                                          </p:val>
                                        </p:tav>
                                        <p:tav tm="100000">
                                          <p:val>
                                            <p:strVal val="#ppt_x"/>
                                          </p:val>
                                        </p:tav>
                                      </p:tavLst>
                                    </p:anim>
                                    <p:anim calcmode="lin" valueType="num">
                                      <p:cBhvr>
                                        <p:cTn id="35" dur="1000" fill="hold"/>
                                        <p:tgtEl>
                                          <p:spTgt spid="21"/>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1000"/>
                                        <p:tgtEl>
                                          <p:spTgt spid="19"/>
                                        </p:tgtEl>
                                      </p:cBhvr>
                                    </p:animEffect>
                                    <p:anim calcmode="lin" valueType="num">
                                      <p:cBhvr>
                                        <p:cTn id="39" dur="1000" fill="hold"/>
                                        <p:tgtEl>
                                          <p:spTgt spid="19"/>
                                        </p:tgtEl>
                                        <p:attrNameLst>
                                          <p:attrName>ppt_x</p:attrName>
                                        </p:attrNameLst>
                                      </p:cBhvr>
                                      <p:tavLst>
                                        <p:tav tm="0">
                                          <p:val>
                                            <p:strVal val="#ppt_x"/>
                                          </p:val>
                                        </p:tav>
                                        <p:tav tm="100000">
                                          <p:val>
                                            <p:strVal val="#ppt_x"/>
                                          </p:val>
                                        </p:tav>
                                      </p:tavLst>
                                    </p:anim>
                                    <p:anim calcmode="lin" valueType="num">
                                      <p:cBhvr>
                                        <p:cTn id="4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1000"/>
                                        <p:tgtEl>
                                          <p:spTgt spid="22"/>
                                        </p:tgtEl>
                                      </p:cBhvr>
                                    </p:animEffect>
                                    <p:anim calcmode="lin" valueType="num">
                                      <p:cBhvr>
                                        <p:cTn id="51" dur="1000" fill="hold"/>
                                        <p:tgtEl>
                                          <p:spTgt spid="22"/>
                                        </p:tgtEl>
                                        <p:attrNameLst>
                                          <p:attrName>ppt_x</p:attrName>
                                        </p:attrNameLst>
                                      </p:cBhvr>
                                      <p:tavLst>
                                        <p:tav tm="0">
                                          <p:val>
                                            <p:strVal val="#ppt_x"/>
                                          </p:val>
                                        </p:tav>
                                        <p:tav tm="100000">
                                          <p:val>
                                            <p:strVal val="#ppt_x"/>
                                          </p:val>
                                        </p:tav>
                                      </p:tavLst>
                                    </p:anim>
                                    <p:anim calcmode="lin" valueType="num">
                                      <p:cBhvr>
                                        <p:cTn id="52" dur="1000" fill="hold"/>
                                        <p:tgtEl>
                                          <p:spTgt spid="22"/>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1000"/>
                                        <p:tgtEl>
                                          <p:spTgt spid="20"/>
                                        </p:tgtEl>
                                      </p:cBhvr>
                                    </p:animEffect>
                                    <p:anim calcmode="lin" valueType="num">
                                      <p:cBhvr>
                                        <p:cTn id="56" dur="1000" fill="hold"/>
                                        <p:tgtEl>
                                          <p:spTgt spid="20"/>
                                        </p:tgtEl>
                                        <p:attrNameLst>
                                          <p:attrName>ppt_x</p:attrName>
                                        </p:attrNameLst>
                                      </p:cBhvr>
                                      <p:tavLst>
                                        <p:tav tm="0">
                                          <p:val>
                                            <p:strVal val="#ppt_x"/>
                                          </p:val>
                                        </p:tav>
                                        <p:tav tm="100000">
                                          <p:val>
                                            <p:strVal val="#ppt_x"/>
                                          </p:val>
                                        </p:tav>
                                      </p:tavLst>
                                    </p:anim>
                                    <p:anim calcmode="lin" valueType="num">
                                      <p:cBhvr>
                                        <p:cTn id="5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p:cTn id="62" dur="500" fill="hold"/>
                                        <p:tgtEl>
                                          <p:spTgt spid="23"/>
                                        </p:tgtEl>
                                        <p:attrNameLst>
                                          <p:attrName>ppt_w</p:attrName>
                                        </p:attrNameLst>
                                      </p:cBhvr>
                                      <p:tavLst>
                                        <p:tav tm="0">
                                          <p:val>
                                            <p:fltVal val="0"/>
                                          </p:val>
                                        </p:tav>
                                        <p:tav tm="100000">
                                          <p:val>
                                            <p:strVal val="#ppt_w"/>
                                          </p:val>
                                        </p:tav>
                                      </p:tavLst>
                                    </p:anim>
                                    <p:anim calcmode="lin" valueType="num">
                                      <p:cBhvr>
                                        <p:cTn id="63" dur="500" fill="hold"/>
                                        <p:tgtEl>
                                          <p:spTgt spid="23"/>
                                        </p:tgtEl>
                                        <p:attrNameLst>
                                          <p:attrName>ppt_h</p:attrName>
                                        </p:attrNameLst>
                                      </p:cBhvr>
                                      <p:tavLst>
                                        <p:tav tm="0">
                                          <p:val>
                                            <p:fltVal val="0"/>
                                          </p:val>
                                        </p:tav>
                                        <p:tav tm="100000">
                                          <p:val>
                                            <p:strVal val="#ppt_h"/>
                                          </p:val>
                                        </p:tav>
                                      </p:tavLst>
                                    </p:anim>
                                    <p:animEffect transition="in" filter="fade">
                                      <p:cBhvr>
                                        <p:cTn id="64" dur="500"/>
                                        <p:tgtEl>
                                          <p:spTgt spid="23"/>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p:cTn id="67" dur="500" fill="hold"/>
                                        <p:tgtEl>
                                          <p:spTgt spid="24"/>
                                        </p:tgtEl>
                                        <p:attrNameLst>
                                          <p:attrName>ppt_w</p:attrName>
                                        </p:attrNameLst>
                                      </p:cBhvr>
                                      <p:tavLst>
                                        <p:tav tm="0">
                                          <p:val>
                                            <p:fltVal val="0"/>
                                          </p:val>
                                        </p:tav>
                                        <p:tav tm="100000">
                                          <p:val>
                                            <p:strVal val="#ppt_w"/>
                                          </p:val>
                                        </p:tav>
                                      </p:tavLst>
                                    </p:anim>
                                    <p:anim calcmode="lin" valueType="num">
                                      <p:cBhvr>
                                        <p:cTn id="68" dur="500" fill="hold"/>
                                        <p:tgtEl>
                                          <p:spTgt spid="24"/>
                                        </p:tgtEl>
                                        <p:attrNameLst>
                                          <p:attrName>ppt_h</p:attrName>
                                        </p:attrNameLst>
                                      </p:cBhvr>
                                      <p:tavLst>
                                        <p:tav tm="0">
                                          <p:val>
                                            <p:fltVal val="0"/>
                                          </p:val>
                                        </p:tav>
                                        <p:tav tm="100000">
                                          <p:val>
                                            <p:strVal val="#ppt_h"/>
                                          </p:val>
                                        </p:tav>
                                      </p:tavLst>
                                    </p:anim>
                                    <p:animEffect transition="in" filter="fade">
                                      <p:cBhvr>
                                        <p:cTn id="69" dur="500"/>
                                        <p:tgtEl>
                                          <p:spTgt spid="24"/>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7"/>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fade">
                                      <p:cBhvr>
                                        <p:cTn id="8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9" grpId="0"/>
      <p:bldP spid="20" grpId="0"/>
      <p:bldP spid="21" grpId="0" animBg="1"/>
      <p:bldP spid="22" grpId="0" animBg="1"/>
      <p:bldP spid="23" grpId="0"/>
      <p:bldP spid="24" grpId="0"/>
      <p:bldP spid="25" grpId="0"/>
      <p:bldP spid="27" grpId="0"/>
      <p:bldP spid="29" grpId="0"/>
      <p:bldP spid="36"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25">
            <a:extLst>
              <a:ext uri="{FF2B5EF4-FFF2-40B4-BE49-F238E27FC236}">
                <a16:creationId xmlns:a16="http://schemas.microsoft.com/office/drawing/2014/main" id="{25D4CF36-FAB1-CA30-B410-EFE22757AB96}"/>
              </a:ext>
            </a:extLst>
          </p:cNvPr>
          <p:cNvSpPr txBox="1"/>
          <p:nvPr/>
        </p:nvSpPr>
        <p:spPr>
          <a:xfrm>
            <a:off x="776896" y="237631"/>
            <a:ext cx="4828752" cy="461665"/>
          </a:xfrm>
          <a:prstGeom prst="rect">
            <a:avLst/>
          </a:prstGeom>
        </p:spPr>
        <p:txBody>
          <a:bodyPr wrap="square" rtlCol="0">
            <a:spAutoFit/>
          </a:bodyPr>
          <a:lstStyle/>
          <a:p>
            <a:r>
              <a:rPr lang="zh-CN" altLang="en-US" sz="2400" b="1"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建模深入探索</a:t>
            </a:r>
          </a:p>
        </p:txBody>
      </p:sp>
      <p:sp>
        <p:nvSpPr>
          <p:cNvPr id="12" name="文本框 26">
            <a:extLst>
              <a:ext uri="{FF2B5EF4-FFF2-40B4-BE49-F238E27FC236}">
                <a16:creationId xmlns:a16="http://schemas.microsoft.com/office/drawing/2014/main" id="{5BC5A6F7-0F0D-0D51-7AB3-8EB98B7E0BD3}"/>
              </a:ext>
            </a:extLst>
          </p:cNvPr>
          <p:cNvSpPr txBox="1"/>
          <p:nvPr/>
        </p:nvSpPr>
        <p:spPr>
          <a:xfrm>
            <a:off x="145056" y="156991"/>
            <a:ext cx="631840" cy="553998"/>
          </a:xfrm>
          <a:prstGeom prst="rect">
            <a:avLst/>
          </a:prstGeom>
          <a:noFill/>
        </p:spPr>
        <p:txBody>
          <a:bodyPr wrap="square" rtlCol="0">
            <a:spAutoFit/>
          </a:bodyPr>
          <a:lstStyle/>
          <a:p>
            <a:pPr algn="ctr"/>
            <a:r>
              <a:rPr lang="en-US" altLang="zh-CN" sz="3000"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03</a:t>
            </a:r>
            <a:endParaRPr lang="zh-CN" altLang="en-US" sz="3000"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graphicFrame>
        <p:nvGraphicFramePr>
          <p:cNvPr id="4" name="表格 12">
            <a:extLst>
              <a:ext uri="{FF2B5EF4-FFF2-40B4-BE49-F238E27FC236}">
                <a16:creationId xmlns:a16="http://schemas.microsoft.com/office/drawing/2014/main" id="{C295C8A8-E5E8-9447-1941-6A759651D1DE}"/>
              </a:ext>
            </a:extLst>
          </p:cNvPr>
          <p:cNvGraphicFramePr>
            <a:graphicFrameLocks noGrp="1"/>
          </p:cNvGraphicFramePr>
          <p:nvPr>
            <p:extLst>
              <p:ext uri="{D42A27DB-BD31-4B8C-83A1-F6EECF244321}">
                <p14:modId xmlns:p14="http://schemas.microsoft.com/office/powerpoint/2010/main" val="4058663777"/>
              </p:ext>
            </p:extLst>
          </p:nvPr>
        </p:nvGraphicFramePr>
        <p:xfrm>
          <a:off x="257634" y="1307808"/>
          <a:ext cx="2739564" cy="1508760"/>
        </p:xfrm>
        <a:graphic>
          <a:graphicData uri="http://schemas.openxmlformats.org/drawingml/2006/table">
            <a:tbl>
              <a:tblPr firstRow="1" bandRow="1">
                <a:tableStyleId>{69C7853C-536D-4A76-A0AE-DD22124D55A5}</a:tableStyleId>
              </a:tblPr>
              <a:tblGrid>
                <a:gridCol w="456594">
                  <a:extLst>
                    <a:ext uri="{9D8B030D-6E8A-4147-A177-3AD203B41FA5}">
                      <a16:colId xmlns:a16="http://schemas.microsoft.com/office/drawing/2014/main" val="2922302129"/>
                    </a:ext>
                  </a:extLst>
                </a:gridCol>
                <a:gridCol w="456594">
                  <a:extLst>
                    <a:ext uri="{9D8B030D-6E8A-4147-A177-3AD203B41FA5}">
                      <a16:colId xmlns:a16="http://schemas.microsoft.com/office/drawing/2014/main" val="1460345414"/>
                    </a:ext>
                  </a:extLst>
                </a:gridCol>
                <a:gridCol w="456594">
                  <a:extLst>
                    <a:ext uri="{9D8B030D-6E8A-4147-A177-3AD203B41FA5}">
                      <a16:colId xmlns:a16="http://schemas.microsoft.com/office/drawing/2014/main" val="1145277734"/>
                    </a:ext>
                  </a:extLst>
                </a:gridCol>
                <a:gridCol w="456594">
                  <a:extLst>
                    <a:ext uri="{9D8B030D-6E8A-4147-A177-3AD203B41FA5}">
                      <a16:colId xmlns:a16="http://schemas.microsoft.com/office/drawing/2014/main" val="3966378176"/>
                    </a:ext>
                  </a:extLst>
                </a:gridCol>
                <a:gridCol w="456594">
                  <a:extLst>
                    <a:ext uri="{9D8B030D-6E8A-4147-A177-3AD203B41FA5}">
                      <a16:colId xmlns:a16="http://schemas.microsoft.com/office/drawing/2014/main" val="2656427270"/>
                    </a:ext>
                  </a:extLst>
                </a:gridCol>
                <a:gridCol w="456594">
                  <a:extLst>
                    <a:ext uri="{9D8B030D-6E8A-4147-A177-3AD203B41FA5}">
                      <a16:colId xmlns:a16="http://schemas.microsoft.com/office/drawing/2014/main" val="319833320"/>
                    </a:ext>
                  </a:extLst>
                </a:gridCol>
              </a:tblGrid>
              <a:tr h="246594">
                <a:tc>
                  <a:txBody>
                    <a:bodyPr/>
                    <a:lstStyle/>
                    <a:p>
                      <a:pPr algn="ctr"/>
                      <a:r>
                        <a:rPr lang="zh-CN" altLang="en-US" sz="1050" dirty="0"/>
                        <a:t>对象</a:t>
                      </a:r>
                      <a:endParaRPr lang="en-US" altLang="zh-CN" sz="1050" dirty="0"/>
                    </a:p>
                  </a:txBody>
                  <a:tcPr anchor="ctr"/>
                </a:tc>
                <a:tc>
                  <a:txBody>
                    <a:bodyPr/>
                    <a:lstStyle/>
                    <a:p>
                      <a:pPr algn="ctr"/>
                      <a:r>
                        <a:rPr lang="zh-CN" altLang="en-US" sz="1050" dirty="0"/>
                        <a:t>性别</a:t>
                      </a:r>
                    </a:p>
                  </a:txBody>
                  <a:tcPr anchor="ctr"/>
                </a:tc>
                <a:tc>
                  <a:txBody>
                    <a:bodyPr/>
                    <a:lstStyle/>
                    <a:p>
                      <a:pPr algn="ctr"/>
                      <a:r>
                        <a:rPr lang="zh-CN" altLang="en-US" sz="1050" dirty="0"/>
                        <a:t>年龄</a:t>
                      </a:r>
                    </a:p>
                  </a:txBody>
                  <a:tcPr anchor="ctr"/>
                </a:tc>
                <a:tc>
                  <a:txBody>
                    <a:bodyPr/>
                    <a:lstStyle/>
                    <a:p>
                      <a:pPr algn="ctr"/>
                      <a:r>
                        <a:rPr lang="zh-CN" altLang="en-US" sz="1050" dirty="0"/>
                        <a:t>身高</a:t>
                      </a:r>
                    </a:p>
                  </a:txBody>
                  <a:tcPr anchor="ctr"/>
                </a:tc>
                <a:tc>
                  <a:txBody>
                    <a:bodyPr/>
                    <a:lstStyle/>
                    <a:p>
                      <a:pPr algn="ctr"/>
                      <a:r>
                        <a:rPr lang="zh-CN" altLang="en-US" sz="1050" dirty="0"/>
                        <a:t>体重</a:t>
                      </a:r>
                    </a:p>
                  </a:txBody>
                  <a:tcPr anchor="ctr"/>
                </a:tc>
                <a:tc>
                  <a:txBody>
                    <a:bodyPr/>
                    <a:lstStyle/>
                    <a:p>
                      <a:pPr algn="ctr"/>
                      <a:r>
                        <a:rPr lang="zh-CN" altLang="en-US" sz="1050" dirty="0"/>
                        <a:t>种族</a:t>
                      </a:r>
                    </a:p>
                  </a:txBody>
                  <a:tcPr anchor="ctr"/>
                </a:tc>
                <a:extLst>
                  <a:ext uri="{0D108BD9-81ED-4DB2-BD59-A6C34878D82A}">
                    <a16:rowId xmlns:a16="http://schemas.microsoft.com/office/drawing/2014/main" val="2591487269"/>
                  </a:ext>
                </a:extLst>
              </a:tr>
              <a:tr h="246594">
                <a:tc>
                  <a:txBody>
                    <a:bodyPr/>
                    <a:lstStyle/>
                    <a:p>
                      <a:pPr algn="ctr"/>
                      <a:r>
                        <a:rPr lang="zh-CN" altLang="en-US" sz="1050" dirty="0"/>
                        <a:t>小明</a:t>
                      </a:r>
                    </a:p>
                  </a:txBody>
                  <a:tcPr anchor="ctr"/>
                </a:tc>
                <a:tc>
                  <a:txBody>
                    <a:bodyPr/>
                    <a:lstStyle/>
                    <a:p>
                      <a:pPr algn="ctr"/>
                      <a:r>
                        <a:rPr lang="zh-CN" altLang="en-US" sz="1050" dirty="0"/>
                        <a:t>男</a:t>
                      </a:r>
                    </a:p>
                  </a:txBody>
                  <a:tcPr anchor="ctr"/>
                </a:tc>
                <a:tc>
                  <a:txBody>
                    <a:bodyPr/>
                    <a:lstStyle/>
                    <a:p>
                      <a:pPr algn="ctr"/>
                      <a:r>
                        <a:rPr lang="en-US" altLang="zh-CN" sz="1050" dirty="0"/>
                        <a:t>21</a:t>
                      </a:r>
                      <a:endParaRPr lang="zh-CN" altLang="en-US" sz="1050" dirty="0"/>
                    </a:p>
                  </a:txBody>
                  <a:tcPr anchor="ctr"/>
                </a:tc>
                <a:tc>
                  <a:txBody>
                    <a:bodyPr/>
                    <a:lstStyle/>
                    <a:p>
                      <a:pPr algn="ctr"/>
                      <a:r>
                        <a:rPr lang="en-US" altLang="zh-CN" sz="1050" dirty="0"/>
                        <a:t>178</a:t>
                      </a:r>
                      <a:endParaRPr lang="zh-CN" altLang="en-US" sz="1050" dirty="0"/>
                    </a:p>
                  </a:txBody>
                  <a:tcPr anchor="ctr"/>
                </a:tc>
                <a:tc>
                  <a:txBody>
                    <a:bodyPr/>
                    <a:lstStyle/>
                    <a:p>
                      <a:pPr algn="ctr"/>
                      <a:r>
                        <a:rPr lang="en-US" altLang="zh-CN" sz="1050" dirty="0"/>
                        <a:t>163</a:t>
                      </a:r>
                      <a:endParaRPr lang="zh-CN" altLang="en-US" sz="1050" dirty="0"/>
                    </a:p>
                  </a:txBody>
                  <a:tcPr anchor="ctr"/>
                </a:tc>
                <a:tc>
                  <a:txBody>
                    <a:bodyPr/>
                    <a:lstStyle/>
                    <a:p>
                      <a:pPr algn="ctr"/>
                      <a:r>
                        <a:rPr lang="zh-CN" altLang="en-US" sz="1050" dirty="0"/>
                        <a:t>汉族</a:t>
                      </a:r>
                    </a:p>
                  </a:txBody>
                  <a:tcPr anchor="ctr"/>
                </a:tc>
                <a:extLst>
                  <a:ext uri="{0D108BD9-81ED-4DB2-BD59-A6C34878D82A}">
                    <a16:rowId xmlns:a16="http://schemas.microsoft.com/office/drawing/2014/main" val="3683219221"/>
                  </a:ext>
                </a:extLst>
              </a:tr>
              <a:tr h="246594">
                <a:tc>
                  <a:txBody>
                    <a:bodyPr/>
                    <a:lstStyle/>
                    <a:p>
                      <a:pPr algn="ctr"/>
                      <a:r>
                        <a:rPr lang="zh-CN" altLang="en-US" sz="1050" dirty="0"/>
                        <a:t>小红</a:t>
                      </a:r>
                    </a:p>
                  </a:txBody>
                  <a:tcPr anchor="ctr"/>
                </a:tc>
                <a:tc>
                  <a:txBody>
                    <a:bodyPr/>
                    <a:lstStyle/>
                    <a:p>
                      <a:pPr algn="ctr"/>
                      <a:r>
                        <a:rPr lang="zh-CN" altLang="en-US" sz="1050" dirty="0"/>
                        <a:t>女</a:t>
                      </a:r>
                    </a:p>
                  </a:txBody>
                  <a:tcPr anchor="ctr"/>
                </a:tc>
                <a:tc>
                  <a:txBody>
                    <a:bodyPr/>
                    <a:lstStyle/>
                    <a:p>
                      <a:pPr algn="ctr"/>
                      <a:r>
                        <a:rPr lang="en-US" altLang="zh-CN" sz="1050" dirty="0"/>
                        <a:t>16</a:t>
                      </a:r>
                      <a:endParaRPr lang="zh-CN" altLang="en-US" sz="1050" dirty="0"/>
                    </a:p>
                  </a:txBody>
                  <a:tcPr anchor="ctr"/>
                </a:tc>
                <a:tc>
                  <a:txBody>
                    <a:bodyPr/>
                    <a:lstStyle/>
                    <a:p>
                      <a:pPr algn="ctr"/>
                      <a:r>
                        <a:rPr lang="en-US" altLang="zh-CN" sz="1050" dirty="0"/>
                        <a:t>163</a:t>
                      </a:r>
                      <a:endParaRPr lang="zh-CN" altLang="en-US" sz="1050" dirty="0"/>
                    </a:p>
                  </a:txBody>
                  <a:tcPr anchor="ctr"/>
                </a:tc>
                <a:tc>
                  <a:txBody>
                    <a:bodyPr/>
                    <a:lstStyle/>
                    <a:p>
                      <a:pPr algn="ctr"/>
                      <a:r>
                        <a:rPr lang="en-US" altLang="zh-CN" sz="1050" dirty="0"/>
                        <a:t>96</a:t>
                      </a:r>
                      <a:endParaRPr lang="zh-CN" altLang="en-US" sz="1050" dirty="0"/>
                    </a:p>
                  </a:txBody>
                  <a:tcPr anchor="ctr"/>
                </a:tc>
                <a:tc>
                  <a:txBody>
                    <a:bodyPr/>
                    <a:lstStyle/>
                    <a:p>
                      <a:pPr algn="ctr"/>
                      <a:r>
                        <a:rPr lang="zh-CN" altLang="en-US" sz="1050" dirty="0"/>
                        <a:t>回族</a:t>
                      </a:r>
                    </a:p>
                  </a:txBody>
                  <a:tcPr anchor="ctr"/>
                </a:tc>
                <a:extLst>
                  <a:ext uri="{0D108BD9-81ED-4DB2-BD59-A6C34878D82A}">
                    <a16:rowId xmlns:a16="http://schemas.microsoft.com/office/drawing/2014/main" val="2022961865"/>
                  </a:ext>
                </a:extLst>
              </a:tr>
              <a:tr h="246594">
                <a:tc>
                  <a:txBody>
                    <a:bodyPr/>
                    <a:lstStyle/>
                    <a:p>
                      <a:pPr algn="ctr"/>
                      <a:r>
                        <a:rPr lang="zh-CN" altLang="en-US" sz="1050" dirty="0"/>
                        <a:t>小王</a:t>
                      </a:r>
                    </a:p>
                  </a:txBody>
                  <a:tcPr anchor="ctr"/>
                </a:tc>
                <a:tc>
                  <a:txBody>
                    <a:bodyPr/>
                    <a:lstStyle/>
                    <a:p>
                      <a:pPr algn="ctr"/>
                      <a:r>
                        <a:rPr lang="zh-CN" altLang="en-US" sz="1050" dirty="0"/>
                        <a:t>男</a:t>
                      </a:r>
                    </a:p>
                  </a:txBody>
                  <a:tcPr anchor="ctr"/>
                </a:tc>
                <a:tc>
                  <a:txBody>
                    <a:bodyPr/>
                    <a:lstStyle/>
                    <a:p>
                      <a:pPr algn="ctr"/>
                      <a:r>
                        <a:rPr lang="en-US" altLang="zh-CN" sz="1050" dirty="0"/>
                        <a:t>17</a:t>
                      </a:r>
                      <a:endParaRPr lang="zh-CN" altLang="en-US" sz="1050" dirty="0"/>
                    </a:p>
                  </a:txBody>
                  <a:tcPr anchor="ctr"/>
                </a:tc>
                <a:tc>
                  <a:txBody>
                    <a:bodyPr/>
                    <a:lstStyle/>
                    <a:p>
                      <a:pPr algn="ctr"/>
                      <a:r>
                        <a:rPr lang="en-US" altLang="zh-CN" sz="1050" dirty="0"/>
                        <a:t>168</a:t>
                      </a:r>
                      <a:endParaRPr lang="zh-CN" altLang="en-US" sz="1050" dirty="0"/>
                    </a:p>
                  </a:txBody>
                  <a:tcPr anchor="ctr"/>
                </a:tc>
                <a:tc>
                  <a:txBody>
                    <a:bodyPr/>
                    <a:lstStyle/>
                    <a:p>
                      <a:pPr algn="ctr"/>
                      <a:r>
                        <a:rPr lang="en-US" altLang="zh-CN" sz="1050" dirty="0"/>
                        <a:t>122</a:t>
                      </a:r>
                      <a:endParaRPr lang="zh-CN" altLang="en-US" sz="1050" dirty="0"/>
                    </a:p>
                  </a:txBody>
                  <a:tcPr anchor="ctr"/>
                </a:tc>
                <a:tc>
                  <a:txBody>
                    <a:bodyPr/>
                    <a:lstStyle/>
                    <a:p>
                      <a:pPr algn="ctr"/>
                      <a:r>
                        <a:rPr lang="zh-CN" altLang="en-US" sz="1050" dirty="0"/>
                        <a:t>苗族</a:t>
                      </a:r>
                    </a:p>
                  </a:txBody>
                  <a:tcPr anchor="ctr"/>
                </a:tc>
                <a:extLst>
                  <a:ext uri="{0D108BD9-81ED-4DB2-BD59-A6C34878D82A}">
                    <a16:rowId xmlns:a16="http://schemas.microsoft.com/office/drawing/2014/main" val="1082079323"/>
                  </a:ext>
                </a:extLst>
              </a:tr>
              <a:tr h="246594">
                <a:tc>
                  <a:txBody>
                    <a:bodyPr/>
                    <a:lstStyle/>
                    <a:p>
                      <a:pPr algn="ctr"/>
                      <a:r>
                        <a:rPr lang="zh-CN" altLang="en-US" sz="1050" dirty="0"/>
                        <a:t>小美</a:t>
                      </a:r>
                    </a:p>
                  </a:txBody>
                  <a:tcPr anchor="ctr"/>
                </a:tc>
                <a:tc>
                  <a:txBody>
                    <a:bodyPr/>
                    <a:lstStyle/>
                    <a:p>
                      <a:pPr algn="ctr"/>
                      <a:r>
                        <a:rPr lang="zh-CN" altLang="en-US" sz="1050" dirty="0"/>
                        <a:t>女</a:t>
                      </a:r>
                    </a:p>
                  </a:txBody>
                  <a:tcPr anchor="ctr"/>
                </a:tc>
                <a:tc>
                  <a:txBody>
                    <a:bodyPr/>
                    <a:lstStyle/>
                    <a:p>
                      <a:pPr algn="ctr"/>
                      <a:r>
                        <a:rPr lang="en-US" altLang="zh-CN" sz="1050" dirty="0"/>
                        <a:t>18</a:t>
                      </a:r>
                      <a:endParaRPr lang="zh-CN" altLang="en-US" sz="1050" dirty="0"/>
                    </a:p>
                  </a:txBody>
                  <a:tcPr anchor="ctr"/>
                </a:tc>
                <a:tc>
                  <a:txBody>
                    <a:bodyPr/>
                    <a:lstStyle/>
                    <a:p>
                      <a:pPr algn="ctr"/>
                      <a:r>
                        <a:rPr lang="en-US" altLang="zh-CN" sz="1050" dirty="0"/>
                        <a:t>167</a:t>
                      </a:r>
                      <a:endParaRPr lang="zh-CN" altLang="en-US" sz="1050" dirty="0"/>
                    </a:p>
                  </a:txBody>
                  <a:tcPr anchor="ctr"/>
                </a:tc>
                <a:tc>
                  <a:txBody>
                    <a:bodyPr/>
                    <a:lstStyle/>
                    <a:p>
                      <a:pPr algn="ctr"/>
                      <a:r>
                        <a:rPr lang="en-US" altLang="zh-CN" sz="1050" dirty="0"/>
                        <a:t>95</a:t>
                      </a:r>
                      <a:endParaRPr lang="zh-CN" altLang="en-US" sz="1050" dirty="0"/>
                    </a:p>
                  </a:txBody>
                  <a:tcPr anchor="ctr"/>
                </a:tc>
                <a:tc>
                  <a:txBody>
                    <a:bodyPr/>
                    <a:lstStyle/>
                    <a:p>
                      <a:pPr algn="ctr"/>
                      <a:r>
                        <a:rPr lang="zh-CN" altLang="en-US" sz="1050" dirty="0"/>
                        <a:t>汉族</a:t>
                      </a:r>
                    </a:p>
                  </a:txBody>
                  <a:tcPr anchor="ctr"/>
                </a:tc>
                <a:extLst>
                  <a:ext uri="{0D108BD9-81ED-4DB2-BD59-A6C34878D82A}">
                    <a16:rowId xmlns:a16="http://schemas.microsoft.com/office/drawing/2014/main" val="2682501015"/>
                  </a:ext>
                </a:extLst>
              </a:tr>
              <a:tr h="246594">
                <a:tc>
                  <a:txBody>
                    <a:bodyPr/>
                    <a:lstStyle/>
                    <a:p>
                      <a:pPr algn="ctr"/>
                      <a:r>
                        <a:rPr lang="zh-CN" altLang="en-US" sz="1050" dirty="0"/>
                        <a:t>小新</a:t>
                      </a:r>
                    </a:p>
                  </a:txBody>
                  <a:tcPr anchor="ctr"/>
                </a:tc>
                <a:tc>
                  <a:txBody>
                    <a:bodyPr/>
                    <a:lstStyle/>
                    <a:p>
                      <a:pPr algn="ctr"/>
                      <a:r>
                        <a:rPr lang="zh-CN" altLang="en-US" sz="1050" dirty="0"/>
                        <a:t>男</a:t>
                      </a:r>
                    </a:p>
                  </a:txBody>
                  <a:tcPr anchor="ctr"/>
                </a:tc>
                <a:tc>
                  <a:txBody>
                    <a:bodyPr/>
                    <a:lstStyle/>
                    <a:p>
                      <a:pPr algn="ctr"/>
                      <a:r>
                        <a:rPr lang="en-US" altLang="zh-CN" sz="1050" dirty="0"/>
                        <a:t>20</a:t>
                      </a:r>
                      <a:endParaRPr lang="zh-CN" altLang="en-US" sz="1050" dirty="0"/>
                    </a:p>
                  </a:txBody>
                  <a:tcPr anchor="ctr"/>
                </a:tc>
                <a:tc>
                  <a:txBody>
                    <a:bodyPr/>
                    <a:lstStyle/>
                    <a:p>
                      <a:pPr algn="ctr"/>
                      <a:r>
                        <a:rPr lang="en-US" altLang="zh-CN" sz="1050" dirty="0"/>
                        <a:t>182</a:t>
                      </a:r>
                      <a:endParaRPr lang="zh-CN" altLang="en-US" sz="1050" dirty="0"/>
                    </a:p>
                  </a:txBody>
                  <a:tcPr anchor="ctr"/>
                </a:tc>
                <a:tc>
                  <a:txBody>
                    <a:bodyPr/>
                    <a:lstStyle/>
                    <a:p>
                      <a:pPr algn="ctr"/>
                      <a:r>
                        <a:rPr lang="en-US" altLang="zh-CN" sz="1050" dirty="0"/>
                        <a:t>165</a:t>
                      </a:r>
                      <a:endParaRPr lang="zh-CN" altLang="en-US" sz="1050" dirty="0"/>
                    </a:p>
                  </a:txBody>
                  <a:tcPr anchor="ctr"/>
                </a:tc>
                <a:tc>
                  <a:txBody>
                    <a:bodyPr/>
                    <a:lstStyle/>
                    <a:p>
                      <a:pPr algn="ctr"/>
                      <a:r>
                        <a:rPr lang="zh-CN" altLang="en-US" sz="1050" dirty="0"/>
                        <a:t>藏族</a:t>
                      </a:r>
                    </a:p>
                  </a:txBody>
                  <a:tcPr anchor="ctr"/>
                </a:tc>
                <a:extLst>
                  <a:ext uri="{0D108BD9-81ED-4DB2-BD59-A6C34878D82A}">
                    <a16:rowId xmlns:a16="http://schemas.microsoft.com/office/drawing/2014/main" val="1140963210"/>
                  </a:ext>
                </a:extLst>
              </a:tr>
            </a:tbl>
          </a:graphicData>
        </a:graphic>
      </p:graphicFrame>
      <p:sp>
        <p:nvSpPr>
          <p:cNvPr id="13" name="文本框 12">
            <a:extLst>
              <a:ext uri="{FF2B5EF4-FFF2-40B4-BE49-F238E27FC236}">
                <a16:creationId xmlns:a16="http://schemas.microsoft.com/office/drawing/2014/main" id="{69FAFFD9-802B-FD44-405E-5208D946E19B}"/>
              </a:ext>
            </a:extLst>
          </p:cNvPr>
          <p:cNvSpPr txBox="1"/>
          <p:nvPr/>
        </p:nvSpPr>
        <p:spPr>
          <a:xfrm>
            <a:off x="172636" y="831448"/>
            <a:ext cx="2608406" cy="300082"/>
          </a:xfrm>
          <a:prstGeom prst="rect">
            <a:avLst/>
          </a:prstGeom>
          <a:noFill/>
        </p:spPr>
        <p:txBody>
          <a:bodyPr wrap="none" rtlCol="0">
            <a:spAutoFit/>
          </a:bodyPr>
          <a:lstStyle/>
          <a:p>
            <a:r>
              <a:rPr lang="zh-CN" altLang="en-US" dirty="0">
                <a:solidFill>
                  <a:schemeClr val="accent6">
                    <a:lumMod val="20000"/>
                    <a:lumOff val="80000"/>
                  </a:schemeClr>
                </a:solidFill>
              </a:rPr>
              <a:t>如果有了更多特征，如何建模？</a:t>
            </a:r>
          </a:p>
        </p:txBody>
      </p:sp>
      <p:sp>
        <p:nvSpPr>
          <p:cNvPr id="2" name="文本框 1">
            <a:extLst>
              <a:ext uri="{FF2B5EF4-FFF2-40B4-BE49-F238E27FC236}">
                <a16:creationId xmlns:a16="http://schemas.microsoft.com/office/drawing/2014/main" id="{3E693D30-C810-9EBE-3383-29B1F33F1A39}"/>
              </a:ext>
            </a:extLst>
          </p:cNvPr>
          <p:cNvSpPr txBox="1"/>
          <p:nvPr/>
        </p:nvSpPr>
        <p:spPr>
          <a:xfrm>
            <a:off x="776896" y="2933862"/>
            <a:ext cx="367408" cy="300082"/>
          </a:xfrm>
          <a:prstGeom prst="rect">
            <a:avLst/>
          </a:prstGeom>
          <a:noFill/>
        </p:spPr>
        <p:txBody>
          <a:bodyPr wrap="none" rtlCol="0">
            <a:spAutoFit/>
          </a:bodyPr>
          <a:lstStyle/>
          <a:p>
            <a:r>
              <a:rPr lang="en-US" altLang="zh-CN" dirty="0">
                <a:solidFill>
                  <a:schemeClr val="bg1"/>
                </a:solidFill>
              </a:rPr>
              <a:t>x1</a:t>
            </a:r>
            <a:endParaRPr lang="zh-CN" altLang="en-US" dirty="0">
              <a:solidFill>
                <a:schemeClr val="bg1"/>
              </a:solidFill>
            </a:endParaRPr>
          </a:p>
        </p:txBody>
      </p:sp>
      <p:sp>
        <p:nvSpPr>
          <p:cNvPr id="3" name="文本框 2">
            <a:extLst>
              <a:ext uri="{FF2B5EF4-FFF2-40B4-BE49-F238E27FC236}">
                <a16:creationId xmlns:a16="http://schemas.microsoft.com/office/drawing/2014/main" id="{2168C954-812E-116B-CDD0-89BD2AEB68AA}"/>
              </a:ext>
            </a:extLst>
          </p:cNvPr>
          <p:cNvSpPr txBox="1"/>
          <p:nvPr/>
        </p:nvSpPr>
        <p:spPr>
          <a:xfrm>
            <a:off x="1202792" y="2933862"/>
            <a:ext cx="367408" cy="300082"/>
          </a:xfrm>
          <a:prstGeom prst="rect">
            <a:avLst/>
          </a:prstGeom>
          <a:noFill/>
        </p:spPr>
        <p:txBody>
          <a:bodyPr wrap="none" rtlCol="0">
            <a:spAutoFit/>
          </a:bodyPr>
          <a:lstStyle/>
          <a:p>
            <a:r>
              <a:rPr lang="en-US" altLang="zh-CN" dirty="0">
                <a:solidFill>
                  <a:schemeClr val="bg1"/>
                </a:solidFill>
              </a:rPr>
              <a:t>x2</a:t>
            </a:r>
            <a:endParaRPr lang="zh-CN" altLang="en-US" dirty="0">
              <a:solidFill>
                <a:schemeClr val="bg1"/>
              </a:solidFill>
            </a:endParaRPr>
          </a:p>
        </p:txBody>
      </p:sp>
      <p:sp>
        <p:nvSpPr>
          <p:cNvPr id="5" name="文本框 4">
            <a:extLst>
              <a:ext uri="{FF2B5EF4-FFF2-40B4-BE49-F238E27FC236}">
                <a16:creationId xmlns:a16="http://schemas.microsoft.com/office/drawing/2014/main" id="{2EF8C190-0A83-30B5-8504-A3D01CA0532D}"/>
              </a:ext>
            </a:extLst>
          </p:cNvPr>
          <p:cNvSpPr txBox="1"/>
          <p:nvPr/>
        </p:nvSpPr>
        <p:spPr>
          <a:xfrm>
            <a:off x="1660020" y="2933862"/>
            <a:ext cx="367408" cy="300082"/>
          </a:xfrm>
          <a:prstGeom prst="rect">
            <a:avLst/>
          </a:prstGeom>
          <a:noFill/>
        </p:spPr>
        <p:txBody>
          <a:bodyPr wrap="none" rtlCol="0">
            <a:spAutoFit/>
          </a:bodyPr>
          <a:lstStyle/>
          <a:p>
            <a:r>
              <a:rPr lang="en-US" altLang="zh-CN" dirty="0">
                <a:solidFill>
                  <a:schemeClr val="bg1"/>
                </a:solidFill>
              </a:rPr>
              <a:t>x3</a:t>
            </a:r>
            <a:endParaRPr lang="zh-CN" altLang="en-US" dirty="0">
              <a:solidFill>
                <a:schemeClr val="bg1"/>
              </a:solidFill>
            </a:endParaRPr>
          </a:p>
        </p:txBody>
      </p:sp>
      <p:sp>
        <p:nvSpPr>
          <p:cNvPr id="6" name="文本框 5">
            <a:extLst>
              <a:ext uri="{FF2B5EF4-FFF2-40B4-BE49-F238E27FC236}">
                <a16:creationId xmlns:a16="http://schemas.microsoft.com/office/drawing/2014/main" id="{F437F48F-56CC-43B0-301B-F5D837F23EA9}"/>
              </a:ext>
            </a:extLst>
          </p:cNvPr>
          <p:cNvSpPr txBox="1"/>
          <p:nvPr/>
        </p:nvSpPr>
        <p:spPr>
          <a:xfrm>
            <a:off x="2150584" y="2933862"/>
            <a:ext cx="367408" cy="300082"/>
          </a:xfrm>
          <a:prstGeom prst="rect">
            <a:avLst/>
          </a:prstGeom>
          <a:noFill/>
        </p:spPr>
        <p:txBody>
          <a:bodyPr wrap="none" rtlCol="0">
            <a:spAutoFit/>
          </a:bodyPr>
          <a:lstStyle/>
          <a:p>
            <a:r>
              <a:rPr lang="en-US" altLang="zh-CN" dirty="0">
                <a:solidFill>
                  <a:schemeClr val="bg1"/>
                </a:solidFill>
              </a:rPr>
              <a:t>x4</a:t>
            </a:r>
            <a:endParaRPr lang="zh-CN" altLang="en-US" dirty="0">
              <a:solidFill>
                <a:schemeClr val="bg1"/>
              </a:solidFill>
            </a:endParaRPr>
          </a:p>
        </p:txBody>
      </p:sp>
      <p:sp>
        <p:nvSpPr>
          <p:cNvPr id="7" name="文本框 6">
            <a:extLst>
              <a:ext uri="{FF2B5EF4-FFF2-40B4-BE49-F238E27FC236}">
                <a16:creationId xmlns:a16="http://schemas.microsoft.com/office/drawing/2014/main" id="{3AF2FAD8-4AA0-DD89-2198-DFD0CFEB7FD0}"/>
              </a:ext>
            </a:extLst>
          </p:cNvPr>
          <p:cNvSpPr txBox="1"/>
          <p:nvPr/>
        </p:nvSpPr>
        <p:spPr>
          <a:xfrm>
            <a:off x="2580362" y="2939359"/>
            <a:ext cx="367408" cy="300082"/>
          </a:xfrm>
          <a:prstGeom prst="rect">
            <a:avLst/>
          </a:prstGeom>
          <a:noFill/>
        </p:spPr>
        <p:txBody>
          <a:bodyPr wrap="none" rtlCol="0">
            <a:spAutoFit/>
          </a:bodyPr>
          <a:lstStyle/>
          <a:p>
            <a:r>
              <a:rPr lang="en-US" altLang="zh-CN" dirty="0">
                <a:solidFill>
                  <a:schemeClr val="bg1"/>
                </a:solidFill>
              </a:rPr>
              <a:t>x5</a:t>
            </a:r>
            <a:endParaRPr lang="zh-CN" altLang="en-US" dirty="0">
              <a:solidFill>
                <a:schemeClr val="bg1"/>
              </a:solidFill>
            </a:endParaRPr>
          </a:p>
        </p:txBody>
      </p:sp>
      <p:graphicFrame>
        <p:nvGraphicFramePr>
          <p:cNvPr id="8" name="表格 12">
            <a:extLst>
              <a:ext uri="{FF2B5EF4-FFF2-40B4-BE49-F238E27FC236}">
                <a16:creationId xmlns:a16="http://schemas.microsoft.com/office/drawing/2014/main" id="{2471E5A1-A25C-4BB8-23A6-718F41A6E699}"/>
              </a:ext>
            </a:extLst>
          </p:cNvPr>
          <p:cNvGraphicFramePr>
            <a:graphicFrameLocks noGrp="1"/>
          </p:cNvGraphicFramePr>
          <p:nvPr>
            <p:extLst>
              <p:ext uri="{D42A27DB-BD31-4B8C-83A1-F6EECF244321}">
                <p14:modId xmlns:p14="http://schemas.microsoft.com/office/powerpoint/2010/main" val="2307997856"/>
              </p:ext>
            </p:extLst>
          </p:nvPr>
        </p:nvGraphicFramePr>
        <p:xfrm>
          <a:off x="284784" y="3351238"/>
          <a:ext cx="2739564" cy="1508760"/>
        </p:xfrm>
        <a:graphic>
          <a:graphicData uri="http://schemas.openxmlformats.org/drawingml/2006/table">
            <a:tbl>
              <a:tblPr firstRow="1" bandRow="1">
                <a:tableStyleId>{69C7853C-536D-4A76-A0AE-DD22124D55A5}</a:tableStyleId>
              </a:tblPr>
              <a:tblGrid>
                <a:gridCol w="456594">
                  <a:extLst>
                    <a:ext uri="{9D8B030D-6E8A-4147-A177-3AD203B41FA5}">
                      <a16:colId xmlns:a16="http://schemas.microsoft.com/office/drawing/2014/main" val="2922302129"/>
                    </a:ext>
                  </a:extLst>
                </a:gridCol>
                <a:gridCol w="456594">
                  <a:extLst>
                    <a:ext uri="{9D8B030D-6E8A-4147-A177-3AD203B41FA5}">
                      <a16:colId xmlns:a16="http://schemas.microsoft.com/office/drawing/2014/main" val="1460345414"/>
                    </a:ext>
                  </a:extLst>
                </a:gridCol>
                <a:gridCol w="456594">
                  <a:extLst>
                    <a:ext uri="{9D8B030D-6E8A-4147-A177-3AD203B41FA5}">
                      <a16:colId xmlns:a16="http://schemas.microsoft.com/office/drawing/2014/main" val="1145277734"/>
                    </a:ext>
                  </a:extLst>
                </a:gridCol>
                <a:gridCol w="456594">
                  <a:extLst>
                    <a:ext uri="{9D8B030D-6E8A-4147-A177-3AD203B41FA5}">
                      <a16:colId xmlns:a16="http://schemas.microsoft.com/office/drawing/2014/main" val="3966378176"/>
                    </a:ext>
                  </a:extLst>
                </a:gridCol>
                <a:gridCol w="456594">
                  <a:extLst>
                    <a:ext uri="{9D8B030D-6E8A-4147-A177-3AD203B41FA5}">
                      <a16:colId xmlns:a16="http://schemas.microsoft.com/office/drawing/2014/main" val="2656427270"/>
                    </a:ext>
                  </a:extLst>
                </a:gridCol>
                <a:gridCol w="456594">
                  <a:extLst>
                    <a:ext uri="{9D8B030D-6E8A-4147-A177-3AD203B41FA5}">
                      <a16:colId xmlns:a16="http://schemas.microsoft.com/office/drawing/2014/main" val="319833320"/>
                    </a:ext>
                  </a:extLst>
                </a:gridCol>
              </a:tblGrid>
              <a:tr h="246594">
                <a:tc>
                  <a:txBody>
                    <a:bodyPr/>
                    <a:lstStyle/>
                    <a:p>
                      <a:pPr algn="ctr"/>
                      <a:r>
                        <a:rPr lang="zh-CN" altLang="en-US" sz="1050" dirty="0"/>
                        <a:t>对象</a:t>
                      </a:r>
                      <a:endParaRPr lang="en-US" altLang="zh-CN" sz="1050" dirty="0"/>
                    </a:p>
                  </a:txBody>
                  <a:tcPr anchor="ctr"/>
                </a:tc>
                <a:tc>
                  <a:txBody>
                    <a:bodyPr/>
                    <a:lstStyle/>
                    <a:p>
                      <a:pPr algn="ctr"/>
                      <a:r>
                        <a:rPr lang="zh-CN" altLang="en-US" sz="1050" dirty="0"/>
                        <a:t>性别</a:t>
                      </a:r>
                    </a:p>
                  </a:txBody>
                  <a:tcPr anchor="ctr"/>
                </a:tc>
                <a:tc>
                  <a:txBody>
                    <a:bodyPr/>
                    <a:lstStyle/>
                    <a:p>
                      <a:pPr algn="ctr"/>
                      <a:r>
                        <a:rPr lang="zh-CN" altLang="en-US" sz="1050" dirty="0"/>
                        <a:t>年龄</a:t>
                      </a:r>
                    </a:p>
                  </a:txBody>
                  <a:tcPr anchor="ctr"/>
                </a:tc>
                <a:tc>
                  <a:txBody>
                    <a:bodyPr/>
                    <a:lstStyle/>
                    <a:p>
                      <a:pPr algn="ctr"/>
                      <a:r>
                        <a:rPr lang="zh-CN" altLang="en-US" sz="1050" dirty="0"/>
                        <a:t>身高</a:t>
                      </a:r>
                    </a:p>
                  </a:txBody>
                  <a:tcPr anchor="ctr"/>
                </a:tc>
                <a:tc>
                  <a:txBody>
                    <a:bodyPr/>
                    <a:lstStyle/>
                    <a:p>
                      <a:pPr algn="ctr"/>
                      <a:r>
                        <a:rPr lang="zh-CN" altLang="en-US" sz="1050" dirty="0"/>
                        <a:t>体重</a:t>
                      </a:r>
                    </a:p>
                  </a:txBody>
                  <a:tcPr anchor="ctr"/>
                </a:tc>
                <a:tc>
                  <a:txBody>
                    <a:bodyPr/>
                    <a:lstStyle/>
                    <a:p>
                      <a:pPr algn="ctr"/>
                      <a:r>
                        <a:rPr lang="zh-CN" altLang="en-US" sz="1050" dirty="0"/>
                        <a:t>种族</a:t>
                      </a:r>
                    </a:p>
                  </a:txBody>
                  <a:tcPr anchor="ctr"/>
                </a:tc>
                <a:extLst>
                  <a:ext uri="{0D108BD9-81ED-4DB2-BD59-A6C34878D82A}">
                    <a16:rowId xmlns:a16="http://schemas.microsoft.com/office/drawing/2014/main" val="2591487269"/>
                  </a:ext>
                </a:extLst>
              </a:tr>
              <a:tr h="246594">
                <a:tc>
                  <a:txBody>
                    <a:bodyPr/>
                    <a:lstStyle/>
                    <a:p>
                      <a:pPr algn="ctr"/>
                      <a:r>
                        <a:rPr lang="zh-CN" altLang="en-US" sz="1050" dirty="0"/>
                        <a:t>小明</a:t>
                      </a:r>
                    </a:p>
                  </a:txBody>
                  <a:tcPr anchor="ctr"/>
                </a:tc>
                <a:tc>
                  <a:txBody>
                    <a:bodyPr/>
                    <a:lstStyle/>
                    <a:p>
                      <a:pPr algn="ctr"/>
                      <a:r>
                        <a:rPr lang="en-US" altLang="zh-CN" sz="1050" dirty="0"/>
                        <a:t>1</a:t>
                      </a:r>
                      <a:endParaRPr lang="zh-CN" altLang="en-US" sz="1050" dirty="0"/>
                    </a:p>
                  </a:txBody>
                  <a:tcPr anchor="ctr"/>
                </a:tc>
                <a:tc>
                  <a:txBody>
                    <a:bodyPr/>
                    <a:lstStyle/>
                    <a:p>
                      <a:pPr algn="ctr"/>
                      <a:r>
                        <a:rPr lang="en-US" altLang="zh-CN" sz="1050" dirty="0"/>
                        <a:t>21</a:t>
                      </a:r>
                      <a:endParaRPr lang="zh-CN" altLang="en-US" sz="1050" dirty="0"/>
                    </a:p>
                  </a:txBody>
                  <a:tcPr anchor="ctr"/>
                </a:tc>
                <a:tc>
                  <a:txBody>
                    <a:bodyPr/>
                    <a:lstStyle/>
                    <a:p>
                      <a:pPr algn="ctr"/>
                      <a:r>
                        <a:rPr lang="en-US" altLang="zh-CN" sz="1050" dirty="0"/>
                        <a:t>178</a:t>
                      </a:r>
                      <a:endParaRPr lang="zh-CN" altLang="en-US" sz="1050" dirty="0"/>
                    </a:p>
                  </a:txBody>
                  <a:tcPr anchor="ctr"/>
                </a:tc>
                <a:tc>
                  <a:txBody>
                    <a:bodyPr/>
                    <a:lstStyle/>
                    <a:p>
                      <a:pPr algn="ctr"/>
                      <a:r>
                        <a:rPr lang="en-US" altLang="zh-CN" sz="1050" dirty="0"/>
                        <a:t>163</a:t>
                      </a:r>
                      <a:endParaRPr lang="zh-CN" altLang="en-US" sz="1050" dirty="0"/>
                    </a:p>
                  </a:txBody>
                  <a:tcPr anchor="ctr"/>
                </a:tc>
                <a:tc>
                  <a:txBody>
                    <a:bodyPr/>
                    <a:lstStyle/>
                    <a:p>
                      <a:pPr algn="ctr"/>
                      <a:r>
                        <a:rPr lang="en-US" altLang="zh-CN" sz="1050" dirty="0"/>
                        <a:t>1</a:t>
                      </a:r>
                      <a:endParaRPr lang="zh-CN" altLang="en-US" sz="1050" dirty="0"/>
                    </a:p>
                  </a:txBody>
                  <a:tcPr anchor="ctr"/>
                </a:tc>
                <a:extLst>
                  <a:ext uri="{0D108BD9-81ED-4DB2-BD59-A6C34878D82A}">
                    <a16:rowId xmlns:a16="http://schemas.microsoft.com/office/drawing/2014/main" val="3683219221"/>
                  </a:ext>
                </a:extLst>
              </a:tr>
              <a:tr h="246594">
                <a:tc>
                  <a:txBody>
                    <a:bodyPr/>
                    <a:lstStyle/>
                    <a:p>
                      <a:pPr algn="ctr"/>
                      <a:r>
                        <a:rPr lang="zh-CN" altLang="en-US" sz="1050" dirty="0"/>
                        <a:t>小红</a:t>
                      </a:r>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16</a:t>
                      </a:r>
                      <a:endParaRPr lang="zh-CN" altLang="en-US" sz="1050" dirty="0"/>
                    </a:p>
                  </a:txBody>
                  <a:tcPr anchor="ctr"/>
                </a:tc>
                <a:tc>
                  <a:txBody>
                    <a:bodyPr/>
                    <a:lstStyle/>
                    <a:p>
                      <a:pPr algn="ctr"/>
                      <a:r>
                        <a:rPr lang="en-US" altLang="zh-CN" sz="1050" dirty="0"/>
                        <a:t>163</a:t>
                      </a:r>
                      <a:endParaRPr lang="zh-CN" altLang="en-US" sz="1050" dirty="0"/>
                    </a:p>
                  </a:txBody>
                  <a:tcPr anchor="ctr"/>
                </a:tc>
                <a:tc>
                  <a:txBody>
                    <a:bodyPr/>
                    <a:lstStyle/>
                    <a:p>
                      <a:pPr algn="ctr"/>
                      <a:r>
                        <a:rPr lang="en-US" altLang="zh-CN" sz="1050" dirty="0"/>
                        <a:t>96</a:t>
                      </a:r>
                      <a:endParaRPr lang="zh-CN" altLang="en-US" sz="1050" dirty="0"/>
                    </a:p>
                  </a:txBody>
                  <a:tcPr anchor="ctr"/>
                </a:tc>
                <a:tc>
                  <a:txBody>
                    <a:bodyPr/>
                    <a:lstStyle/>
                    <a:p>
                      <a:pPr algn="ctr"/>
                      <a:r>
                        <a:rPr lang="en-US" altLang="zh-CN" sz="1050" dirty="0"/>
                        <a:t>2</a:t>
                      </a:r>
                      <a:endParaRPr lang="zh-CN" altLang="en-US" sz="1050" dirty="0"/>
                    </a:p>
                  </a:txBody>
                  <a:tcPr anchor="ctr"/>
                </a:tc>
                <a:extLst>
                  <a:ext uri="{0D108BD9-81ED-4DB2-BD59-A6C34878D82A}">
                    <a16:rowId xmlns:a16="http://schemas.microsoft.com/office/drawing/2014/main" val="2022961865"/>
                  </a:ext>
                </a:extLst>
              </a:tr>
              <a:tr h="246594">
                <a:tc>
                  <a:txBody>
                    <a:bodyPr/>
                    <a:lstStyle/>
                    <a:p>
                      <a:pPr algn="ctr"/>
                      <a:r>
                        <a:rPr lang="zh-CN" altLang="en-US" sz="1050" dirty="0"/>
                        <a:t>小王</a:t>
                      </a:r>
                    </a:p>
                  </a:txBody>
                  <a:tcPr anchor="ctr"/>
                </a:tc>
                <a:tc>
                  <a:txBody>
                    <a:bodyPr/>
                    <a:lstStyle/>
                    <a:p>
                      <a:pPr algn="ctr"/>
                      <a:r>
                        <a:rPr lang="en-US" altLang="zh-CN" sz="1050" dirty="0"/>
                        <a:t>1</a:t>
                      </a:r>
                      <a:endParaRPr lang="zh-CN" altLang="en-US" sz="1050" dirty="0"/>
                    </a:p>
                  </a:txBody>
                  <a:tcPr anchor="ctr"/>
                </a:tc>
                <a:tc>
                  <a:txBody>
                    <a:bodyPr/>
                    <a:lstStyle/>
                    <a:p>
                      <a:pPr algn="ctr"/>
                      <a:r>
                        <a:rPr lang="en-US" altLang="zh-CN" sz="1050" dirty="0"/>
                        <a:t>17</a:t>
                      </a:r>
                      <a:endParaRPr lang="zh-CN" altLang="en-US" sz="1050" dirty="0"/>
                    </a:p>
                  </a:txBody>
                  <a:tcPr anchor="ctr"/>
                </a:tc>
                <a:tc>
                  <a:txBody>
                    <a:bodyPr/>
                    <a:lstStyle/>
                    <a:p>
                      <a:pPr algn="ctr"/>
                      <a:r>
                        <a:rPr lang="en-US" altLang="zh-CN" sz="1050" dirty="0"/>
                        <a:t>168</a:t>
                      </a:r>
                      <a:endParaRPr lang="zh-CN" altLang="en-US" sz="1050" dirty="0"/>
                    </a:p>
                  </a:txBody>
                  <a:tcPr anchor="ctr"/>
                </a:tc>
                <a:tc>
                  <a:txBody>
                    <a:bodyPr/>
                    <a:lstStyle/>
                    <a:p>
                      <a:pPr algn="ctr"/>
                      <a:r>
                        <a:rPr lang="en-US" altLang="zh-CN" sz="1050" dirty="0"/>
                        <a:t>122</a:t>
                      </a:r>
                      <a:endParaRPr lang="zh-CN" altLang="en-US" sz="1050" dirty="0"/>
                    </a:p>
                  </a:txBody>
                  <a:tcPr anchor="ctr"/>
                </a:tc>
                <a:tc>
                  <a:txBody>
                    <a:bodyPr/>
                    <a:lstStyle/>
                    <a:p>
                      <a:pPr algn="ctr"/>
                      <a:r>
                        <a:rPr lang="en-US" altLang="zh-CN" sz="1050" dirty="0"/>
                        <a:t>3</a:t>
                      </a:r>
                      <a:endParaRPr lang="zh-CN" altLang="en-US" sz="1050" dirty="0"/>
                    </a:p>
                  </a:txBody>
                  <a:tcPr anchor="ctr"/>
                </a:tc>
                <a:extLst>
                  <a:ext uri="{0D108BD9-81ED-4DB2-BD59-A6C34878D82A}">
                    <a16:rowId xmlns:a16="http://schemas.microsoft.com/office/drawing/2014/main" val="1082079323"/>
                  </a:ext>
                </a:extLst>
              </a:tr>
              <a:tr h="246594">
                <a:tc>
                  <a:txBody>
                    <a:bodyPr/>
                    <a:lstStyle/>
                    <a:p>
                      <a:pPr algn="ctr"/>
                      <a:r>
                        <a:rPr lang="zh-CN" altLang="en-US" sz="1050" dirty="0"/>
                        <a:t>小美</a:t>
                      </a:r>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18</a:t>
                      </a:r>
                      <a:endParaRPr lang="zh-CN" altLang="en-US" sz="1050" dirty="0"/>
                    </a:p>
                  </a:txBody>
                  <a:tcPr anchor="ctr"/>
                </a:tc>
                <a:tc>
                  <a:txBody>
                    <a:bodyPr/>
                    <a:lstStyle/>
                    <a:p>
                      <a:pPr algn="ctr"/>
                      <a:r>
                        <a:rPr lang="en-US" altLang="zh-CN" sz="1050" dirty="0"/>
                        <a:t>167</a:t>
                      </a:r>
                      <a:endParaRPr lang="zh-CN" altLang="en-US" sz="1050" dirty="0"/>
                    </a:p>
                  </a:txBody>
                  <a:tcPr anchor="ctr"/>
                </a:tc>
                <a:tc>
                  <a:txBody>
                    <a:bodyPr/>
                    <a:lstStyle/>
                    <a:p>
                      <a:pPr algn="ctr"/>
                      <a:r>
                        <a:rPr lang="en-US" altLang="zh-CN" sz="1050" dirty="0"/>
                        <a:t>95</a:t>
                      </a:r>
                      <a:endParaRPr lang="zh-CN" altLang="en-US" sz="1050" dirty="0"/>
                    </a:p>
                  </a:txBody>
                  <a:tcPr anchor="ctr"/>
                </a:tc>
                <a:tc>
                  <a:txBody>
                    <a:bodyPr/>
                    <a:lstStyle/>
                    <a:p>
                      <a:pPr algn="ctr"/>
                      <a:r>
                        <a:rPr lang="en-US" altLang="zh-CN" sz="1050" dirty="0"/>
                        <a:t>1</a:t>
                      </a:r>
                      <a:endParaRPr lang="zh-CN" altLang="en-US" sz="1050" dirty="0"/>
                    </a:p>
                  </a:txBody>
                  <a:tcPr anchor="ctr"/>
                </a:tc>
                <a:extLst>
                  <a:ext uri="{0D108BD9-81ED-4DB2-BD59-A6C34878D82A}">
                    <a16:rowId xmlns:a16="http://schemas.microsoft.com/office/drawing/2014/main" val="2682501015"/>
                  </a:ext>
                </a:extLst>
              </a:tr>
              <a:tr h="246594">
                <a:tc>
                  <a:txBody>
                    <a:bodyPr/>
                    <a:lstStyle/>
                    <a:p>
                      <a:pPr algn="ctr"/>
                      <a:r>
                        <a:rPr lang="zh-CN" altLang="en-US" sz="1050" dirty="0"/>
                        <a:t>小新</a:t>
                      </a:r>
                    </a:p>
                  </a:txBody>
                  <a:tcPr anchor="ctr"/>
                </a:tc>
                <a:tc>
                  <a:txBody>
                    <a:bodyPr/>
                    <a:lstStyle/>
                    <a:p>
                      <a:pPr algn="ctr"/>
                      <a:r>
                        <a:rPr lang="en-US" altLang="zh-CN" sz="1050" dirty="0"/>
                        <a:t>1</a:t>
                      </a:r>
                      <a:endParaRPr lang="zh-CN" altLang="en-US" sz="1050" dirty="0"/>
                    </a:p>
                  </a:txBody>
                  <a:tcPr anchor="ctr"/>
                </a:tc>
                <a:tc>
                  <a:txBody>
                    <a:bodyPr/>
                    <a:lstStyle/>
                    <a:p>
                      <a:pPr algn="ctr"/>
                      <a:r>
                        <a:rPr lang="en-US" altLang="zh-CN" sz="1050" dirty="0"/>
                        <a:t>18</a:t>
                      </a:r>
                      <a:endParaRPr lang="zh-CN" altLang="en-US" sz="1050" dirty="0"/>
                    </a:p>
                  </a:txBody>
                  <a:tcPr anchor="ctr"/>
                </a:tc>
                <a:tc>
                  <a:txBody>
                    <a:bodyPr/>
                    <a:lstStyle/>
                    <a:p>
                      <a:pPr algn="ctr"/>
                      <a:r>
                        <a:rPr lang="en-US" altLang="zh-CN" sz="1050" dirty="0"/>
                        <a:t>182</a:t>
                      </a:r>
                      <a:endParaRPr lang="zh-CN" altLang="en-US" sz="1050" dirty="0"/>
                    </a:p>
                  </a:txBody>
                  <a:tcPr anchor="ctr"/>
                </a:tc>
                <a:tc>
                  <a:txBody>
                    <a:bodyPr/>
                    <a:lstStyle/>
                    <a:p>
                      <a:pPr algn="ctr"/>
                      <a:r>
                        <a:rPr lang="en-US" altLang="zh-CN" sz="1050" dirty="0"/>
                        <a:t>165</a:t>
                      </a:r>
                      <a:endParaRPr lang="zh-CN" altLang="en-US" sz="1050" dirty="0"/>
                    </a:p>
                  </a:txBody>
                  <a:tcPr anchor="ctr"/>
                </a:tc>
                <a:tc>
                  <a:txBody>
                    <a:bodyPr/>
                    <a:lstStyle/>
                    <a:p>
                      <a:pPr algn="ctr"/>
                      <a:r>
                        <a:rPr lang="en-US" altLang="zh-CN" sz="1050" dirty="0"/>
                        <a:t>4</a:t>
                      </a:r>
                      <a:endParaRPr lang="zh-CN" altLang="en-US" sz="1050" dirty="0"/>
                    </a:p>
                  </a:txBody>
                  <a:tcPr anchor="ctr"/>
                </a:tc>
                <a:extLst>
                  <a:ext uri="{0D108BD9-81ED-4DB2-BD59-A6C34878D82A}">
                    <a16:rowId xmlns:a16="http://schemas.microsoft.com/office/drawing/2014/main" val="1140963210"/>
                  </a:ext>
                </a:extLst>
              </a:tr>
            </a:tbl>
          </a:graphicData>
        </a:graphic>
      </p:graphicFrame>
      <p:sp>
        <p:nvSpPr>
          <p:cNvPr id="9" name="文本框 8">
            <a:extLst>
              <a:ext uri="{FF2B5EF4-FFF2-40B4-BE49-F238E27FC236}">
                <a16:creationId xmlns:a16="http://schemas.microsoft.com/office/drawing/2014/main" id="{DB8972E3-6182-61C1-F7AF-B2F0DA8D46D9}"/>
              </a:ext>
            </a:extLst>
          </p:cNvPr>
          <p:cNvSpPr txBox="1"/>
          <p:nvPr/>
        </p:nvSpPr>
        <p:spPr>
          <a:xfrm>
            <a:off x="3460750" y="1307808"/>
            <a:ext cx="4695516" cy="300082"/>
          </a:xfrm>
          <a:prstGeom prst="rect">
            <a:avLst/>
          </a:prstGeom>
          <a:noFill/>
        </p:spPr>
        <p:txBody>
          <a:bodyPr wrap="none" rtlCol="0">
            <a:spAutoFit/>
          </a:bodyPr>
          <a:lstStyle/>
          <a:p>
            <a:r>
              <a:rPr lang="en-US" altLang="zh-CN" dirty="0">
                <a:solidFill>
                  <a:schemeClr val="accent6">
                    <a:lumMod val="50000"/>
                  </a:schemeClr>
                </a:solidFill>
              </a:rPr>
              <a:t>K1x1+b1 </a:t>
            </a:r>
            <a:r>
              <a:rPr lang="en-US" altLang="zh-CN" dirty="0">
                <a:solidFill>
                  <a:schemeClr val="bg1"/>
                </a:solidFill>
              </a:rPr>
              <a:t>+ </a:t>
            </a:r>
            <a:r>
              <a:rPr lang="en-US" altLang="zh-CN" dirty="0">
                <a:solidFill>
                  <a:schemeClr val="accent4">
                    <a:lumMod val="50000"/>
                  </a:schemeClr>
                </a:solidFill>
              </a:rPr>
              <a:t>K2x2+b2 </a:t>
            </a:r>
            <a:r>
              <a:rPr lang="en-US" altLang="zh-CN" dirty="0">
                <a:solidFill>
                  <a:schemeClr val="bg1"/>
                </a:solidFill>
              </a:rPr>
              <a:t>+ </a:t>
            </a:r>
            <a:r>
              <a:rPr lang="en-US" altLang="zh-CN" dirty="0">
                <a:solidFill>
                  <a:schemeClr val="accent3">
                    <a:lumMod val="75000"/>
                  </a:schemeClr>
                </a:solidFill>
              </a:rPr>
              <a:t>K3x3+b3 </a:t>
            </a:r>
            <a:r>
              <a:rPr lang="en-US" altLang="zh-CN" dirty="0">
                <a:solidFill>
                  <a:schemeClr val="bg1"/>
                </a:solidFill>
              </a:rPr>
              <a:t>+ </a:t>
            </a:r>
            <a:r>
              <a:rPr lang="en-US" altLang="zh-CN" dirty="0">
                <a:solidFill>
                  <a:schemeClr val="accent2"/>
                </a:solidFill>
              </a:rPr>
              <a:t>K4x4+b4 </a:t>
            </a:r>
            <a:r>
              <a:rPr lang="en-US" altLang="zh-CN" dirty="0">
                <a:solidFill>
                  <a:schemeClr val="bg1"/>
                </a:solidFill>
              </a:rPr>
              <a:t>+ </a:t>
            </a:r>
            <a:r>
              <a:rPr lang="en-US" altLang="zh-CN" dirty="0">
                <a:solidFill>
                  <a:schemeClr val="accent5">
                    <a:lumMod val="50000"/>
                  </a:schemeClr>
                </a:solidFill>
              </a:rPr>
              <a:t>K5x5+b5 </a:t>
            </a:r>
            <a:r>
              <a:rPr lang="en-US" altLang="zh-CN" dirty="0">
                <a:solidFill>
                  <a:schemeClr val="bg1"/>
                </a:solidFill>
              </a:rPr>
              <a:t>= y</a:t>
            </a:r>
            <a:endParaRPr lang="zh-CN" altLang="en-US" dirty="0">
              <a:solidFill>
                <a:schemeClr val="bg1"/>
              </a:solidFill>
            </a:endParaRPr>
          </a:p>
        </p:txBody>
      </p:sp>
      <p:sp>
        <p:nvSpPr>
          <p:cNvPr id="10" name="文本框 9">
            <a:extLst>
              <a:ext uri="{FF2B5EF4-FFF2-40B4-BE49-F238E27FC236}">
                <a16:creationId xmlns:a16="http://schemas.microsoft.com/office/drawing/2014/main" id="{666A456E-37B8-518D-FFF0-5DA0BE9AC4BA}"/>
              </a:ext>
            </a:extLst>
          </p:cNvPr>
          <p:cNvSpPr txBox="1"/>
          <p:nvPr/>
        </p:nvSpPr>
        <p:spPr>
          <a:xfrm>
            <a:off x="3498340" y="1676108"/>
            <a:ext cx="3474028" cy="300082"/>
          </a:xfrm>
          <a:prstGeom prst="rect">
            <a:avLst/>
          </a:prstGeom>
          <a:noFill/>
        </p:spPr>
        <p:txBody>
          <a:bodyPr wrap="none" rtlCol="0">
            <a:spAutoFit/>
          </a:bodyPr>
          <a:lstStyle/>
          <a:p>
            <a:r>
              <a:rPr lang="en-US" altLang="zh-CN" dirty="0">
                <a:solidFill>
                  <a:schemeClr val="accent6">
                    <a:lumMod val="50000"/>
                  </a:schemeClr>
                </a:solidFill>
              </a:rPr>
              <a:t>K1x1 </a:t>
            </a:r>
            <a:r>
              <a:rPr lang="en-US" altLang="zh-CN" dirty="0">
                <a:solidFill>
                  <a:schemeClr val="bg1"/>
                </a:solidFill>
              </a:rPr>
              <a:t>+ </a:t>
            </a:r>
            <a:r>
              <a:rPr lang="en-US" altLang="zh-CN" dirty="0">
                <a:solidFill>
                  <a:schemeClr val="accent4">
                    <a:lumMod val="50000"/>
                  </a:schemeClr>
                </a:solidFill>
              </a:rPr>
              <a:t>K2x2</a:t>
            </a:r>
            <a:r>
              <a:rPr lang="en-US" altLang="zh-CN" dirty="0">
                <a:solidFill>
                  <a:schemeClr val="bg1"/>
                </a:solidFill>
              </a:rPr>
              <a:t>+ </a:t>
            </a:r>
            <a:r>
              <a:rPr lang="en-US" altLang="zh-CN" dirty="0">
                <a:solidFill>
                  <a:schemeClr val="accent3">
                    <a:lumMod val="75000"/>
                  </a:schemeClr>
                </a:solidFill>
              </a:rPr>
              <a:t>K3x3 </a:t>
            </a:r>
            <a:r>
              <a:rPr lang="en-US" altLang="zh-CN" dirty="0">
                <a:solidFill>
                  <a:schemeClr val="bg1"/>
                </a:solidFill>
              </a:rPr>
              <a:t>+ </a:t>
            </a:r>
            <a:r>
              <a:rPr lang="en-US" altLang="zh-CN" dirty="0">
                <a:solidFill>
                  <a:schemeClr val="accent2"/>
                </a:solidFill>
              </a:rPr>
              <a:t>K4x4 </a:t>
            </a:r>
            <a:r>
              <a:rPr lang="en-US" altLang="zh-CN" dirty="0">
                <a:solidFill>
                  <a:schemeClr val="bg1"/>
                </a:solidFill>
              </a:rPr>
              <a:t>+ </a:t>
            </a:r>
            <a:r>
              <a:rPr lang="en-US" altLang="zh-CN" dirty="0">
                <a:solidFill>
                  <a:schemeClr val="accent5">
                    <a:lumMod val="50000"/>
                  </a:schemeClr>
                </a:solidFill>
              </a:rPr>
              <a:t>K5x5 </a:t>
            </a:r>
            <a:r>
              <a:rPr lang="en-US" altLang="zh-CN" dirty="0">
                <a:solidFill>
                  <a:schemeClr val="bg1"/>
                </a:solidFill>
              </a:rPr>
              <a:t>+ b</a:t>
            </a:r>
            <a:r>
              <a:rPr lang="en-US" altLang="zh-CN" dirty="0">
                <a:solidFill>
                  <a:schemeClr val="accent5">
                    <a:lumMod val="50000"/>
                  </a:schemeClr>
                </a:solidFill>
              </a:rPr>
              <a:t> </a:t>
            </a:r>
            <a:r>
              <a:rPr lang="en-US" altLang="zh-CN" dirty="0">
                <a:solidFill>
                  <a:schemeClr val="bg1"/>
                </a:solidFill>
              </a:rPr>
              <a:t>= y</a:t>
            </a:r>
            <a:endParaRPr lang="zh-CN" altLang="en-US" dirty="0">
              <a:solidFill>
                <a:schemeClr val="bg1"/>
              </a:solidFill>
            </a:endParaRPr>
          </a:p>
        </p:txBody>
      </p:sp>
      <p:sp>
        <p:nvSpPr>
          <p:cNvPr id="15" name="文本框 14">
            <a:extLst>
              <a:ext uri="{FF2B5EF4-FFF2-40B4-BE49-F238E27FC236}">
                <a16:creationId xmlns:a16="http://schemas.microsoft.com/office/drawing/2014/main" id="{814F59FE-F274-50B0-14FC-83392B09CAD9}"/>
              </a:ext>
            </a:extLst>
          </p:cNvPr>
          <p:cNvSpPr txBox="1"/>
          <p:nvPr/>
        </p:nvSpPr>
        <p:spPr>
          <a:xfrm>
            <a:off x="4317903" y="2142463"/>
            <a:ext cx="1959191" cy="507831"/>
          </a:xfrm>
          <a:prstGeom prst="rect">
            <a:avLst/>
          </a:prstGeom>
          <a:noFill/>
        </p:spPr>
        <p:txBody>
          <a:bodyPr wrap="none" rtlCol="0">
            <a:spAutoFit/>
          </a:bodyPr>
          <a:lstStyle/>
          <a:p>
            <a:r>
              <a:rPr lang="en-US" altLang="zh-CN" dirty="0">
                <a:solidFill>
                  <a:schemeClr val="bg1"/>
                </a:solidFill>
              </a:rPr>
              <a:t>X = (x1, x2, x3, x4, x5)</a:t>
            </a:r>
          </a:p>
          <a:p>
            <a:r>
              <a:rPr lang="en-US" altLang="zh-CN" dirty="0">
                <a:solidFill>
                  <a:schemeClr val="bg1"/>
                </a:solidFill>
              </a:rPr>
              <a:t>K = (k1, k2, k3, k4, k5)</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9DBF5D99-BDEA-02B6-4EB0-AED3CDA563F5}"/>
                  </a:ext>
                </a:extLst>
              </p:cNvPr>
              <p:cNvSpPr txBox="1"/>
              <p:nvPr/>
            </p:nvSpPr>
            <p:spPr>
              <a:xfrm>
                <a:off x="3191272" y="3433755"/>
                <a:ext cx="4587874" cy="11809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smtClean="0">
                              <a:solidFill>
                                <a:schemeClr val="bg1"/>
                              </a:solidFill>
                              <a:latin typeface="Cambria Math" panose="02040503050406030204" pitchFamily="18" charset="0"/>
                            </a:rPr>
                          </m:ctrlPr>
                        </m:dPr>
                        <m:e>
                          <m:eqArr>
                            <m:eqArrPr>
                              <m:ctrlPr>
                                <a:rPr lang="zh-CN" altLang="en-US" i="1">
                                  <a:solidFill>
                                    <a:schemeClr val="bg1"/>
                                  </a:solidFill>
                                  <a:latin typeface="Cambria Math" panose="02040503050406030204" pitchFamily="18" charset="0"/>
                                </a:rPr>
                              </m:ctrlPr>
                            </m:eqArrPr>
                            <m:e>
                              <m:r>
                                <a:rPr lang="zh-CN" altLang="en-US">
                                  <a:solidFill>
                                    <a:schemeClr val="bg1"/>
                                  </a:solidFill>
                                  <a:latin typeface="Cambria Math" panose="02040503050406030204" pitchFamily="18" charset="0"/>
                                </a:rPr>
                                <m:t>&amp;</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𝑎</m:t>
                                  </m:r>
                                </m:e>
                                <m:sub>
                                  <m:r>
                                    <a:rPr lang="zh-CN" altLang="en-US" i="0">
                                      <a:solidFill>
                                        <a:schemeClr val="bg1"/>
                                      </a:solidFill>
                                      <a:latin typeface="Cambria Math" panose="02040503050406030204" pitchFamily="18" charset="0"/>
                                    </a:rPr>
                                    <m:t>11</m:t>
                                  </m:r>
                                </m:sub>
                              </m:sSub>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1</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𝑎</m:t>
                                  </m:r>
                                </m:e>
                                <m:sub>
                                  <m:r>
                                    <a:rPr lang="zh-CN" altLang="en-US" i="0">
                                      <a:solidFill>
                                        <a:schemeClr val="bg1"/>
                                      </a:solidFill>
                                      <a:latin typeface="Cambria Math" panose="02040503050406030204" pitchFamily="18" charset="0"/>
                                    </a:rPr>
                                    <m:t>12</m:t>
                                  </m:r>
                                </m:sub>
                              </m:sSub>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2</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𝑎</m:t>
                                  </m:r>
                                </m:e>
                                <m:sub>
                                  <m:r>
                                    <a:rPr lang="zh-CN" altLang="en-US" i="0">
                                      <a:solidFill>
                                        <a:schemeClr val="bg1"/>
                                      </a:solidFill>
                                      <a:latin typeface="Cambria Math" panose="02040503050406030204" pitchFamily="18" charset="0"/>
                                    </a:rPr>
                                    <m:t>13</m:t>
                                  </m:r>
                                </m:sub>
                              </m:sSub>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3</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𝑎</m:t>
                                  </m:r>
                                </m:e>
                                <m:sub>
                                  <m:r>
                                    <a:rPr lang="zh-CN" altLang="en-US" i="0">
                                      <a:solidFill>
                                        <a:schemeClr val="bg1"/>
                                      </a:solidFill>
                                      <a:latin typeface="Cambria Math" panose="02040503050406030204" pitchFamily="18" charset="0"/>
                                    </a:rPr>
                                    <m:t>14</m:t>
                                  </m:r>
                                </m:sub>
                              </m:sSub>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4</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𝑎</m:t>
                                  </m:r>
                                </m:e>
                                <m:sub>
                                  <m:r>
                                    <a:rPr lang="zh-CN" altLang="en-US" i="0">
                                      <a:solidFill>
                                        <a:schemeClr val="bg1"/>
                                      </a:solidFill>
                                      <a:latin typeface="Cambria Math" panose="02040503050406030204" pitchFamily="18" charset="0"/>
                                    </a:rPr>
                                    <m:t>15</m:t>
                                  </m:r>
                                </m:sub>
                              </m:sSub>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5</m:t>
                                  </m:r>
                                </m:sub>
                              </m:sSub>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𝑏</m:t>
                              </m:r>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𝑦</m:t>
                                  </m:r>
                                </m:e>
                                <m:sub>
                                  <m:r>
                                    <a:rPr lang="zh-CN" altLang="en-US" i="0">
                                      <a:solidFill>
                                        <a:schemeClr val="bg1"/>
                                      </a:solidFill>
                                      <a:latin typeface="Cambria Math" panose="02040503050406030204" pitchFamily="18" charset="0"/>
                                    </a:rPr>
                                    <m:t>1</m:t>
                                  </m:r>
                                </m:sub>
                              </m:sSub>
                            </m:e>
                            <m:e>
                              <m:r>
                                <a:rPr lang="zh-CN" altLang="en-US" i="0">
                                  <a:solidFill>
                                    <a:schemeClr val="bg1"/>
                                  </a:solidFill>
                                  <a:latin typeface="Cambria Math" panose="02040503050406030204" pitchFamily="18" charset="0"/>
                                </a:rPr>
                                <m:t>&amp;</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𝑎</m:t>
                                  </m:r>
                                </m:e>
                                <m:sub>
                                  <m:r>
                                    <a:rPr lang="zh-CN" altLang="en-US" i="0">
                                      <a:solidFill>
                                        <a:schemeClr val="bg1"/>
                                      </a:solidFill>
                                      <a:latin typeface="Cambria Math" panose="02040503050406030204" pitchFamily="18" charset="0"/>
                                    </a:rPr>
                                    <m:t>21</m:t>
                                  </m:r>
                                </m:sub>
                              </m:sSub>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1</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𝑎</m:t>
                                  </m:r>
                                </m:e>
                                <m:sub>
                                  <m:r>
                                    <a:rPr lang="zh-CN" altLang="en-US" i="0">
                                      <a:solidFill>
                                        <a:schemeClr val="bg1"/>
                                      </a:solidFill>
                                      <a:latin typeface="Cambria Math" panose="02040503050406030204" pitchFamily="18" charset="0"/>
                                    </a:rPr>
                                    <m:t>22</m:t>
                                  </m:r>
                                </m:sub>
                              </m:sSub>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2</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𝑎</m:t>
                                  </m:r>
                                </m:e>
                                <m:sub>
                                  <m:r>
                                    <a:rPr lang="zh-CN" altLang="en-US" i="0">
                                      <a:solidFill>
                                        <a:schemeClr val="bg1"/>
                                      </a:solidFill>
                                      <a:latin typeface="Cambria Math" panose="02040503050406030204" pitchFamily="18" charset="0"/>
                                    </a:rPr>
                                    <m:t>23</m:t>
                                  </m:r>
                                </m:sub>
                              </m:sSub>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3</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𝑎</m:t>
                                  </m:r>
                                </m:e>
                                <m:sub>
                                  <m:r>
                                    <a:rPr lang="zh-CN" altLang="en-US" i="0">
                                      <a:solidFill>
                                        <a:schemeClr val="bg1"/>
                                      </a:solidFill>
                                      <a:latin typeface="Cambria Math" panose="02040503050406030204" pitchFamily="18" charset="0"/>
                                    </a:rPr>
                                    <m:t>24</m:t>
                                  </m:r>
                                </m:sub>
                              </m:sSub>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4</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𝑎</m:t>
                                  </m:r>
                                </m:e>
                                <m:sub>
                                  <m:r>
                                    <a:rPr lang="zh-CN" altLang="en-US" i="0">
                                      <a:solidFill>
                                        <a:schemeClr val="bg1"/>
                                      </a:solidFill>
                                      <a:latin typeface="Cambria Math" panose="02040503050406030204" pitchFamily="18" charset="0"/>
                                    </a:rPr>
                                    <m:t>25</m:t>
                                  </m:r>
                                </m:sub>
                              </m:sSub>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5</m:t>
                                  </m:r>
                                </m:sub>
                              </m:sSub>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𝑏</m:t>
                              </m:r>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𝑦</m:t>
                                  </m:r>
                                </m:e>
                                <m:sub>
                                  <m:r>
                                    <a:rPr lang="zh-CN" altLang="en-US" i="0">
                                      <a:solidFill>
                                        <a:schemeClr val="bg1"/>
                                      </a:solidFill>
                                      <a:latin typeface="Cambria Math" panose="02040503050406030204" pitchFamily="18" charset="0"/>
                                    </a:rPr>
                                    <m:t>2</m:t>
                                  </m:r>
                                </m:sub>
                              </m:sSub>
                            </m:e>
                            <m:e>
                              <m:r>
                                <a:rPr lang="zh-CN" altLang="en-US" i="0">
                                  <a:solidFill>
                                    <a:schemeClr val="bg1"/>
                                  </a:solidFill>
                                  <a:latin typeface="Cambria Math" panose="02040503050406030204" pitchFamily="18" charset="0"/>
                                </a:rPr>
                                <m:t>&amp;</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𝑎</m:t>
                                  </m:r>
                                </m:e>
                                <m:sub>
                                  <m:r>
                                    <a:rPr lang="zh-CN" altLang="en-US" i="0">
                                      <a:solidFill>
                                        <a:schemeClr val="bg1"/>
                                      </a:solidFill>
                                      <a:latin typeface="Cambria Math" panose="02040503050406030204" pitchFamily="18" charset="0"/>
                                    </a:rPr>
                                    <m:t>31</m:t>
                                  </m:r>
                                </m:sub>
                              </m:sSub>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1</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𝑎</m:t>
                                  </m:r>
                                </m:e>
                                <m:sub>
                                  <m:r>
                                    <a:rPr lang="zh-CN" altLang="en-US" i="0">
                                      <a:solidFill>
                                        <a:schemeClr val="bg1"/>
                                      </a:solidFill>
                                      <a:latin typeface="Cambria Math" panose="02040503050406030204" pitchFamily="18" charset="0"/>
                                    </a:rPr>
                                    <m:t>32</m:t>
                                  </m:r>
                                </m:sub>
                              </m:sSub>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2</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𝑎</m:t>
                                  </m:r>
                                </m:e>
                                <m:sub>
                                  <m:r>
                                    <a:rPr lang="zh-CN" altLang="en-US" i="0">
                                      <a:solidFill>
                                        <a:schemeClr val="bg1"/>
                                      </a:solidFill>
                                      <a:latin typeface="Cambria Math" panose="02040503050406030204" pitchFamily="18" charset="0"/>
                                    </a:rPr>
                                    <m:t>33</m:t>
                                  </m:r>
                                </m:sub>
                              </m:sSub>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3</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𝑎</m:t>
                                  </m:r>
                                </m:e>
                                <m:sub>
                                  <m:r>
                                    <a:rPr lang="zh-CN" altLang="en-US" i="0">
                                      <a:solidFill>
                                        <a:schemeClr val="bg1"/>
                                      </a:solidFill>
                                      <a:latin typeface="Cambria Math" panose="02040503050406030204" pitchFamily="18" charset="0"/>
                                    </a:rPr>
                                    <m:t>34</m:t>
                                  </m:r>
                                </m:sub>
                              </m:sSub>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4</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𝑎</m:t>
                                  </m:r>
                                </m:e>
                                <m:sub>
                                  <m:r>
                                    <a:rPr lang="zh-CN" altLang="en-US" i="0">
                                      <a:solidFill>
                                        <a:schemeClr val="bg1"/>
                                      </a:solidFill>
                                      <a:latin typeface="Cambria Math" panose="02040503050406030204" pitchFamily="18" charset="0"/>
                                    </a:rPr>
                                    <m:t>35</m:t>
                                  </m:r>
                                </m:sub>
                              </m:sSub>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5</m:t>
                                  </m:r>
                                </m:sub>
                              </m:sSub>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𝑏</m:t>
                              </m:r>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𝑦</m:t>
                                  </m:r>
                                </m:e>
                                <m:sub>
                                  <m:r>
                                    <a:rPr lang="zh-CN" altLang="en-US" i="0">
                                      <a:solidFill>
                                        <a:schemeClr val="bg1"/>
                                      </a:solidFill>
                                      <a:latin typeface="Cambria Math" panose="02040503050406030204" pitchFamily="18" charset="0"/>
                                    </a:rPr>
                                    <m:t>3</m:t>
                                  </m:r>
                                </m:sub>
                              </m:sSub>
                            </m:e>
                            <m:e>
                              <m:r>
                                <a:rPr lang="zh-CN" altLang="en-US" i="0">
                                  <a:solidFill>
                                    <a:schemeClr val="bg1"/>
                                  </a:solidFill>
                                  <a:latin typeface="Cambria Math" panose="02040503050406030204" pitchFamily="18" charset="0"/>
                                </a:rPr>
                                <m:t>&amp;</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𝑎</m:t>
                                  </m:r>
                                </m:e>
                                <m:sub>
                                  <m:r>
                                    <a:rPr lang="zh-CN" altLang="en-US" i="0">
                                      <a:solidFill>
                                        <a:schemeClr val="bg1"/>
                                      </a:solidFill>
                                      <a:latin typeface="Cambria Math" panose="02040503050406030204" pitchFamily="18" charset="0"/>
                                    </a:rPr>
                                    <m:t>41</m:t>
                                  </m:r>
                                </m:sub>
                              </m:sSub>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1</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𝑎</m:t>
                                  </m:r>
                                </m:e>
                                <m:sub>
                                  <m:r>
                                    <a:rPr lang="zh-CN" altLang="en-US" i="0">
                                      <a:solidFill>
                                        <a:schemeClr val="bg1"/>
                                      </a:solidFill>
                                      <a:latin typeface="Cambria Math" panose="02040503050406030204" pitchFamily="18" charset="0"/>
                                    </a:rPr>
                                    <m:t>42</m:t>
                                  </m:r>
                                </m:sub>
                              </m:sSub>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2</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𝑎</m:t>
                                  </m:r>
                                </m:e>
                                <m:sub>
                                  <m:r>
                                    <a:rPr lang="zh-CN" altLang="en-US" i="0">
                                      <a:solidFill>
                                        <a:schemeClr val="bg1"/>
                                      </a:solidFill>
                                      <a:latin typeface="Cambria Math" panose="02040503050406030204" pitchFamily="18" charset="0"/>
                                    </a:rPr>
                                    <m:t>43</m:t>
                                  </m:r>
                                </m:sub>
                              </m:sSub>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3</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𝑎</m:t>
                                  </m:r>
                                </m:e>
                                <m:sub>
                                  <m:r>
                                    <a:rPr lang="zh-CN" altLang="en-US" i="0">
                                      <a:solidFill>
                                        <a:schemeClr val="bg1"/>
                                      </a:solidFill>
                                      <a:latin typeface="Cambria Math" panose="02040503050406030204" pitchFamily="18" charset="0"/>
                                    </a:rPr>
                                    <m:t>44</m:t>
                                  </m:r>
                                </m:sub>
                              </m:sSub>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4</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𝑎</m:t>
                                  </m:r>
                                </m:e>
                                <m:sub>
                                  <m:r>
                                    <a:rPr lang="zh-CN" altLang="en-US" i="0">
                                      <a:solidFill>
                                        <a:schemeClr val="bg1"/>
                                      </a:solidFill>
                                      <a:latin typeface="Cambria Math" panose="02040503050406030204" pitchFamily="18" charset="0"/>
                                    </a:rPr>
                                    <m:t>45</m:t>
                                  </m:r>
                                </m:sub>
                              </m:sSub>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5</m:t>
                                  </m:r>
                                </m:sub>
                              </m:sSub>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𝑏</m:t>
                              </m:r>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𝑦</m:t>
                                  </m:r>
                                </m:e>
                                <m:sub>
                                  <m:r>
                                    <a:rPr lang="zh-CN" altLang="en-US" i="0">
                                      <a:solidFill>
                                        <a:schemeClr val="bg1"/>
                                      </a:solidFill>
                                      <a:latin typeface="Cambria Math" panose="02040503050406030204" pitchFamily="18" charset="0"/>
                                    </a:rPr>
                                    <m:t>4</m:t>
                                  </m:r>
                                </m:sub>
                              </m:sSub>
                            </m:e>
                            <m:e>
                              <m:r>
                                <a:rPr lang="zh-CN" altLang="en-US" i="0">
                                  <a:solidFill>
                                    <a:schemeClr val="bg1"/>
                                  </a:solidFill>
                                  <a:latin typeface="Cambria Math" panose="02040503050406030204" pitchFamily="18" charset="0"/>
                                </a:rPr>
                                <m:t>&amp;</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𝑎</m:t>
                                  </m:r>
                                </m:e>
                                <m:sub>
                                  <m:r>
                                    <a:rPr lang="zh-CN" altLang="en-US" i="0">
                                      <a:solidFill>
                                        <a:schemeClr val="bg1"/>
                                      </a:solidFill>
                                      <a:latin typeface="Cambria Math" panose="02040503050406030204" pitchFamily="18" charset="0"/>
                                    </a:rPr>
                                    <m:t>51</m:t>
                                  </m:r>
                                </m:sub>
                              </m:sSub>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1</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𝑎</m:t>
                                  </m:r>
                                </m:e>
                                <m:sub>
                                  <m:r>
                                    <a:rPr lang="zh-CN" altLang="en-US" i="0">
                                      <a:solidFill>
                                        <a:schemeClr val="bg1"/>
                                      </a:solidFill>
                                      <a:latin typeface="Cambria Math" panose="02040503050406030204" pitchFamily="18" charset="0"/>
                                    </a:rPr>
                                    <m:t>52</m:t>
                                  </m:r>
                                </m:sub>
                              </m:sSub>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2</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𝑎</m:t>
                                  </m:r>
                                </m:e>
                                <m:sub>
                                  <m:r>
                                    <a:rPr lang="zh-CN" altLang="en-US" i="0">
                                      <a:solidFill>
                                        <a:schemeClr val="bg1"/>
                                      </a:solidFill>
                                      <a:latin typeface="Cambria Math" panose="02040503050406030204" pitchFamily="18" charset="0"/>
                                    </a:rPr>
                                    <m:t>53</m:t>
                                  </m:r>
                                </m:sub>
                              </m:sSub>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3</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𝑎</m:t>
                                  </m:r>
                                </m:e>
                                <m:sub>
                                  <m:r>
                                    <a:rPr lang="zh-CN" altLang="en-US" i="0">
                                      <a:solidFill>
                                        <a:schemeClr val="bg1"/>
                                      </a:solidFill>
                                      <a:latin typeface="Cambria Math" panose="02040503050406030204" pitchFamily="18" charset="0"/>
                                    </a:rPr>
                                    <m:t>54</m:t>
                                  </m:r>
                                </m:sub>
                              </m:sSub>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4</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𝑎</m:t>
                                  </m:r>
                                </m:e>
                                <m:sub>
                                  <m:r>
                                    <a:rPr lang="zh-CN" altLang="en-US" i="0">
                                      <a:solidFill>
                                        <a:schemeClr val="bg1"/>
                                      </a:solidFill>
                                      <a:latin typeface="Cambria Math" panose="02040503050406030204" pitchFamily="18" charset="0"/>
                                    </a:rPr>
                                    <m:t>55</m:t>
                                  </m:r>
                                </m:sub>
                              </m:sSub>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5</m:t>
                                  </m:r>
                                </m:sub>
                              </m:sSub>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𝑏</m:t>
                              </m:r>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𝑦</m:t>
                                  </m:r>
                                </m:e>
                                <m:sub>
                                  <m:r>
                                    <a:rPr lang="zh-CN" altLang="en-US" i="0">
                                      <a:solidFill>
                                        <a:schemeClr val="bg1"/>
                                      </a:solidFill>
                                      <a:latin typeface="Cambria Math" panose="02040503050406030204" pitchFamily="18" charset="0"/>
                                    </a:rPr>
                                    <m:t>5</m:t>
                                  </m:r>
                                </m:sub>
                              </m:sSub>
                            </m:e>
                          </m:eqArr>
                        </m:e>
                      </m:d>
                    </m:oMath>
                  </m:oMathPara>
                </a14:m>
                <a:endParaRPr lang="zh-CN" altLang="en-US" dirty="0">
                  <a:solidFill>
                    <a:schemeClr val="bg1"/>
                  </a:solidFill>
                </a:endParaRPr>
              </a:p>
            </p:txBody>
          </p:sp>
        </mc:Choice>
        <mc:Fallback xmlns="">
          <p:sp>
            <p:nvSpPr>
              <p:cNvPr id="26" name="文本框 25">
                <a:extLst>
                  <a:ext uri="{FF2B5EF4-FFF2-40B4-BE49-F238E27FC236}">
                    <a16:creationId xmlns:a16="http://schemas.microsoft.com/office/drawing/2014/main" id="{9DBF5D99-BDEA-02B6-4EB0-AED3CDA563F5}"/>
                  </a:ext>
                </a:extLst>
              </p:cNvPr>
              <p:cNvSpPr txBox="1">
                <a:spLocks noRot="1" noChangeAspect="1" noMove="1" noResize="1" noEditPoints="1" noAdjustHandles="1" noChangeArrowheads="1" noChangeShapeType="1" noTextEdit="1"/>
              </p:cNvSpPr>
              <p:nvPr/>
            </p:nvSpPr>
            <p:spPr>
              <a:xfrm>
                <a:off x="3191272" y="3433755"/>
                <a:ext cx="4587874" cy="1180964"/>
              </a:xfrm>
              <a:prstGeom prst="rect">
                <a:avLst/>
              </a:prstGeom>
              <a:blipFill>
                <a:blip r:embed="rId3"/>
                <a:stretch>
                  <a:fillRect/>
                </a:stretch>
              </a:blipFill>
            </p:spPr>
            <p:txBody>
              <a:bodyPr/>
              <a:lstStyle/>
              <a:p>
                <a:r>
                  <a:rPr lang="zh-CN" altLang="en-US">
                    <a:noFill/>
                  </a:rPr>
                  <a:t> </a:t>
                </a:r>
              </a:p>
            </p:txBody>
          </p:sp>
        </mc:Fallback>
      </mc:AlternateContent>
      <p:sp>
        <p:nvSpPr>
          <p:cNvPr id="28" name="文本框 27">
            <a:extLst>
              <a:ext uri="{FF2B5EF4-FFF2-40B4-BE49-F238E27FC236}">
                <a16:creationId xmlns:a16="http://schemas.microsoft.com/office/drawing/2014/main" id="{6729340A-9761-10DA-C95C-F835E6E12F4D}"/>
              </a:ext>
            </a:extLst>
          </p:cNvPr>
          <p:cNvSpPr txBox="1"/>
          <p:nvPr/>
        </p:nvSpPr>
        <p:spPr>
          <a:xfrm>
            <a:off x="3460750" y="2757988"/>
            <a:ext cx="4176143" cy="507831"/>
          </a:xfrm>
          <a:prstGeom prst="rect">
            <a:avLst/>
          </a:prstGeom>
          <a:noFill/>
        </p:spPr>
        <p:txBody>
          <a:bodyPr wrap="none" rtlCol="0">
            <a:spAutoFit/>
          </a:bodyPr>
          <a:lstStyle/>
          <a:p>
            <a:r>
              <a:rPr lang="zh-CN" altLang="en-US" dirty="0">
                <a:solidFill>
                  <a:schemeClr val="bg1"/>
                </a:solidFill>
              </a:rPr>
              <a:t>我们用</a:t>
            </a:r>
            <a:r>
              <a:rPr lang="en-US" altLang="zh-CN" dirty="0">
                <a:solidFill>
                  <a:schemeClr val="bg1"/>
                </a:solidFill>
              </a:rPr>
              <a:t>w</a:t>
            </a:r>
            <a:r>
              <a:rPr lang="zh-CN" altLang="en-US" dirty="0">
                <a:solidFill>
                  <a:schemeClr val="bg1"/>
                </a:solidFill>
              </a:rPr>
              <a:t>代替</a:t>
            </a:r>
            <a:r>
              <a:rPr lang="en-US" altLang="zh-CN" dirty="0">
                <a:solidFill>
                  <a:schemeClr val="bg1"/>
                </a:solidFill>
              </a:rPr>
              <a:t>k</a:t>
            </a:r>
            <a:r>
              <a:rPr lang="zh-CN" altLang="en-US" dirty="0">
                <a:solidFill>
                  <a:schemeClr val="bg1"/>
                </a:solidFill>
              </a:rPr>
              <a:t>，把它叫做权重，然后把</a:t>
            </a:r>
            <a:r>
              <a:rPr lang="en-US" altLang="zh-CN" dirty="0">
                <a:solidFill>
                  <a:schemeClr val="bg1"/>
                </a:solidFill>
              </a:rPr>
              <a:t>b</a:t>
            </a:r>
            <a:r>
              <a:rPr lang="zh-CN" altLang="en-US" dirty="0">
                <a:solidFill>
                  <a:schemeClr val="bg1"/>
                </a:solidFill>
              </a:rPr>
              <a:t>叫做偏置，</a:t>
            </a:r>
            <a:endParaRPr lang="en-US" altLang="zh-CN" dirty="0">
              <a:solidFill>
                <a:schemeClr val="bg1"/>
              </a:solidFill>
            </a:endParaRPr>
          </a:p>
          <a:p>
            <a:r>
              <a:rPr lang="zh-CN" altLang="en-US" dirty="0">
                <a:solidFill>
                  <a:schemeClr val="bg1"/>
                </a:solidFill>
              </a:rPr>
              <a:t>用</a:t>
            </a:r>
            <a:r>
              <a:rPr lang="en-US" altLang="zh-CN" dirty="0">
                <a:solidFill>
                  <a:schemeClr val="bg1"/>
                </a:solidFill>
              </a:rPr>
              <a:t>a</a:t>
            </a:r>
            <a:r>
              <a:rPr lang="zh-CN" altLang="en-US" dirty="0">
                <a:solidFill>
                  <a:schemeClr val="bg1"/>
                </a:solidFill>
              </a:rPr>
              <a:t>表示参数，</a:t>
            </a:r>
            <a:r>
              <a:rPr lang="en-US" altLang="zh-CN" dirty="0">
                <a:solidFill>
                  <a:schemeClr val="bg1"/>
                </a:solidFill>
              </a:rPr>
              <a:t>y</a:t>
            </a:r>
            <a:r>
              <a:rPr lang="zh-CN" altLang="en-US" dirty="0">
                <a:solidFill>
                  <a:schemeClr val="bg1"/>
                </a:solidFill>
              </a:rPr>
              <a:t>表示输出，于是我们有了以下方程组</a:t>
            </a:r>
          </a:p>
        </p:txBody>
      </p:sp>
    </p:spTree>
    <p:extLst>
      <p:ext uri="{BB962C8B-B14F-4D97-AF65-F5344CB8AC3E}">
        <p14:creationId xmlns:p14="http://schemas.microsoft.com/office/powerpoint/2010/main" val="233751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arn(inVertical)">
                                      <p:cBhvr>
                                        <p:cTn id="35" dur="500"/>
                                        <p:tgtEl>
                                          <p:spTgt spid="2"/>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barn(inVertical)">
                                      <p:cBhvr>
                                        <p:cTn id="38" dur="500"/>
                                        <p:tgtEl>
                                          <p:spTgt spid="3"/>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barn(inVertical)">
                                      <p:cBhvr>
                                        <p:cTn id="41" dur="500"/>
                                        <p:tgtEl>
                                          <p:spTgt spid="5"/>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barn(inVertical)">
                                      <p:cBhvr>
                                        <p:cTn id="44" dur="500"/>
                                        <p:tgtEl>
                                          <p:spTgt spid="6"/>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arn(inVertical)">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1000"/>
                                        <p:tgtEl>
                                          <p:spTgt spid="9"/>
                                        </p:tgtEl>
                                      </p:cBhvr>
                                    </p:animEffect>
                                    <p:anim calcmode="lin" valueType="num">
                                      <p:cBhvr>
                                        <p:cTn id="53" dur="1000" fill="hold"/>
                                        <p:tgtEl>
                                          <p:spTgt spid="9"/>
                                        </p:tgtEl>
                                        <p:attrNameLst>
                                          <p:attrName>ppt_x</p:attrName>
                                        </p:attrNameLst>
                                      </p:cBhvr>
                                      <p:tavLst>
                                        <p:tav tm="0">
                                          <p:val>
                                            <p:strVal val="#ppt_x"/>
                                          </p:val>
                                        </p:tav>
                                        <p:tav tm="100000">
                                          <p:val>
                                            <p:strVal val="#ppt_x"/>
                                          </p:val>
                                        </p:tav>
                                      </p:tavLst>
                                    </p:anim>
                                    <p:anim calcmode="lin" valueType="num">
                                      <p:cBhvr>
                                        <p:cTn id="5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1000"/>
                                        <p:tgtEl>
                                          <p:spTgt spid="15"/>
                                        </p:tgtEl>
                                      </p:cBhvr>
                                    </p:animEffect>
                                    <p:anim calcmode="lin" valueType="num">
                                      <p:cBhvr>
                                        <p:cTn id="67" dur="1000" fill="hold"/>
                                        <p:tgtEl>
                                          <p:spTgt spid="15"/>
                                        </p:tgtEl>
                                        <p:attrNameLst>
                                          <p:attrName>ppt_x</p:attrName>
                                        </p:attrNameLst>
                                      </p:cBhvr>
                                      <p:tavLst>
                                        <p:tav tm="0">
                                          <p:val>
                                            <p:strVal val="#ppt_x"/>
                                          </p:val>
                                        </p:tav>
                                        <p:tav tm="100000">
                                          <p:val>
                                            <p:strVal val="#ppt_x"/>
                                          </p:val>
                                        </p:tav>
                                      </p:tavLst>
                                    </p:anim>
                                    <p:anim calcmode="lin" valueType="num">
                                      <p:cBhvr>
                                        <p:cTn id="6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fade">
                                      <p:cBhvr>
                                        <p:cTn id="73" dur="1000"/>
                                        <p:tgtEl>
                                          <p:spTgt spid="28"/>
                                        </p:tgtEl>
                                      </p:cBhvr>
                                    </p:animEffect>
                                    <p:anim calcmode="lin" valueType="num">
                                      <p:cBhvr>
                                        <p:cTn id="74" dur="1000" fill="hold"/>
                                        <p:tgtEl>
                                          <p:spTgt spid="28"/>
                                        </p:tgtEl>
                                        <p:attrNameLst>
                                          <p:attrName>ppt_x</p:attrName>
                                        </p:attrNameLst>
                                      </p:cBhvr>
                                      <p:tavLst>
                                        <p:tav tm="0">
                                          <p:val>
                                            <p:strVal val="#ppt_x"/>
                                          </p:val>
                                        </p:tav>
                                        <p:tav tm="100000">
                                          <p:val>
                                            <p:strVal val="#ppt_x"/>
                                          </p:val>
                                        </p:tav>
                                      </p:tavLst>
                                    </p:anim>
                                    <p:anim calcmode="lin" valueType="num">
                                      <p:cBhvr>
                                        <p:cTn id="75"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2" grpId="0"/>
      <p:bldP spid="3" grpId="0"/>
      <p:bldP spid="5" grpId="0"/>
      <p:bldP spid="6" grpId="0"/>
      <p:bldP spid="7" grpId="0"/>
      <p:bldP spid="9" grpId="0"/>
      <p:bldP spid="10" grpId="0"/>
      <p:bldP spid="15" grpId="0"/>
      <p:bldP spid="26"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25">
            <a:extLst>
              <a:ext uri="{FF2B5EF4-FFF2-40B4-BE49-F238E27FC236}">
                <a16:creationId xmlns:a16="http://schemas.microsoft.com/office/drawing/2014/main" id="{25D4CF36-FAB1-CA30-B410-EFE22757AB96}"/>
              </a:ext>
            </a:extLst>
          </p:cNvPr>
          <p:cNvSpPr txBox="1"/>
          <p:nvPr/>
        </p:nvSpPr>
        <p:spPr>
          <a:xfrm>
            <a:off x="776896" y="237631"/>
            <a:ext cx="4828752" cy="461665"/>
          </a:xfrm>
          <a:prstGeom prst="rect">
            <a:avLst/>
          </a:prstGeom>
        </p:spPr>
        <p:txBody>
          <a:bodyPr wrap="square" rtlCol="0">
            <a:spAutoFit/>
          </a:bodyPr>
          <a:lstStyle/>
          <a:p>
            <a:r>
              <a:rPr lang="zh-CN" altLang="en-US" sz="2400" b="1"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向量</a:t>
            </a:r>
          </a:p>
        </p:txBody>
      </p:sp>
      <p:sp>
        <p:nvSpPr>
          <p:cNvPr id="12" name="文本框 26">
            <a:extLst>
              <a:ext uri="{FF2B5EF4-FFF2-40B4-BE49-F238E27FC236}">
                <a16:creationId xmlns:a16="http://schemas.microsoft.com/office/drawing/2014/main" id="{5BC5A6F7-0F0D-0D51-7AB3-8EB98B7E0BD3}"/>
              </a:ext>
            </a:extLst>
          </p:cNvPr>
          <p:cNvSpPr txBox="1"/>
          <p:nvPr/>
        </p:nvSpPr>
        <p:spPr>
          <a:xfrm>
            <a:off x="145056" y="156991"/>
            <a:ext cx="631840" cy="553998"/>
          </a:xfrm>
          <a:prstGeom prst="rect">
            <a:avLst/>
          </a:prstGeom>
          <a:noFill/>
        </p:spPr>
        <p:txBody>
          <a:bodyPr wrap="square" rtlCol="0">
            <a:spAutoFit/>
          </a:bodyPr>
          <a:lstStyle/>
          <a:p>
            <a:pPr algn="ctr"/>
            <a:r>
              <a:rPr lang="en-US" altLang="zh-CN" sz="3000"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04</a:t>
            </a:r>
            <a:endParaRPr lang="zh-CN" altLang="en-US" sz="3000"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sp>
        <p:nvSpPr>
          <p:cNvPr id="33" name="AutoShape 8" descr="2,734,854 电动机图片、库存照片和矢量图| Shutterstock">
            <a:extLst>
              <a:ext uri="{FF2B5EF4-FFF2-40B4-BE49-F238E27FC236}">
                <a16:creationId xmlns:a16="http://schemas.microsoft.com/office/drawing/2014/main" id="{BE54B384-A4AA-8BB9-1BCE-01ABB173958E}"/>
              </a:ext>
            </a:extLst>
          </p:cNvPr>
          <p:cNvSpPr>
            <a:spLocks noChangeAspect="1" noChangeArrowheads="1"/>
          </p:cNvSpPr>
          <p:nvPr/>
        </p:nvSpPr>
        <p:spPr bwMode="auto">
          <a:xfrm>
            <a:off x="3505200" y="352481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3" name="表格 12">
            <a:extLst>
              <a:ext uri="{FF2B5EF4-FFF2-40B4-BE49-F238E27FC236}">
                <a16:creationId xmlns:a16="http://schemas.microsoft.com/office/drawing/2014/main" id="{A5386E83-9292-5E43-977D-7AB3866FC748}"/>
              </a:ext>
            </a:extLst>
          </p:cNvPr>
          <p:cNvGraphicFramePr>
            <a:graphicFrameLocks noGrp="1"/>
          </p:cNvGraphicFramePr>
          <p:nvPr>
            <p:extLst>
              <p:ext uri="{D42A27DB-BD31-4B8C-83A1-F6EECF244321}">
                <p14:modId xmlns:p14="http://schemas.microsoft.com/office/powerpoint/2010/main" val="503749355"/>
              </p:ext>
            </p:extLst>
          </p:nvPr>
        </p:nvGraphicFramePr>
        <p:xfrm>
          <a:off x="392734" y="900138"/>
          <a:ext cx="2739564" cy="1508760"/>
        </p:xfrm>
        <a:graphic>
          <a:graphicData uri="http://schemas.openxmlformats.org/drawingml/2006/table">
            <a:tbl>
              <a:tblPr firstRow="1" bandRow="1">
                <a:tableStyleId>{69C7853C-536D-4A76-A0AE-DD22124D55A5}</a:tableStyleId>
              </a:tblPr>
              <a:tblGrid>
                <a:gridCol w="456594">
                  <a:extLst>
                    <a:ext uri="{9D8B030D-6E8A-4147-A177-3AD203B41FA5}">
                      <a16:colId xmlns:a16="http://schemas.microsoft.com/office/drawing/2014/main" val="2922302129"/>
                    </a:ext>
                  </a:extLst>
                </a:gridCol>
                <a:gridCol w="456594">
                  <a:extLst>
                    <a:ext uri="{9D8B030D-6E8A-4147-A177-3AD203B41FA5}">
                      <a16:colId xmlns:a16="http://schemas.microsoft.com/office/drawing/2014/main" val="1460345414"/>
                    </a:ext>
                  </a:extLst>
                </a:gridCol>
                <a:gridCol w="456594">
                  <a:extLst>
                    <a:ext uri="{9D8B030D-6E8A-4147-A177-3AD203B41FA5}">
                      <a16:colId xmlns:a16="http://schemas.microsoft.com/office/drawing/2014/main" val="1145277734"/>
                    </a:ext>
                  </a:extLst>
                </a:gridCol>
                <a:gridCol w="456594">
                  <a:extLst>
                    <a:ext uri="{9D8B030D-6E8A-4147-A177-3AD203B41FA5}">
                      <a16:colId xmlns:a16="http://schemas.microsoft.com/office/drawing/2014/main" val="3966378176"/>
                    </a:ext>
                  </a:extLst>
                </a:gridCol>
                <a:gridCol w="456594">
                  <a:extLst>
                    <a:ext uri="{9D8B030D-6E8A-4147-A177-3AD203B41FA5}">
                      <a16:colId xmlns:a16="http://schemas.microsoft.com/office/drawing/2014/main" val="2656427270"/>
                    </a:ext>
                  </a:extLst>
                </a:gridCol>
                <a:gridCol w="456594">
                  <a:extLst>
                    <a:ext uri="{9D8B030D-6E8A-4147-A177-3AD203B41FA5}">
                      <a16:colId xmlns:a16="http://schemas.microsoft.com/office/drawing/2014/main" val="319833320"/>
                    </a:ext>
                  </a:extLst>
                </a:gridCol>
              </a:tblGrid>
              <a:tr h="246594">
                <a:tc>
                  <a:txBody>
                    <a:bodyPr/>
                    <a:lstStyle/>
                    <a:p>
                      <a:pPr algn="ctr"/>
                      <a:r>
                        <a:rPr lang="zh-CN" altLang="en-US" sz="1050" dirty="0"/>
                        <a:t>对象</a:t>
                      </a:r>
                      <a:endParaRPr lang="en-US" altLang="zh-CN" sz="1050" dirty="0"/>
                    </a:p>
                  </a:txBody>
                  <a:tcPr anchor="ctr"/>
                </a:tc>
                <a:tc>
                  <a:txBody>
                    <a:bodyPr/>
                    <a:lstStyle/>
                    <a:p>
                      <a:pPr algn="ctr"/>
                      <a:r>
                        <a:rPr lang="zh-CN" altLang="en-US" sz="1050" dirty="0"/>
                        <a:t>性别</a:t>
                      </a:r>
                    </a:p>
                  </a:txBody>
                  <a:tcPr anchor="ctr"/>
                </a:tc>
                <a:tc>
                  <a:txBody>
                    <a:bodyPr/>
                    <a:lstStyle/>
                    <a:p>
                      <a:pPr algn="ctr"/>
                      <a:r>
                        <a:rPr lang="zh-CN" altLang="en-US" sz="1050" dirty="0"/>
                        <a:t>年龄</a:t>
                      </a:r>
                    </a:p>
                  </a:txBody>
                  <a:tcPr anchor="ctr"/>
                </a:tc>
                <a:tc>
                  <a:txBody>
                    <a:bodyPr/>
                    <a:lstStyle/>
                    <a:p>
                      <a:pPr algn="ctr"/>
                      <a:r>
                        <a:rPr lang="zh-CN" altLang="en-US" sz="1050" dirty="0"/>
                        <a:t>身高</a:t>
                      </a:r>
                    </a:p>
                  </a:txBody>
                  <a:tcPr anchor="ctr"/>
                </a:tc>
                <a:tc>
                  <a:txBody>
                    <a:bodyPr/>
                    <a:lstStyle/>
                    <a:p>
                      <a:pPr algn="ctr"/>
                      <a:r>
                        <a:rPr lang="zh-CN" altLang="en-US" sz="1050" dirty="0"/>
                        <a:t>体重</a:t>
                      </a:r>
                    </a:p>
                  </a:txBody>
                  <a:tcPr anchor="ctr"/>
                </a:tc>
                <a:tc>
                  <a:txBody>
                    <a:bodyPr/>
                    <a:lstStyle/>
                    <a:p>
                      <a:pPr algn="ctr"/>
                      <a:r>
                        <a:rPr lang="zh-CN" altLang="en-US" sz="1050" dirty="0"/>
                        <a:t>种族</a:t>
                      </a:r>
                    </a:p>
                  </a:txBody>
                  <a:tcPr anchor="ctr"/>
                </a:tc>
                <a:extLst>
                  <a:ext uri="{0D108BD9-81ED-4DB2-BD59-A6C34878D82A}">
                    <a16:rowId xmlns:a16="http://schemas.microsoft.com/office/drawing/2014/main" val="2591487269"/>
                  </a:ext>
                </a:extLst>
              </a:tr>
              <a:tr h="246594">
                <a:tc>
                  <a:txBody>
                    <a:bodyPr/>
                    <a:lstStyle/>
                    <a:p>
                      <a:pPr algn="ctr"/>
                      <a:r>
                        <a:rPr lang="zh-CN" altLang="en-US" sz="1050" dirty="0"/>
                        <a:t>小明</a:t>
                      </a:r>
                    </a:p>
                  </a:txBody>
                  <a:tcPr anchor="ctr"/>
                </a:tc>
                <a:tc>
                  <a:txBody>
                    <a:bodyPr/>
                    <a:lstStyle/>
                    <a:p>
                      <a:pPr algn="ctr"/>
                      <a:r>
                        <a:rPr lang="en-US" altLang="zh-CN" sz="1050" dirty="0"/>
                        <a:t>1</a:t>
                      </a:r>
                      <a:endParaRPr lang="zh-CN" altLang="en-US" sz="1050" dirty="0"/>
                    </a:p>
                  </a:txBody>
                  <a:tcPr anchor="ctr"/>
                </a:tc>
                <a:tc>
                  <a:txBody>
                    <a:bodyPr/>
                    <a:lstStyle/>
                    <a:p>
                      <a:pPr algn="ctr"/>
                      <a:r>
                        <a:rPr lang="en-US" altLang="zh-CN" sz="1050" dirty="0"/>
                        <a:t>21</a:t>
                      </a:r>
                      <a:endParaRPr lang="zh-CN" altLang="en-US" sz="1050" dirty="0"/>
                    </a:p>
                  </a:txBody>
                  <a:tcPr anchor="ctr"/>
                </a:tc>
                <a:tc>
                  <a:txBody>
                    <a:bodyPr/>
                    <a:lstStyle/>
                    <a:p>
                      <a:pPr algn="ctr"/>
                      <a:r>
                        <a:rPr lang="en-US" altLang="zh-CN" sz="1050" dirty="0"/>
                        <a:t>178</a:t>
                      </a:r>
                      <a:endParaRPr lang="zh-CN" altLang="en-US" sz="1050" dirty="0"/>
                    </a:p>
                  </a:txBody>
                  <a:tcPr anchor="ctr"/>
                </a:tc>
                <a:tc>
                  <a:txBody>
                    <a:bodyPr/>
                    <a:lstStyle/>
                    <a:p>
                      <a:pPr algn="ctr"/>
                      <a:r>
                        <a:rPr lang="en-US" altLang="zh-CN" sz="1050" dirty="0"/>
                        <a:t>163</a:t>
                      </a:r>
                      <a:endParaRPr lang="zh-CN" altLang="en-US" sz="1050" dirty="0"/>
                    </a:p>
                  </a:txBody>
                  <a:tcPr anchor="ctr"/>
                </a:tc>
                <a:tc>
                  <a:txBody>
                    <a:bodyPr/>
                    <a:lstStyle/>
                    <a:p>
                      <a:pPr algn="ctr"/>
                      <a:r>
                        <a:rPr lang="en-US" altLang="zh-CN" sz="1050" dirty="0"/>
                        <a:t>1</a:t>
                      </a:r>
                      <a:endParaRPr lang="zh-CN" altLang="en-US" sz="1050" dirty="0"/>
                    </a:p>
                  </a:txBody>
                  <a:tcPr anchor="ctr"/>
                </a:tc>
                <a:extLst>
                  <a:ext uri="{0D108BD9-81ED-4DB2-BD59-A6C34878D82A}">
                    <a16:rowId xmlns:a16="http://schemas.microsoft.com/office/drawing/2014/main" val="3683219221"/>
                  </a:ext>
                </a:extLst>
              </a:tr>
              <a:tr h="246594">
                <a:tc>
                  <a:txBody>
                    <a:bodyPr/>
                    <a:lstStyle/>
                    <a:p>
                      <a:pPr algn="ctr"/>
                      <a:r>
                        <a:rPr lang="zh-CN" altLang="en-US" sz="1050" dirty="0"/>
                        <a:t>小红</a:t>
                      </a:r>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16</a:t>
                      </a:r>
                      <a:endParaRPr lang="zh-CN" altLang="en-US" sz="1050" dirty="0"/>
                    </a:p>
                  </a:txBody>
                  <a:tcPr anchor="ctr"/>
                </a:tc>
                <a:tc>
                  <a:txBody>
                    <a:bodyPr/>
                    <a:lstStyle/>
                    <a:p>
                      <a:pPr algn="ctr"/>
                      <a:r>
                        <a:rPr lang="en-US" altLang="zh-CN" sz="1050" dirty="0"/>
                        <a:t>163</a:t>
                      </a:r>
                      <a:endParaRPr lang="zh-CN" altLang="en-US" sz="1050" dirty="0"/>
                    </a:p>
                  </a:txBody>
                  <a:tcPr anchor="ctr"/>
                </a:tc>
                <a:tc>
                  <a:txBody>
                    <a:bodyPr/>
                    <a:lstStyle/>
                    <a:p>
                      <a:pPr algn="ctr"/>
                      <a:r>
                        <a:rPr lang="en-US" altLang="zh-CN" sz="1050" dirty="0"/>
                        <a:t>96</a:t>
                      </a:r>
                      <a:endParaRPr lang="zh-CN" altLang="en-US" sz="1050" dirty="0"/>
                    </a:p>
                  </a:txBody>
                  <a:tcPr anchor="ctr"/>
                </a:tc>
                <a:tc>
                  <a:txBody>
                    <a:bodyPr/>
                    <a:lstStyle/>
                    <a:p>
                      <a:pPr algn="ctr"/>
                      <a:r>
                        <a:rPr lang="en-US" altLang="zh-CN" sz="1050" dirty="0"/>
                        <a:t>2</a:t>
                      </a:r>
                      <a:endParaRPr lang="zh-CN" altLang="en-US" sz="1050" dirty="0"/>
                    </a:p>
                  </a:txBody>
                  <a:tcPr anchor="ctr"/>
                </a:tc>
                <a:extLst>
                  <a:ext uri="{0D108BD9-81ED-4DB2-BD59-A6C34878D82A}">
                    <a16:rowId xmlns:a16="http://schemas.microsoft.com/office/drawing/2014/main" val="2022961865"/>
                  </a:ext>
                </a:extLst>
              </a:tr>
              <a:tr h="246594">
                <a:tc>
                  <a:txBody>
                    <a:bodyPr/>
                    <a:lstStyle/>
                    <a:p>
                      <a:pPr algn="ctr"/>
                      <a:r>
                        <a:rPr lang="zh-CN" altLang="en-US" sz="1050" dirty="0"/>
                        <a:t>小王</a:t>
                      </a:r>
                    </a:p>
                  </a:txBody>
                  <a:tcPr anchor="ctr"/>
                </a:tc>
                <a:tc>
                  <a:txBody>
                    <a:bodyPr/>
                    <a:lstStyle/>
                    <a:p>
                      <a:pPr algn="ctr"/>
                      <a:r>
                        <a:rPr lang="en-US" altLang="zh-CN" sz="1050" dirty="0"/>
                        <a:t>1</a:t>
                      </a:r>
                      <a:endParaRPr lang="zh-CN" altLang="en-US" sz="1050" dirty="0"/>
                    </a:p>
                  </a:txBody>
                  <a:tcPr anchor="ctr"/>
                </a:tc>
                <a:tc>
                  <a:txBody>
                    <a:bodyPr/>
                    <a:lstStyle/>
                    <a:p>
                      <a:pPr algn="ctr"/>
                      <a:r>
                        <a:rPr lang="en-US" altLang="zh-CN" sz="1050" dirty="0"/>
                        <a:t>17</a:t>
                      </a:r>
                      <a:endParaRPr lang="zh-CN" altLang="en-US" sz="1050" dirty="0"/>
                    </a:p>
                  </a:txBody>
                  <a:tcPr anchor="ctr"/>
                </a:tc>
                <a:tc>
                  <a:txBody>
                    <a:bodyPr/>
                    <a:lstStyle/>
                    <a:p>
                      <a:pPr algn="ctr"/>
                      <a:r>
                        <a:rPr lang="en-US" altLang="zh-CN" sz="1050" dirty="0"/>
                        <a:t>168</a:t>
                      </a:r>
                      <a:endParaRPr lang="zh-CN" altLang="en-US" sz="1050" dirty="0"/>
                    </a:p>
                  </a:txBody>
                  <a:tcPr anchor="ctr"/>
                </a:tc>
                <a:tc>
                  <a:txBody>
                    <a:bodyPr/>
                    <a:lstStyle/>
                    <a:p>
                      <a:pPr algn="ctr"/>
                      <a:r>
                        <a:rPr lang="en-US" altLang="zh-CN" sz="1050" dirty="0"/>
                        <a:t>122</a:t>
                      </a:r>
                      <a:endParaRPr lang="zh-CN" altLang="en-US" sz="1050" dirty="0"/>
                    </a:p>
                  </a:txBody>
                  <a:tcPr anchor="ctr"/>
                </a:tc>
                <a:tc>
                  <a:txBody>
                    <a:bodyPr/>
                    <a:lstStyle/>
                    <a:p>
                      <a:pPr algn="ctr"/>
                      <a:r>
                        <a:rPr lang="en-US" altLang="zh-CN" sz="1050" dirty="0"/>
                        <a:t>3</a:t>
                      </a:r>
                      <a:endParaRPr lang="zh-CN" altLang="en-US" sz="1050" dirty="0"/>
                    </a:p>
                  </a:txBody>
                  <a:tcPr anchor="ctr"/>
                </a:tc>
                <a:extLst>
                  <a:ext uri="{0D108BD9-81ED-4DB2-BD59-A6C34878D82A}">
                    <a16:rowId xmlns:a16="http://schemas.microsoft.com/office/drawing/2014/main" val="1082079323"/>
                  </a:ext>
                </a:extLst>
              </a:tr>
              <a:tr h="246594">
                <a:tc>
                  <a:txBody>
                    <a:bodyPr/>
                    <a:lstStyle/>
                    <a:p>
                      <a:pPr algn="ctr"/>
                      <a:r>
                        <a:rPr lang="zh-CN" altLang="en-US" sz="1050" dirty="0"/>
                        <a:t>小美</a:t>
                      </a:r>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18</a:t>
                      </a:r>
                      <a:endParaRPr lang="zh-CN" altLang="en-US" sz="1050" dirty="0"/>
                    </a:p>
                  </a:txBody>
                  <a:tcPr anchor="ctr"/>
                </a:tc>
                <a:tc>
                  <a:txBody>
                    <a:bodyPr/>
                    <a:lstStyle/>
                    <a:p>
                      <a:pPr algn="ctr"/>
                      <a:r>
                        <a:rPr lang="en-US" altLang="zh-CN" sz="1050" dirty="0"/>
                        <a:t>167</a:t>
                      </a:r>
                      <a:endParaRPr lang="zh-CN" altLang="en-US" sz="1050" dirty="0"/>
                    </a:p>
                  </a:txBody>
                  <a:tcPr anchor="ctr"/>
                </a:tc>
                <a:tc>
                  <a:txBody>
                    <a:bodyPr/>
                    <a:lstStyle/>
                    <a:p>
                      <a:pPr algn="ctr"/>
                      <a:r>
                        <a:rPr lang="en-US" altLang="zh-CN" sz="1050" dirty="0"/>
                        <a:t>95</a:t>
                      </a:r>
                      <a:endParaRPr lang="zh-CN" altLang="en-US" sz="1050" dirty="0"/>
                    </a:p>
                  </a:txBody>
                  <a:tcPr anchor="ctr"/>
                </a:tc>
                <a:tc>
                  <a:txBody>
                    <a:bodyPr/>
                    <a:lstStyle/>
                    <a:p>
                      <a:pPr algn="ctr"/>
                      <a:r>
                        <a:rPr lang="en-US" altLang="zh-CN" sz="1050" dirty="0"/>
                        <a:t>1</a:t>
                      </a:r>
                      <a:endParaRPr lang="zh-CN" altLang="en-US" sz="1050" dirty="0"/>
                    </a:p>
                  </a:txBody>
                  <a:tcPr anchor="ctr"/>
                </a:tc>
                <a:extLst>
                  <a:ext uri="{0D108BD9-81ED-4DB2-BD59-A6C34878D82A}">
                    <a16:rowId xmlns:a16="http://schemas.microsoft.com/office/drawing/2014/main" val="2682501015"/>
                  </a:ext>
                </a:extLst>
              </a:tr>
              <a:tr h="246594">
                <a:tc>
                  <a:txBody>
                    <a:bodyPr/>
                    <a:lstStyle/>
                    <a:p>
                      <a:pPr algn="ctr"/>
                      <a:r>
                        <a:rPr lang="zh-CN" altLang="en-US" sz="1050" dirty="0"/>
                        <a:t>小新</a:t>
                      </a:r>
                    </a:p>
                  </a:txBody>
                  <a:tcPr anchor="ctr"/>
                </a:tc>
                <a:tc>
                  <a:txBody>
                    <a:bodyPr/>
                    <a:lstStyle/>
                    <a:p>
                      <a:pPr algn="ctr"/>
                      <a:r>
                        <a:rPr lang="en-US" altLang="zh-CN" sz="1050" dirty="0"/>
                        <a:t>1</a:t>
                      </a:r>
                      <a:endParaRPr lang="zh-CN" altLang="en-US" sz="1050" dirty="0"/>
                    </a:p>
                  </a:txBody>
                  <a:tcPr anchor="ctr"/>
                </a:tc>
                <a:tc>
                  <a:txBody>
                    <a:bodyPr/>
                    <a:lstStyle/>
                    <a:p>
                      <a:pPr algn="ctr"/>
                      <a:r>
                        <a:rPr lang="en-US" altLang="zh-CN" sz="1050" dirty="0"/>
                        <a:t>18</a:t>
                      </a:r>
                      <a:endParaRPr lang="zh-CN" altLang="en-US" sz="1050" dirty="0"/>
                    </a:p>
                  </a:txBody>
                  <a:tcPr anchor="ctr"/>
                </a:tc>
                <a:tc>
                  <a:txBody>
                    <a:bodyPr/>
                    <a:lstStyle/>
                    <a:p>
                      <a:pPr algn="ctr"/>
                      <a:r>
                        <a:rPr lang="en-US" altLang="zh-CN" sz="1050" dirty="0"/>
                        <a:t>182</a:t>
                      </a:r>
                      <a:endParaRPr lang="zh-CN" altLang="en-US" sz="1050" dirty="0"/>
                    </a:p>
                  </a:txBody>
                  <a:tcPr anchor="ctr"/>
                </a:tc>
                <a:tc>
                  <a:txBody>
                    <a:bodyPr/>
                    <a:lstStyle/>
                    <a:p>
                      <a:pPr algn="ctr"/>
                      <a:r>
                        <a:rPr lang="en-US" altLang="zh-CN" sz="1050" dirty="0"/>
                        <a:t>165</a:t>
                      </a:r>
                      <a:endParaRPr lang="zh-CN" altLang="en-US" sz="1050" dirty="0"/>
                    </a:p>
                  </a:txBody>
                  <a:tcPr anchor="ctr"/>
                </a:tc>
                <a:tc>
                  <a:txBody>
                    <a:bodyPr/>
                    <a:lstStyle/>
                    <a:p>
                      <a:pPr algn="ctr"/>
                      <a:r>
                        <a:rPr lang="en-US" altLang="zh-CN" sz="1050" dirty="0"/>
                        <a:t>4</a:t>
                      </a:r>
                      <a:endParaRPr lang="zh-CN" altLang="en-US" sz="1050" dirty="0"/>
                    </a:p>
                  </a:txBody>
                  <a:tcPr anchor="ctr"/>
                </a:tc>
                <a:extLst>
                  <a:ext uri="{0D108BD9-81ED-4DB2-BD59-A6C34878D82A}">
                    <a16:rowId xmlns:a16="http://schemas.microsoft.com/office/drawing/2014/main" val="1140963210"/>
                  </a:ext>
                </a:extLst>
              </a:tr>
            </a:tbl>
          </a:graphicData>
        </a:graphic>
      </p:graphicFrame>
      <p:sp>
        <p:nvSpPr>
          <p:cNvPr id="4" name="文本框 3">
            <a:extLst>
              <a:ext uri="{FF2B5EF4-FFF2-40B4-BE49-F238E27FC236}">
                <a16:creationId xmlns:a16="http://schemas.microsoft.com/office/drawing/2014/main" id="{6E7C0F45-58AB-CBD1-241E-378FD4B2C1E6}"/>
              </a:ext>
            </a:extLst>
          </p:cNvPr>
          <p:cNvSpPr txBox="1"/>
          <p:nvPr/>
        </p:nvSpPr>
        <p:spPr>
          <a:xfrm>
            <a:off x="3383213" y="1109303"/>
            <a:ext cx="2473754" cy="300082"/>
          </a:xfrm>
          <a:prstGeom prst="rect">
            <a:avLst/>
          </a:prstGeom>
          <a:noFill/>
        </p:spPr>
        <p:txBody>
          <a:bodyPr wrap="none" rtlCol="0">
            <a:spAutoFit/>
          </a:bodyPr>
          <a:lstStyle/>
          <a:p>
            <a:r>
              <a:rPr lang="zh-CN" altLang="en-US" dirty="0">
                <a:solidFill>
                  <a:schemeClr val="bg1"/>
                </a:solidFill>
              </a:rPr>
              <a:t>（</a:t>
            </a:r>
            <a:r>
              <a:rPr lang="en-US" altLang="zh-CN" dirty="0">
                <a:solidFill>
                  <a:schemeClr val="bg1"/>
                </a:solidFill>
              </a:rPr>
              <a:t>1</a:t>
            </a:r>
            <a:r>
              <a:rPr lang="zh-CN" altLang="en-US" dirty="0">
                <a:solidFill>
                  <a:schemeClr val="bg1"/>
                </a:solidFill>
              </a:rPr>
              <a:t>， </a:t>
            </a:r>
            <a:r>
              <a:rPr lang="en-US" altLang="zh-CN" dirty="0">
                <a:solidFill>
                  <a:schemeClr val="bg1"/>
                </a:solidFill>
              </a:rPr>
              <a:t>21</a:t>
            </a:r>
            <a:r>
              <a:rPr lang="zh-CN" altLang="en-US" dirty="0">
                <a:solidFill>
                  <a:schemeClr val="bg1"/>
                </a:solidFill>
              </a:rPr>
              <a:t>， </a:t>
            </a:r>
            <a:r>
              <a:rPr lang="en-US" altLang="zh-CN" dirty="0">
                <a:solidFill>
                  <a:schemeClr val="bg1"/>
                </a:solidFill>
              </a:rPr>
              <a:t>178</a:t>
            </a:r>
            <a:r>
              <a:rPr lang="zh-CN" altLang="en-US" dirty="0">
                <a:solidFill>
                  <a:schemeClr val="bg1"/>
                </a:solidFill>
              </a:rPr>
              <a:t>， </a:t>
            </a:r>
            <a:r>
              <a:rPr lang="en-US" altLang="zh-CN" dirty="0">
                <a:solidFill>
                  <a:schemeClr val="bg1"/>
                </a:solidFill>
              </a:rPr>
              <a:t>163</a:t>
            </a:r>
            <a:r>
              <a:rPr lang="zh-CN" altLang="en-US" dirty="0">
                <a:solidFill>
                  <a:schemeClr val="bg1"/>
                </a:solidFill>
              </a:rPr>
              <a:t>， </a:t>
            </a:r>
            <a:r>
              <a:rPr lang="en-US" altLang="zh-CN" dirty="0">
                <a:solidFill>
                  <a:schemeClr val="bg1"/>
                </a:solidFill>
              </a:rPr>
              <a:t>1</a:t>
            </a:r>
            <a:r>
              <a:rPr lang="zh-CN" altLang="en-US" dirty="0">
                <a:solidFill>
                  <a:schemeClr val="bg1"/>
                </a:solidFill>
              </a:rPr>
              <a:t>）  </a:t>
            </a:r>
          </a:p>
        </p:txBody>
      </p:sp>
      <p:sp>
        <p:nvSpPr>
          <p:cNvPr id="8" name="文本框 7">
            <a:extLst>
              <a:ext uri="{FF2B5EF4-FFF2-40B4-BE49-F238E27FC236}">
                <a16:creationId xmlns:a16="http://schemas.microsoft.com/office/drawing/2014/main" id="{EBC0EB8D-7B84-521D-D0DD-78255C6C32A9}"/>
              </a:ext>
            </a:extLst>
          </p:cNvPr>
          <p:cNvSpPr txBox="1"/>
          <p:nvPr/>
        </p:nvSpPr>
        <p:spPr>
          <a:xfrm>
            <a:off x="3466850" y="1504477"/>
            <a:ext cx="4502400" cy="715581"/>
          </a:xfrm>
          <a:prstGeom prst="rect">
            <a:avLst/>
          </a:prstGeom>
          <a:noFill/>
        </p:spPr>
        <p:txBody>
          <a:bodyPr wrap="square" rtlCol="0">
            <a:spAutoFit/>
          </a:bodyPr>
          <a:lstStyle/>
          <a:p>
            <a:r>
              <a:rPr lang="en-US" altLang="zh-CN" dirty="0">
                <a:solidFill>
                  <a:schemeClr val="bg1"/>
                </a:solidFill>
              </a:rPr>
              <a:t>N</a:t>
            </a:r>
            <a:r>
              <a:rPr lang="zh-CN" altLang="en-US" dirty="0">
                <a:solidFill>
                  <a:schemeClr val="bg1"/>
                </a:solidFill>
              </a:rPr>
              <a:t>维向量：</a:t>
            </a:r>
            <a:r>
              <a:rPr lang="en-US" altLang="zh-CN" dirty="0">
                <a:solidFill>
                  <a:schemeClr val="bg1"/>
                </a:solidFill>
              </a:rPr>
              <a:t>n</a:t>
            </a:r>
            <a:r>
              <a:rPr lang="zh-CN" altLang="en-US" dirty="0">
                <a:solidFill>
                  <a:schemeClr val="bg1"/>
                </a:solidFill>
              </a:rPr>
              <a:t>个有次序的数</a:t>
            </a:r>
            <a:r>
              <a:rPr lang="en-US" altLang="zh-CN" b="0" i="0" dirty="0">
                <a:solidFill>
                  <a:schemeClr val="bg1"/>
                </a:solidFill>
                <a:effectLst/>
                <a:latin typeface="PingFang SC"/>
              </a:rPr>
              <a:t>(a</a:t>
            </a:r>
            <a:r>
              <a:rPr lang="en-US" altLang="zh-CN" b="0" i="0" baseline="-25000" dirty="0">
                <a:solidFill>
                  <a:schemeClr val="bg1"/>
                </a:solidFill>
                <a:effectLst/>
                <a:latin typeface="PingFang SC"/>
              </a:rPr>
              <a:t>1</a:t>
            </a:r>
            <a:r>
              <a:rPr lang="zh-CN" altLang="en-US" b="0" i="0" dirty="0">
                <a:solidFill>
                  <a:schemeClr val="bg1"/>
                </a:solidFill>
                <a:effectLst/>
                <a:latin typeface="PingFang SC"/>
              </a:rPr>
              <a:t>，</a:t>
            </a:r>
            <a:r>
              <a:rPr lang="en-US" altLang="zh-CN" b="0" i="0" dirty="0">
                <a:solidFill>
                  <a:schemeClr val="bg1"/>
                </a:solidFill>
                <a:effectLst/>
                <a:latin typeface="PingFang SC"/>
              </a:rPr>
              <a:t>a</a:t>
            </a:r>
            <a:r>
              <a:rPr lang="en-US" altLang="zh-CN" b="0" i="0" baseline="-25000" dirty="0">
                <a:solidFill>
                  <a:schemeClr val="bg1"/>
                </a:solidFill>
                <a:effectLst/>
                <a:latin typeface="PingFang SC"/>
              </a:rPr>
              <a:t>2</a:t>
            </a:r>
            <a:r>
              <a:rPr lang="zh-CN" altLang="en-US" b="0" i="0" dirty="0">
                <a:solidFill>
                  <a:schemeClr val="bg1"/>
                </a:solidFill>
                <a:effectLst/>
                <a:latin typeface="PingFang SC"/>
              </a:rPr>
              <a:t>，</a:t>
            </a:r>
            <a:r>
              <a:rPr lang="en-US" altLang="zh-CN" b="0" i="0" dirty="0">
                <a:solidFill>
                  <a:schemeClr val="bg1"/>
                </a:solidFill>
                <a:effectLst/>
                <a:latin typeface="PingFang SC"/>
              </a:rPr>
              <a:t>…</a:t>
            </a:r>
            <a:r>
              <a:rPr lang="zh-CN" altLang="en-US" b="0" i="0" dirty="0">
                <a:solidFill>
                  <a:schemeClr val="bg1"/>
                </a:solidFill>
                <a:effectLst/>
                <a:latin typeface="PingFang SC"/>
              </a:rPr>
              <a:t>，</a:t>
            </a:r>
            <a:r>
              <a:rPr lang="en-US" altLang="zh-CN" b="0" i="0" dirty="0">
                <a:solidFill>
                  <a:schemeClr val="bg1"/>
                </a:solidFill>
                <a:effectLst/>
                <a:latin typeface="PingFang SC"/>
              </a:rPr>
              <a:t>a</a:t>
            </a:r>
            <a:r>
              <a:rPr lang="en-US" altLang="zh-CN" b="0" i="0" baseline="-25000" dirty="0">
                <a:solidFill>
                  <a:schemeClr val="bg1"/>
                </a:solidFill>
                <a:effectLst/>
                <a:latin typeface="PingFang SC"/>
              </a:rPr>
              <a:t>n</a:t>
            </a:r>
            <a:r>
              <a:rPr lang="en-US" altLang="zh-CN" b="0" i="0" dirty="0">
                <a:solidFill>
                  <a:schemeClr val="bg1"/>
                </a:solidFill>
                <a:effectLst/>
                <a:latin typeface="PingFang SC"/>
              </a:rPr>
              <a:t>)</a:t>
            </a:r>
            <a:r>
              <a:rPr lang="zh-CN" altLang="en-US" b="0" i="0" dirty="0">
                <a:solidFill>
                  <a:schemeClr val="bg1"/>
                </a:solidFill>
                <a:effectLst/>
                <a:latin typeface="PingFang SC"/>
              </a:rPr>
              <a:t>所组成的数组成为</a:t>
            </a:r>
            <a:r>
              <a:rPr lang="en-US" altLang="zh-CN" b="0" i="0" dirty="0">
                <a:solidFill>
                  <a:schemeClr val="bg1"/>
                </a:solidFill>
                <a:effectLst/>
                <a:latin typeface="PingFang SC"/>
              </a:rPr>
              <a:t>n</a:t>
            </a:r>
            <a:r>
              <a:rPr lang="zh-CN" altLang="en-US" b="0" i="0" dirty="0">
                <a:solidFill>
                  <a:schemeClr val="bg1"/>
                </a:solidFill>
                <a:effectLst/>
                <a:latin typeface="PingFang SC"/>
              </a:rPr>
              <a:t>维向量。</a:t>
            </a:r>
            <a:endParaRPr lang="en-US" altLang="zh-CN" b="0" i="0" dirty="0">
              <a:solidFill>
                <a:schemeClr val="bg1"/>
              </a:solidFill>
              <a:effectLst/>
              <a:latin typeface="PingFang SC"/>
            </a:endParaRPr>
          </a:p>
          <a:p>
            <a:r>
              <a:rPr lang="en-US" altLang="zh-CN" dirty="0">
                <a:solidFill>
                  <a:schemeClr val="bg1"/>
                </a:solidFill>
                <a:latin typeface="PingFang SC"/>
              </a:rPr>
              <a:t>				            ------</a:t>
            </a:r>
            <a:r>
              <a:rPr lang="zh-CN" altLang="en-US" dirty="0">
                <a:solidFill>
                  <a:schemeClr val="bg1"/>
                </a:solidFill>
                <a:latin typeface="PingFang SC"/>
              </a:rPr>
              <a:t>线性代数</a:t>
            </a:r>
            <a:endParaRPr lang="zh-CN" altLang="en-US" dirty="0">
              <a:solidFill>
                <a:schemeClr val="bg1"/>
              </a:solidFill>
            </a:endParaRPr>
          </a:p>
        </p:txBody>
      </p:sp>
      <p:sp>
        <p:nvSpPr>
          <p:cNvPr id="10" name="文本框 9">
            <a:extLst>
              <a:ext uri="{FF2B5EF4-FFF2-40B4-BE49-F238E27FC236}">
                <a16:creationId xmlns:a16="http://schemas.microsoft.com/office/drawing/2014/main" id="{1205A1D2-B64E-3775-7A52-5234F75FF81A}"/>
              </a:ext>
            </a:extLst>
          </p:cNvPr>
          <p:cNvSpPr txBox="1"/>
          <p:nvPr/>
        </p:nvSpPr>
        <p:spPr>
          <a:xfrm>
            <a:off x="3466850" y="2408898"/>
            <a:ext cx="4587874" cy="1754326"/>
          </a:xfrm>
          <a:prstGeom prst="rect">
            <a:avLst/>
          </a:prstGeom>
          <a:noFill/>
        </p:spPr>
        <p:txBody>
          <a:bodyPr wrap="square">
            <a:spAutoFit/>
          </a:bodyPr>
          <a:lstStyle/>
          <a:p>
            <a:r>
              <a:rPr lang="zh-CN" altLang="en-US" b="1" i="0" dirty="0">
                <a:solidFill>
                  <a:schemeClr val="bg1"/>
                </a:solidFill>
                <a:effectLst/>
                <a:latin typeface="Arial" panose="020B0604020202020204" pitchFamily="34" charset="0"/>
              </a:rPr>
              <a:t>向量</a:t>
            </a:r>
            <a:r>
              <a:rPr lang="zh-CN" altLang="en-US" b="0" i="0" dirty="0">
                <a:solidFill>
                  <a:schemeClr val="bg1"/>
                </a:solidFill>
                <a:effectLst/>
                <a:latin typeface="Arial" panose="020B0604020202020204" pitchFamily="34" charset="0"/>
              </a:rPr>
              <a:t>（英语：</a:t>
            </a:r>
            <a:r>
              <a:rPr lang="en-US" altLang="zh-CN" b="0" i="0" dirty="0">
                <a:solidFill>
                  <a:schemeClr val="bg1"/>
                </a:solidFill>
                <a:effectLst/>
                <a:latin typeface="Arial" panose="020B0604020202020204" pitchFamily="34" charset="0"/>
              </a:rPr>
              <a:t>vector</a:t>
            </a:r>
            <a:r>
              <a:rPr lang="zh-CN" altLang="en-US" b="0" i="0" dirty="0">
                <a:solidFill>
                  <a:schemeClr val="bg1"/>
                </a:solidFill>
                <a:effectLst/>
                <a:latin typeface="Arial" panose="020B0604020202020204" pitchFamily="34" charset="0"/>
              </a:rPr>
              <a:t>），物理、工程等也称作</a:t>
            </a:r>
            <a:r>
              <a:rPr lang="zh-CN" altLang="en-US" b="1" i="0" dirty="0">
                <a:solidFill>
                  <a:schemeClr val="bg1"/>
                </a:solidFill>
                <a:effectLst/>
                <a:latin typeface="Arial" panose="020B0604020202020204" pitchFamily="34" charset="0"/>
              </a:rPr>
              <a:t>矢量</a:t>
            </a:r>
            <a:r>
              <a:rPr lang="zh-CN" altLang="en-US" b="0" i="0" dirty="0">
                <a:solidFill>
                  <a:schemeClr val="bg1"/>
                </a:solidFill>
                <a:effectLst/>
                <a:latin typeface="Arial" panose="020B0604020202020204" pitchFamily="34" charset="0"/>
              </a:rPr>
              <a:t>、</a:t>
            </a:r>
            <a:r>
              <a:rPr lang="zh-CN" altLang="en-US" b="1" i="0" dirty="0">
                <a:solidFill>
                  <a:schemeClr val="bg1"/>
                </a:solidFill>
                <a:effectLst/>
                <a:latin typeface="Arial" panose="020B0604020202020204" pitchFamily="34" charset="0"/>
              </a:rPr>
              <a:t>欧几里得向量</a:t>
            </a:r>
            <a:r>
              <a:rPr lang="zh-CN" altLang="en-US" b="0" i="0" dirty="0">
                <a:solidFill>
                  <a:schemeClr val="bg1"/>
                </a:solidFill>
                <a:effectLst/>
                <a:latin typeface="Arial" panose="020B0604020202020204" pitchFamily="34" charset="0"/>
              </a:rPr>
              <a:t>（</a:t>
            </a:r>
            <a:r>
              <a:rPr lang="en-US" altLang="zh-CN" b="0" i="0" dirty="0">
                <a:solidFill>
                  <a:schemeClr val="bg1"/>
                </a:solidFill>
                <a:effectLst/>
                <a:latin typeface="Arial" panose="020B0604020202020204" pitchFamily="34" charset="0"/>
              </a:rPr>
              <a:t>Euclidean vector</a:t>
            </a:r>
            <a:r>
              <a:rPr lang="zh-CN" altLang="en-US" b="0" i="0" dirty="0">
                <a:solidFill>
                  <a:schemeClr val="bg1"/>
                </a:solidFill>
                <a:effectLst/>
                <a:latin typeface="Arial" panose="020B0604020202020204" pitchFamily="34" charset="0"/>
              </a:rPr>
              <a:t>），是</a:t>
            </a:r>
            <a:r>
              <a:rPr lang="zh-CN" altLang="en-US" b="0" i="0" u="none" strike="noStrike" dirty="0">
                <a:solidFill>
                  <a:schemeClr val="bg1"/>
                </a:solidFill>
                <a:effectLst/>
                <a:latin typeface="Arial" panose="020B0604020202020204" pitchFamily="34" charset="0"/>
                <a:hlinkClick r:id="rId3" tooltip="数学">
                  <a:extLst>
                    <a:ext uri="{A12FA001-AC4F-418D-AE19-62706E023703}">
                      <ahyp:hlinkClr xmlns:ahyp="http://schemas.microsoft.com/office/drawing/2018/hyperlinkcolor" val="tx"/>
                    </a:ext>
                  </a:extLst>
                </a:hlinkClick>
              </a:rPr>
              <a:t>数学</a:t>
            </a:r>
            <a:r>
              <a:rPr lang="zh-CN" altLang="en-US" b="0" i="0" dirty="0">
                <a:solidFill>
                  <a:schemeClr val="bg1"/>
                </a:solidFill>
                <a:effectLst/>
                <a:latin typeface="Arial" panose="020B0604020202020204" pitchFamily="34" charset="0"/>
              </a:rPr>
              <a:t>、</a:t>
            </a:r>
            <a:r>
              <a:rPr lang="zh-CN" altLang="en-US" b="0" i="0" u="none" strike="noStrike" dirty="0">
                <a:solidFill>
                  <a:schemeClr val="bg1"/>
                </a:solidFill>
                <a:effectLst/>
                <a:latin typeface="Arial" panose="020B0604020202020204" pitchFamily="34" charset="0"/>
                <a:hlinkClick r:id="rId4" tooltip="物理学">
                  <a:extLst>
                    <a:ext uri="{A12FA001-AC4F-418D-AE19-62706E023703}">
                      <ahyp:hlinkClr xmlns:ahyp="http://schemas.microsoft.com/office/drawing/2018/hyperlinkcolor" val="tx"/>
                    </a:ext>
                  </a:extLst>
                </a:hlinkClick>
              </a:rPr>
              <a:t>物理学</a:t>
            </a:r>
            <a:r>
              <a:rPr lang="zh-CN" altLang="en-US" b="0" i="0" dirty="0">
                <a:solidFill>
                  <a:schemeClr val="bg1"/>
                </a:solidFill>
                <a:effectLst/>
                <a:latin typeface="Arial" panose="020B0604020202020204" pitchFamily="34" charset="0"/>
              </a:rPr>
              <a:t>和</a:t>
            </a:r>
            <a:r>
              <a:rPr lang="zh-CN" altLang="en-US" b="0" i="0" u="none" strike="noStrike" dirty="0">
                <a:solidFill>
                  <a:schemeClr val="bg1"/>
                </a:solidFill>
                <a:effectLst/>
                <a:latin typeface="Arial" panose="020B0604020202020204" pitchFamily="34" charset="0"/>
                <a:hlinkClick r:id="rId5" tooltip="工程学">
                  <a:extLst>
                    <a:ext uri="{A12FA001-AC4F-418D-AE19-62706E023703}">
                      <ahyp:hlinkClr xmlns:ahyp="http://schemas.microsoft.com/office/drawing/2018/hyperlinkcolor" val="tx"/>
                    </a:ext>
                  </a:extLst>
                </a:hlinkClick>
              </a:rPr>
              <a:t>工程科学</a:t>
            </a:r>
            <a:r>
              <a:rPr lang="zh-CN" altLang="en-US" b="0" i="0" dirty="0">
                <a:solidFill>
                  <a:schemeClr val="bg1"/>
                </a:solidFill>
                <a:effectLst/>
                <a:latin typeface="Arial" panose="020B0604020202020204" pitchFamily="34" charset="0"/>
              </a:rPr>
              <a:t>等多个</a:t>
            </a:r>
            <a:r>
              <a:rPr lang="zh-CN" altLang="en-US" b="0" i="0" u="none" strike="noStrike" dirty="0">
                <a:solidFill>
                  <a:schemeClr val="bg1"/>
                </a:solidFill>
                <a:effectLst/>
                <a:latin typeface="Arial" panose="020B0604020202020204" pitchFamily="34" charset="0"/>
                <a:hlinkClick r:id="rId6" tooltip="自然科学">
                  <a:extLst>
                    <a:ext uri="{A12FA001-AC4F-418D-AE19-62706E023703}">
                      <ahyp:hlinkClr xmlns:ahyp="http://schemas.microsoft.com/office/drawing/2018/hyperlinkcolor" val="tx"/>
                    </a:ext>
                  </a:extLst>
                </a:hlinkClick>
              </a:rPr>
              <a:t>自然科学</a:t>
            </a:r>
            <a:r>
              <a:rPr lang="zh-CN" altLang="en-US" b="0" i="0" dirty="0">
                <a:solidFill>
                  <a:schemeClr val="bg1"/>
                </a:solidFill>
                <a:effectLst/>
                <a:latin typeface="Arial" panose="020B0604020202020204" pitchFamily="34" charset="0"/>
              </a:rPr>
              <a:t>中的基本概念。指一个同时具有</a:t>
            </a:r>
            <a:r>
              <a:rPr lang="zh-CN" altLang="en-US" b="0" i="0" u="none" strike="noStrike" dirty="0">
                <a:solidFill>
                  <a:schemeClr val="accent4">
                    <a:lumMod val="75000"/>
                  </a:schemeClr>
                </a:solidFill>
                <a:effectLst/>
                <a:latin typeface="Arial" panose="020B0604020202020204" pitchFamily="34" charset="0"/>
                <a:hlinkClick r:id="rId7" tooltip="数值">
                  <a:extLst>
                    <a:ext uri="{A12FA001-AC4F-418D-AE19-62706E023703}">
                      <ahyp:hlinkClr xmlns:ahyp="http://schemas.microsoft.com/office/drawing/2018/hyperlinkcolor" val="tx"/>
                    </a:ext>
                  </a:extLst>
                </a:hlinkClick>
              </a:rPr>
              <a:t>大小</a:t>
            </a:r>
            <a:r>
              <a:rPr lang="zh-CN" altLang="en-US" b="0" i="0" dirty="0">
                <a:solidFill>
                  <a:schemeClr val="bg1"/>
                </a:solidFill>
                <a:effectLst/>
                <a:latin typeface="Arial" panose="020B0604020202020204" pitchFamily="34" charset="0"/>
              </a:rPr>
              <a:t>和</a:t>
            </a:r>
            <a:r>
              <a:rPr lang="zh-CN" altLang="en-US" b="0" i="0" u="none" strike="noStrike" dirty="0">
                <a:solidFill>
                  <a:schemeClr val="accent4">
                    <a:lumMod val="75000"/>
                  </a:schemeClr>
                </a:solidFill>
                <a:effectLst/>
                <a:latin typeface="Arial" panose="020B0604020202020204" pitchFamily="34" charset="0"/>
                <a:hlinkClick r:id="rId8" tooltip="方向">
                  <a:extLst>
                    <a:ext uri="{A12FA001-AC4F-418D-AE19-62706E023703}">
                      <ahyp:hlinkClr xmlns:ahyp="http://schemas.microsoft.com/office/drawing/2018/hyperlinkcolor" val="tx"/>
                    </a:ext>
                  </a:extLst>
                </a:hlinkClick>
              </a:rPr>
              <a:t>方向</a:t>
            </a:r>
            <a:r>
              <a:rPr lang="zh-CN" altLang="en-US" b="0" i="0" dirty="0">
                <a:solidFill>
                  <a:schemeClr val="bg1"/>
                </a:solidFill>
                <a:effectLst/>
                <a:latin typeface="Arial" panose="020B0604020202020204" pitchFamily="34" charset="0"/>
              </a:rPr>
              <a:t>，且</a:t>
            </a:r>
            <a:r>
              <a:rPr lang="zh-CN" altLang="en-US" b="0" i="0" dirty="0">
                <a:solidFill>
                  <a:schemeClr val="accent4">
                    <a:lumMod val="75000"/>
                  </a:schemeClr>
                </a:solidFill>
                <a:effectLst/>
                <a:latin typeface="Arial" panose="020B0604020202020204" pitchFamily="34" charset="0"/>
              </a:rPr>
              <a:t>满足</a:t>
            </a:r>
            <a:r>
              <a:rPr lang="zh-CN" altLang="en-US" b="0" i="0" u="none" strike="noStrike" dirty="0">
                <a:solidFill>
                  <a:schemeClr val="accent4">
                    <a:lumMod val="75000"/>
                  </a:schemeClr>
                </a:solidFill>
                <a:effectLst/>
                <a:latin typeface="Arial" panose="020B0604020202020204" pitchFamily="34" charset="0"/>
                <a:hlinkClick r:id="rId9" tooltip="净力">
                  <a:extLst>
                    <a:ext uri="{A12FA001-AC4F-418D-AE19-62706E023703}">
                      <ahyp:hlinkClr xmlns:ahyp="http://schemas.microsoft.com/office/drawing/2018/hyperlinkcolor" val="tx"/>
                    </a:ext>
                  </a:extLst>
                </a:hlinkClick>
              </a:rPr>
              <a:t>平行四边形法则</a:t>
            </a:r>
            <a:r>
              <a:rPr lang="zh-CN" altLang="en-US" b="0" i="0" dirty="0">
                <a:solidFill>
                  <a:schemeClr val="bg1"/>
                </a:solidFill>
                <a:effectLst/>
                <a:latin typeface="Arial" panose="020B0604020202020204" pitchFamily="34" charset="0"/>
              </a:rPr>
              <a:t>的</a:t>
            </a:r>
            <a:r>
              <a:rPr lang="zh-CN" altLang="en-US" b="0" i="0" u="none" strike="noStrike" dirty="0">
                <a:solidFill>
                  <a:schemeClr val="bg1"/>
                </a:solidFill>
                <a:effectLst/>
                <a:latin typeface="Arial" panose="020B0604020202020204" pitchFamily="34" charset="0"/>
                <a:hlinkClick r:id="rId10" tooltip="几何">
                  <a:extLst>
                    <a:ext uri="{A12FA001-AC4F-418D-AE19-62706E023703}">
                      <ahyp:hlinkClr xmlns:ahyp="http://schemas.microsoft.com/office/drawing/2018/hyperlinkcolor" val="tx"/>
                    </a:ext>
                  </a:extLst>
                </a:hlinkClick>
              </a:rPr>
              <a:t>几何</a:t>
            </a:r>
            <a:r>
              <a:rPr lang="zh-CN" altLang="en-US" b="0" i="0" dirty="0">
                <a:solidFill>
                  <a:schemeClr val="bg1"/>
                </a:solidFill>
                <a:effectLst/>
                <a:latin typeface="Arial" panose="020B0604020202020204" pitchFamily="34" charset="0"/>
              </a:rPr>
              <a:t>对象。理论数学中向量的定义为任何在称为</a:t>
            </a:r>
            <a:r>
              <a:rPr lang="zh-CN" altLang="en-US" b="0" i="0" u="none" strike="noStrike" dirty="0">
                <a:solidFill>
                  <a:schemeClr val="bg1"/>
                </a:solidFill>
                <a:effectLst/>
                <a:latin typeface="Arial" panose="020B0604020202020204" pitchFamily="34" charset="0"/>
                <a:hlinkClick r:id="rId11" tooltip="向量空间">
                  <a:extLst>
                    <a:ext uri="{A12FA001-AC4F-418D-AE19-62706E023703}">
                      <ahyp:hlinkClr xmlns:ahyp="http://schemas.microsoft.com/office/drawing/2018/hyperlinkcolor" val="tx"/>
                    </a:ext>
                  </a:extLst>
                </a:hlinkClick>
              </a:rPr>
              <a:t>向量空间</a:t>
            </a:r>
            <a:r>
              <a:rPr lang="zh-CN" altLang="en-US" b="0" i="0" dirty="0">
                <a:solidFill>
                  <a:schemeClr val="bg1"/>
                </a:solidFill>
                <a:effectLst/>
                <a:latin typeface="Arial" panose="020B0604020202020204" pitchFamily="34" charset="0"/>
              </a:rPr>
              <a:t>的代数结构中的元素。一般地，同时满足具有大小和方向两个性质的几何对象即可认为是向量。</a:t>
            </a:r>
            <a:endParaRPr lang="en-US" altLang="zh-CN" b="0" i="0" dirty="0">
              <a:solidFill>
                <a:schemeClr val="bg1"/>
              </a:solidFill>
              <a:effectLst/>
              <a:latin typeface="Arial" panose="020B0604020202020204" pitchFamily="34" charset="0"/>
            </a:endParaRPr>
          </a:p>
          <a:p>
            <a:r>
              <a:rPr lang="en-US" altLang="zh-CN" dirty="0">
                <a:solidFill>
                  <a:schemeClr val="bg1"/>
                </a:solidFill>
                <a:latin typeface="Arial" panose="020B0604020202020204" pitchFamily="34" charset="0"/>
              </a:rPr>
              <a:t>				         ------</a:t>
            </a:r>
            <a:r>
              <a:rPr lang="zh-CN" altLang="en-US" b="0" i="0" dirty="0">
                <a:solidFill>
                  <a:schemeClr val="bg1"/>
                </a:solidFill>
                <a:effectLst/>
                <a:latin typeface="Arial" panose="020B0604020202020204" pitchFamily="34" charset="0"/>
              </a:rPr>
              <a:t>维基百科</a:t>
            </a:r>
            <a:endParaRPr lang="zh-CN" altLang="en-US" dirty="0">
              <a:solidFill>
                <a:schemeClr val="bg1"/>
              </a:solidFill>
            </a:endParaRPr>
          </a:p>
        </p:txBody>
      </p:sp>
    </p:spTree>
    <p:extLst>
      <p:ext uri="{BB962C8B-B14F-4D97-AF65-F5344CB8AC3E}">
        <p14:creationId xmlns:p14="http://schemas.microsoft.com/office/powerpoint/2010/main" val="248613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25">
            <a:extLst>
              <a:ext uri="{FF2B5EF4-FFF2-40B4-BE49-F238E27FC236}">
                <a16:creationId xmlns:a16="http://schemas.microsoft.com/office/drawing/2014/main" id="{25D4CF36-FAB1-CA30-B410-EFE22757AB96}"/>
              </a:ext>
            </a:extLst>
          </p:cNvPr>
          <p:cNvSpPr txBox="1"/>
          <p:nvPr/>
        </p:nvSpPr>
        <p:spPr>
          <a:xfrm>
            <a:off x="776896" y="237631"/>
            <a:ext cx="4828752" cy="461665"/>
          </a:xfrm>
          <a:prstGeom prst="rect">
            <a:avLst/>
          </a:prstGeom>
        </p:spPr>
        <p:txBody>
          <a:bodyPr wrap="square" rtlCol="0">
            <a:spAutoFit/>
          </a:bodyPr>
          <a:lstStyle/>
          <a:p>
            <a:r>
              <a:rPr lang="zh-CN" altLang="en-US" sz="2400" b="1"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向量与编码</a:t>
            </a:r>
          </a:p>
        </p:txBody>
      </p:sp>
      <p:sp>
        <p:nvSpPr>
          <p:cNvPr id="12" name="文本框 26">
            <a:extLst>
              <a:ext uri="{FF2B5EF4-FFF2-40B4-BE49-F238E27FC236}">
                <a16:creationId xmlns:a16="http://schemas.microsoft.com/office/drawing/2014/main" id="{5BC5A6F7-0F0D-0D51-7AB3-8EB98B7E0BD3}"/>
              </a:ext>
            </a:extLst>
          </p:cNvPr>
          <p:cNvSpPr txBox="1"/>
          <p:nvPr/>
        </p:nvSpPr>
        <p:spPr>
          <a:xfrm>
            <a:off x="145056" y="156991"/>
            <a:ext cx="631840" cy="553998"/>
          </a:xfrm>
          <a:prstGeom prst="rect">
            <a:avLst/>
          </a:prstGeom>
          <a:noFill/>
        </p:spPr>
        <p:txBody>
          <a:bodyPr wrap="square" rtlCol="0">
            <a:spAutoFit/>
          </a:bodyPr>
          <a:lstStyle/>
          <a:p>
            <a:pPr algn="ctr"/>
            <a:r>
              <a:rPr lang="en-US" altLang="zh-CN" sz="3000"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04</a:t>
            </a:r>
            <a:endParaRPr lang="zh-CN" altLang="en-US" sz="3000"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sp>
        <p:nvSpPr>
          <p:cNvPr id="33" name="AutoShape 8" descr="2,734,854 电动机图片、库存照片和矢量图| Shutterstock">
            <a:extLst>
              <a:ext uri="{FF2B5EF4-FFF2-40B4-BE49-F238E27FC236}">
                <a16:creationId xmlns:a16="http://schemas.microsoft.com/office/drawing/2014/main" id="{BE54B384-A4AA-8BB9-1BCE-01ABB173958E}"/>
              </a:ext>
            </a:extLst>
          </p:cNvPr>
          <p:cNvSpPr>
            <a:spLocks noChangeAspect="1" noChangeArrowheads="1"/>
          </p:cNvSpPr>
          <p:nvPr/>
        </p:nvSpPr>
        <p:spPr bwMode="auto">
          <a:xfrm>
            <a:off x="3505200" y="352481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3" name="表格 12">
            <a:extLst>
              <a:ext uri="{FF2B5EF4-FFF2-40B4-BE49-F238E27FC236}">
                <a16:creationId xmlns:a16="http://schemas.microsoft.com/office/drawing/2014/main" id="{A5386E83-9292-5E43-977D-7AB3866FC748}"/>
              </a:ext>
            </a:extLst>
          </p:cNvPr>
          <p:cNvGraphicFramePr>
            <a:graphicFrameLocks noGrp="1"/>
          </p:cNvGraphicFramePr>
          <p:nvPr/>
        </p:nvGraphicFramePr>
        <p:xfrm>
          <a:off x="392734" y="900138"/>
          <a:ext cx="2739564" cy="1508760"/>
        </p:xfrm>
        <a:graphic>
          <a:graphicData uri="http://schemas.openxmlformats.org/drawingml/2006/table">
            <a:tbl>
              <a:tblPr firstRow="1" bandRow="1">
                <a:tableStyleId>{69C7853C-536D-4A76-A0AE-DD22124D55A5}</a:tableStyleId>
              </a:tblPr>
              <a:tblGrid>
                <a:gridCol w="456594">
                  <a:extLst>
                    <a:ext uri="{9D8B030D-6E8A-4147-A177-3AD203B41FA5}">
                      <a16:colId xmlns:a16="http://schemas.microsoft.com/office/drawing/2014/main" val="2922302129"/>
                    </a:ext>
                  </a:extLst>
                </a:gridCol>
                <a:gridCol w="456594">
                  <a:extLst>
                    <a:ext uri="{9D8B030D-6E8A-4147-A177-3AD203B41FA5}">
                      <a16:colId xmlns:a16="http://schemas.microsoft.com/office/drawing/2014/main" val="1460345414"/>
                    </a:ext>
                  </a:extLst>
                </a:gridCol>
                <a:gridCol w="456594">
                  <a:extLst>
                    <a:ext uri="{9D8B030D-6E8A-4147-A177-3AD203B41FA5}">
                      <a16:colId xmlns:a16="http://schemas.microsoft.com/office/drawing/2014/main" val="1145277734"/>
                    </a:ext>
                  </a:extLst>
                </a:gridCol>
                <a:gridCol w="456594">
                  <a:extLst>
                    <a:ext uri="{9D8B030D-6E8A-4147-A177-3AD203B41FA5}">
                      <a16:colId xmlns:a16="http://schemas.microsoft.com/office/drawing/2014/main" val="3966378176"/>
                    </a:ext>
                  </a:extLst>
                </a:gridCol>
                <a:gridCol w="456594">
                  <a:extLst>
                    <a:ext uri="{9D8B030D-6E8A-4147-A177-3AD203B41FA5}">
                      <a16:colId xmlns:a16="http://schemas.microsoft.com/office/drawing/2014/main" val="2656427270"/>
                    </a:ext>
                  </a:extLst>
                </a:gridCol>
                <a:gridCol w="456594">
                  <a:extLst>
                    <a:ext uri="{9D8B030D-6E8A-4147-A177-3AD203B41FA5}">
                      <a16:colId xmlns:a16="http://schemas.microsoft.com/office/drawing/2014/main" val="319833320"/>
                    </a:ext>
                  </a:extLst>
                </a:gridCol>
              </a:tblGrid>
              <a:tr h="246594">
                <a:tc>
                  <a:txBody>
                    <a:bodyPr/>
                    <a:lstStyle/>
                    <a:p>
                      <a:pPr algn="ctr"/>
                      <a:r>
                        <a:rPr lang="zh-CN" altLang="en-US" sz="1050" dirty="0"/>
                        <a:t>对象</a:t>
                      </a:r>
                      <a:endParaRPr lang="en-US" altLang="zh-CN" sz="1050" dirty="0"/>
                    </a:p>
                  </a:txBody>
                  <a:tcPr anchor="ctr"/>
                </a:tc>
                <a:tc>
                  <a:txBody>
                    <a:bodyPr/>
                    <a:lstStyle/>
                    <a:p>
                      <a:pPr algn="ctr"/>
                      <a:r>
                        <a:rPr lang="zh-CN" altLang="en-US" sz="1050" dirty="0"/>
                        <a:t>性别</a:t>
                      </a:r>
                    </a:p>
                  </a:txBody>
                  <a:tcPr anchor="ctr"/>
                </a:tc>
                <a:tc>
                  <a:txBody>
                    <a:bodyPr/>
                    <a:lstStyle/>
                    <a:p>
                      <a:pPr algn="ctr"/>
                      <a:r>
                        <a:rPr lang="zh-CN" altLang="en-US" sz="1050" dirty="0"/>
                        <a:t>年龄</a:t>
                      </a:r>
                    </a:p>
                  </a:txBody>
                  <a:tcPr anchor="ctr"/>
                </a:tc>
                <a:tc>
                  <a:txBody>
                    <a:bodyPr/>
                    <a:lstStyle/>
                    <a:p>
                      <a:pPr algn="ctr"/>
                      <a:r>
                        <a:rPr lang="zh-CN" altLang="en-US" sz="1050" dirty="0"/>
                        <a:t>身高</a:t>
                      </a:r>
                    </a:p>
                  </a:txBody>
                  <a:tcPr anchor="ctr"/>
                </a:tc>
                <a:tc>
                  <a:txBody>
                    <a:bodyPr/>
                    <a:lstStyle/>
                    <a:p>
                      <a:pPr algn="ctr"/>
                      <a:r>
                        <a:rPr lang="zh-CN" altLang="en-US" sz="1050" dirty="0"/>
                        <a:t>体重</a:t>
                      </a:r>
                    </a:p>
                  </a:txBody>
                  <a:tcPr anchor="ctr"/>
                </a:tc>
                <a:tc>
                  <a:txBody>
                    <a:bodyPr/>
                    <a:lstStyle/>
                    <a:p>
                      <a:pPr algn="ctr"/>
                      <a:r>
                        <a:rPr lang="zh-CN" altLang="en-US" sz="1050" dirty="0"/>
                        <a:t>种族</a:t>
                      </a:r>
                    </a:p>
                  </a:txBody>
                  <a:tcPr anchor="ctr"/>
                </a:tc>
                <a:extLst>
                  <a:ext uri="{0D108BD9-81ED-4DB2-BD59-A6C34878D82A}">
                    <a16:rowId xmlns:a16="http://schemas.microsoft.com/office/drawing/2014/main" val="2591487269"/>
                  </a:ext>
                </a:extLst>
              </a:tr>
              <a:tr h="246594">
                <a:tc>
                  <a:txBody>
                    <a:bodyPr/>
                    <a:lstStyle/>
                    <a:p>
                      <a:pPr algn="ctr"/>
                      <a:r>
                        <a:rPr lang="zh-CN" altLang="en-US" sz="1050" dirty="0"/>
                        <a:t>小明</a:t>
                      </a:r>
                    </a:p>
                  </a:txBody>
                  <a:tcPr anchor="ctr"/>
                </a:tc>
                <a:tc>
                  <a:txBody>
                    <a:bodyPr/>
                    <a:lstStyle/>
                    <a:p>
                      <a:pPr algn="ctr"/>
                      <a:r>
                        <a:rPr lang="en-US" altLang="zh-CN" sz="1050" dirty="0"/>
                        <a:t>1</a:t>
                      </a:r>
                      <a:endParaRPr lang="zh-CN" altLang="en-US" sz="1050" dirty="0"/>
                    </a:p>
                  </a:txBody>
                  <a:tcPr anchor="ctr"/>
                </a:tc>
                <a:tc>
                  <a:txBody>
                    <a:bodyPr/>
                    <a:lstStyle/>
                    <a:p>
                      <a:pPr algn="ctr"/>
                      <a:r>
                        <a:rPr lang="en-US" altLang="zh-CN" sz="1050" dirty="0"/>
                        <a:t>21</a:t>
                      </a:r>
                      <a:endParaRPr lang="zh-CN" altLang="en-US" sz="1050" dirty="0"/>
                    </a:p>
                  </a:txBody>
                  <a:tcPr anchor="ctr"/>
                </a:tc>
                <a:tc>
                  <a:txBody>
                    <a:bodyPr/>
                    <a:lstStyle/>
                    <a:p>
                      <a:pPr algn="ctr"/>
                      <a:r>
                        <a:rPr lang="en-US" altLang="zh-CN" sz="1050" dirty="0"/>
                        <a:t>178</a:t>
                      </a:r>
                      <a:endParaRPr lang="zh-CN" altLang="en-US" sz="1050" dirty="0"/>
                    </a:p>
                  </a:txBody>
                  <a:tcPr anchor="ctr"/>
                </a:tc>
                <a:tc>
                  <a:txBody>
                    <a:bodyPr/>
                    <a:lstStyle/>
                    <a:p>
                      <a:pPr algn="ctr"/>
                      <a:r>
                        <a:rPr lang="en-US" altLang="zh-CN" sz="1050" dirty="0"/>
                        <a:t>163</a:t>
                      </a:r>
                      <a:endParaRPr lang="zh-CN" altLang="en-US" sz="1050" dirty="0"/>
                    </a:p>
                  </a:txBody>
                  <a:tcPr anchor="ctr"/>
                </a:tc>
                <a:tc>
                  <a:txBody>
                    <a:bodyPr/>
                    <a:lstStyle/>
                    <a:p>
                      <a:pPr algn="ctr"/>
                      <a:r>
                        <a:rPr lang="en-US" altLang="zh-CN" sz="1050" dirty="0"/>
                        <a:t>1</a:t>
                      </a:r>
                      <a:endParaRPr lang="zh-CN" altLang="en-US" sz="1050" dirty="0"/>
                    </a:p>
                  </a:txBody>
                  <a:tcPr anchor="ctr"/>
                </a:tc>
                <a:extLst>
                  <a:ext uri="{0D108BD9-81ED-4DB2-BD59-A6C34878D82A}">
                    <a16:rowId xmlns:a16="http://schemas.microsoft.com/office/drawing/2014/main" val="3683219221"/>
                  </a:ext>
                </a:extLst>
              </a:tr>
              <a:tr h="246594">
                <a:tc>
                  <a:txBody>
                    <a:bodyPr/>
                    <a:lstStyle/>
                    <a:p>
                      <a:pPr algn="ctr"/>
                      <a:r>
                        <a:rPr lang="zh-CN" altLang="en-US" sz="1050" dirty="0"/>
                        <a:t>小红</a:t>
                      </a:r>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16</a:t>
                      </a:r>
                      <a:endParaRPr lang="zh-CN" altLang="en-US" sz="1050" dirty="0"/>
                    </a:p>
                  </a:txBody>
                  <a:tcPr anchor="ctr"/>
                </a:tc>
                <a:tc>
                  <a:txBody>
                    <a:bodyPr/>
                    <a:lstStyle/>
                    <a:p>
                      <a:pPr algn="ctr"/>
                      <a:r>
                        <a:rPr lang="en-US" altLang="zh-CN" sz="1050" dirty="0"/>
                        <a:t>163</a:t>
                      </a:r>
                      <a:endParaRPr lang="zh-CN" altLang="en-US" sz="1050" dirty="0"/>
                    </a:p>
                  </a:txBody>
                  <a:tcPr anchor="ctr"/>
                </a:tc>
                <a:tc>
                  <a:txBody>
                    <a:bodyPr/>
                    <a:lstStyle/>
                    <a:p>
                      <a:pPr algn="ctr"/>
                      <a:r>
                        <a:rPr lang="en-US" altLang="zh-CN" sz="1050" dirty="0"/>
                        <a:t>96</a:t>
                      </a:r>
                      <a:endParaRPr lang="zh-CN" altLang="en-US" sz="1050" dirty="0"/>
                    </a:p>
                  </a:txBody>
                  <a:tcPr anchor="ctr"/>
                </a:tc>
                <a:tc>
                  <a:txBody>
                    <a:bodyPr/>
                    <a:lstStyle/>
                    <a:p>
                      <a:pPr algn="ctr"/>
                      <a:r>
                        <a:rPr lang="en-US" altLang="zh-CN" sz="1050" dirty="0"/>
                        <a:t>2</a:t>
                      </a:r>
                      <a:endParaRPr lang="zh-CN" altLang="en-US" sz="1050" dirty="0"/>
                    </a:p>
                  </a:txBody>
                  <a:tcPr anchor="ctr"/>
                </a:tc>
                <a:extLst>
                  <a:ext uri="{0D108BD9-81ED-4DB2-BD59-A6C34878D82A}">
                    <a16:rowId xmlns:a16="http://schemas.microsoft.com/office/drawing/2014/main" val="2022961865"/>
                  </a:ext>
                </a:extLst>
              </a:tr>
              <a:tr h="246594">
                <a:tc>
                  <a:txBody>
                    <a:bodyPr/>
                    <a:lstStyle/>
                    <a:p>
                      <a:pPr algn="ctr"/>
                      <a:r>
                        <a:rPr lang="zh-CN" altLang="en-US" sz="1050" dirty="0"/>
                        <a:t>小王</a:t>
                      </a:r>
                    </a:p>
                  </a:txBody>
                  <a:tcPr anchor="ctr"/>
                </a:tc>
                <a:tc>
                  <a:txBody>
                    <a:bodyPr/>
                    <a:lstStyle/>
                    <a:p>
                      <a:pPr algn="ctr"/>
                      <a:r>
                        <a:rPr lang="en-US" altLang="zh-CN" sz="1050" dirty="0"/>
                        <a:t>1</a:t>
                      </a:r>
                      <a:endParaRPr lang="zh-CN" altLang="en-US" sz="1050" dirty="0"/>
                    </a:p>
                  </a:txBody>
                  <a:tcPr anchor="ctr"/>
                </a:tc>
                <a:tc>
                  <a:txBody>
                    <a:bodyPr/>
                    <a:lstStyle/>
                    <a:p>
                      <a:pPr algn="ctr"/>
                      <a:r>
                        <a:rPr lang="en-US" altLang="zh-CN" sz="1050" dirty="0"/>
                        <a:t>17</a:t>
                      </a:r>
                      <a:endParaRPr lang="zh-CN" altLang="en-US" sz="1050" dirty="0"/>
                    </a:p>
                  </a:txBody>
                  <a:tcPr anchor="ctr"/>
                </a:tc>
                <a:tc>
                  <a:txBody>
                    <a:bodyPr/>
                    <a:lstStyle/>
                    <a:p>
                      <a:pPr algn="ctr"/>
                      <a:r>
                        <a:rPr lang="en-US" altLang="zh-CN" sz="1050" dirty="0"/>
                        <a:t>168</a:t>
                      </a:r>
                      <a:endParaRPr lang="zh-CN" altLang="en-US" sz="1050" dirty="0"/>
                    </a:p>
                  </a:txBody>
                  <a:tcPr anchor="ctr"/>
                </a:tc>
                <a:tc>
                  <a:txBody>
                    <a:bodyPr/>
                    <a:lstStyle/>
                    <a:p>
                      <a:pPr algn="ctr"/>
                      <a:r>
                        <a:rPr lang="en-US" altLang="zh-CN" sz="1050" dirty="0"/>
                        <a:t>122</a:t>
                      </a:r>
                      <a:endParaRPr lang="zh-CN" altLang="en-US" sz="1050" dirty="0"/>
                    </a:p>
                  </a:txBody>
                  <a:tcPr anchor="ctr"/>
                </a:tc>
                <a:tc>
                  <a:txBody>
                    <a:bodyPr/>
                    <a:lstStyle/>
                    <a:p>
                      <a:pPr algn="ctr"/>
                      <a:r>
                        <a:rPr lang="en-US" altLang="zh-CN" sz="1050" dirty="0"/>
                        <a:t>3</a:t>
                      </a:r>
                      <a:endParaRPr lang="zh-CN" altLang="en-US" sz="1050" dirty="0"/>
                    </a:p>
                  </a:txBody>
                  <a:tcPr anchor="ctr"/>
                </a:tc>
                <a:extLst>
                  <a:ext uri="{0D108BD9-81ED-4DB2-BD59-A6C34878D82A}">
                    <a16:rowId xmlns:a16="http://schemas.microsoft.com/office/drawing/2014/main" val="1082079323"/>
                  </a:ext>
                </a:extLst>
              </a:tr>
              <a:tr h="246594">
                <a:tc>
                  <a:txBody>
                    <a:bodyPr/>
                    <a:lstStyle/>
                    <a:p>
                      <a:pPr algn="ctr"/>
                      <a:r>
                        <a:rPr lang="zh-CN" altLang="en-US" sz="1050" dirty="0"/>
                        <a:t>小美</a:t>
                      </a:r>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18</a:t>
                      </a:r>
                      <a:endParaRPr lang="zh-CN" altLang="en-US" sz="1050" dirty="0"/>
                    </a:p>
                  </a:txBody>
                  <a:tcPr anchor="ctr"/>
                </a:tc>
                <a:tc>
                  <a:txBody>
                    <a:bodyPr/>
                    <a:lstStyle/>
                    <a:p>
                      <a:pPr algn="ctr"/>
                      <a:r>
                        <a:rPr lang="en-US" altLang="zh-CN" sz="1050" dirty="0"/>
                        <a:t>167</a:t>
                      </a:r>
                      <a:endParaRPr lang="zh-CN" altLang="en-US" sz="1050" dirty="0"/>
                    </a:p>
                  </a:txBody>
                  <a:tcPr anchor="ctr"/>
                </a:tc>
                <a:tc>
                  <a:txBody>
                    <a:bodyPr/>
                    <a:lstStyle/>
                    <a:p>
                      <a:pPr algn="ctr"/>
                      <a:r>
                        <a:rPr lang="en-US" altLang="zh-CN" sz="1050" dirty="0"/>
                        <a:t>95</a:t>
                      </a:r>
                      <a:endParaRPr lang="zh-CN" altLang="en-US" sz="1050" dirty="0"/>
                    </a:p>
                  </a:txBody>
                  <a:tcPr anchor="ctr"/>
                </a:tc>
                <a:tc>
                  <a:txBody>
                    <a:bodyPr/>
                    <a:lstStyle/>
                    <a:p>
                      <a:pPr algn="ctr"/>
                      <a:r>
                        <a:rPr lang="en-US" altLang="zh-CN" sz="1050" dirty="0"/>
                        <a:t>1</a:t>
                      </a:r>
                      <a:endParaRPr lang="zh-CN" altLang="en-US" sz="1050" dirty="0"/>
                    </a:p>
                  </a:txBody>
                  <a:tcPr anchor="ctr"/>
                </a:tc>
                <a:extLst>
                  <a:ext uri="{0D108BD9-81ED-4DB2-BD59-A6C34878D82A}">
                    <a16:rowId xmlns:a16="http://schemas.microsoft.com/office/drawing/2014/main" val="2682501015"/>
                  </a:ext>
                </a:extLst>
              </a:tr>
              <a:tr h="246594">
                <a:tc>
                  <a:txBody>
                    <a:bodyPr/>
                    <a:lstStyle/>
                    <a:p>
                      <a:pPr algn="ctr"/>
                      <a:r>
                        <a:rPr lang="zh-CN" altLang="en-US" sz="1050" dirty="0"/>
                        <a:t>小新</a:t>
                      </a:r>
                    </a:p>
                  </a:txBody>
                  <a:tcPr anchor="ctr"/>
                </a:tc>
                <a:tc>
                  <a:txBody>
                    <a:bodyPr/>
                    <a:lstStyle/>
                    <a:p>
                      <a:pPr algn="ctr"/>
                      <a:r>
                        <a:rPr lang="en-US" altLang="zh-CN" sz="1050" dirty="0"/>
                        <a:t>1</a:t>
                      </a:r>
                      <a:endParaRPr lang="zh-CN" altLang="en-US" sz="1050" dirty="0"/>
                    </a:p>
                  </a:txBody>
                  <a:tcPr anchor="ctr"/>
                </a:tc>
                <a:tc>
                  <a:txBody>
                    <a:bodyPr/>
                    <a:lstStyle/>
                    <a:p>
                      <a:pPr algn="ctr"/>
                      <a:r>
                        <a:rPr lang="en-US" altLang="zh-CN" sz="1050" dirty="0"/>
                        <a:t>18</a:t>
                      </a:r>
                      <a:endParaRPr lang="zh-CN" altLang="en-US" sz="1050" dirty="0"/>
                    </a:p>
                  </a:txBody>
                  <a:tcPr anchor="ctr"/>
                </a:tc>
                <a:tc>
                  <a:txBody>
                    <a:bodyPr/>
                    <a:lstStyle/>
                    <a:p>
                      <a:pPr algn="ctr"/>
                      <a:r>
                        <a:rPr lang="en-US" altLang="zh-CN" sz="1050" dirty="0"/>
                        <a:t>182</a:t>
                      </a:r>
                      <a:endParaRPr lang="zh-CN" altLang="en-US" sz="1050" dirty="0"/>
                    </a:p>
                  </a:txBody>
                  <a:tcPr anchor="ctr"/>
                </a:tc>
                <a:tc>
                  <a:txBody>
                    <a:bodyPr/>
                    <a:lstStyle/>
                    <a:p>
                      <a:pPr algn="ctr"/>
                      <a:r>
                        <a:rPr lang="en-US" altLang="zh-CN" sz="1050" dirty="0"/>
                        <a:t>165</a:t>
                      </a:r>
                      <a:endParaRPr lang="zh-CN" altLang="en-US" sz="1050" dirty="0"/>
                    </a:p>
                  </a:txBody>
                  <a:tcPr anchor="ctr"/>
                </a:tc>
                <a:tc>
                  <a:txBody>
                    <a:bodyPr/>
                    <a:lstStyle/>
                    <a:p>
                      <a:pPr algn="ctr"/>
                      <a:r>
                        <a:rPr lang="en-US" altLang="zh-CN" sz="1050" dirty="0"/>
                        <a:t>4</a:t>
                      </a:r>
                      <a:endParaRPr lang="zh-CN" altLang="en-US" sz="1050" dirty="0"/>
                    </a:p>
                  </a:txBody>
                  <a:tcPr anchor="ctr"/>
                </a:tc>
                <a:extLst>
                  <a:ext uri="{0D108BD9-81ED-4DB2-BD59-A6C34878D82A}">
                    <a16:rowId xmlns:a16="http://schemas.microsoft.com/office/drawing/2014/main" val="1140963210"/>
                  </a:ext>
                </a:extLst>
              </a:tr>
            </a:tbl>
          </a:graphicData>
        </a:graphic>
      </p:graphicFrame>
      <p:pic>
        <p:nvPicPr>
          <p:cNvPr id="7" name="图片 6">
            <a:extLst>
              <a:ext uri="{FF2B5EF4-FFF2-40B4-BE49-F238E27FC236}">
                <a16:creationId xmlns:a16="http://schemas.microsoft.com/office/drawing/2014/main" id="{9F8030F5-A886-7260-B716-2E50A29362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4131" y="1056612"/>
            <a:ext cx="2176821" cy="1149634"/>
          </a:xfrm>
          <a:prstGeom prst="rect">
            <a:avLst/>
          </a:prstGeom>
        </p:spPr>
      </p:pic>
      <p:sp>
        <p:nvSpPr>
          <p:cNvPr id="9" name="文本框 8">
            <a:extLst>
              <a:ext uri="{FF2B5EF4-FFF2-40B4-BE49-F238E27FC236}">
                <a16:creationId xmlns:a16="http://schemas.microsoft.com/office/drawing/2014/main" id="{575AA4C0-48C7-0D98-57F3-7F25DB6169DA}"/>
              </a:ext>
            </a:extLst>
          </p:cNvPr>
          <p:cNvSpPr txBox="1"/>
          <p:nvPr/>
        </p:nvSpPr>
        <p:spPr>
          <a:xfrm>
            <a:off x="3482531" y="650556"/>
            <a:ext cx="1410964" cy="300082"/>
          </a:xfrm>
          <a:prstGeom prst="rect">
            <a:avLst/>
          </a:prstGeom>
          <a:noFill/>
        </p:spPr>
        <p:txBody>
          <a:bodyPr wrap="none" rtlCol="0">
            <a:spAutoFit/>
          </a:bodyPr>
          <a:lstStyle/>
          <a:p>
            <a:r>
              <a:rPr lang="zh-CN" altLang="en-US" dirty="0">
                <a:solidFill>
                  <a:schemeClr val="bg1"/>
                </a:solidFill>
              </a:rPr>
              <a:t>平行四边形法则</a:t>
            </a:r>
          </a:p>
        </p:txBody>
      </p:sp>
      <p:sp>
        <p:nvSpPr>
          <p:cNvPr id="13" name="文本框 12">
            <a:extLst>
              <a:ext uri="{FF2B5EF4-FFF2-40B4-BE49-F238E27FC236}">
                <a16:creationId xmlns:a16="http://schemas.microsoft.com/office/drawing/2014/main" id="{BC379C4B-997E-BC00-BC9E-8C06E95EFE44}"/>
              </a:ext>
            </a:extLst>
          </p:cNvPr>
          <p:cNvSpPr txBox="1"/>
          <p:nvPr/>
        </p:nvSpPr>
        <p:spPr>
          <a:xfrm>
            <a:off x="529821" y="2734603"/>
            <a:ext cx="8099829" cy="300082"/>
          </a:xfrm>
          <a:prstGeom prst="rect">
            <a:avLst/>
          </a:prstGeom>
          <a:noFill/>
        </p:spPr>
        <p:txBody>
          <a:bodyPr wrap="square" rtlCol="0">
            <a:spAutoFit/>
          </a:bodyPr>
          <a:lstStyle/>
          <a:p>
            <a:r>
              <a:rPr lang="zh-CN" altLang="en-US" dirty="0">
                <a:solidFill>
                  <a:schemeClr val="bg1"/>
                </a:solidFill>
              </a:rPr>
              <a:t>假如其余维度都一样，只有种族不一样并简化成二维向量，于是便有了五个二维向量</a:t>
            </a:r>
            <a:endParaRPr lang="en-US" altLang="zh-CN" dirty="0">
              <a:solidFill>
                <a:schemeClr val="bg1"/>
              </a:solidFill>
            </a:endParaRPr>
          </a:p>
        </p:txBody>
      </p:sp>
      <p:sp>
        <p:nvSpPr>
          <p:cNvPr id="14" name="文本框 13">
            <a:extLst>
              <a:ext uri="{FF2B5EF4-FFF2-40B4-BE49-F238E27FC236}">
                <a16:creationId xmlns:a16="http://schemas.microsoft.com/office/drawing/2014/main" id="{28C6B1C9-F172-7BD5-7C77-FE53AF2C8DE8}"/>
              </a:ext>
            </a:extLst>
          </p:cNvPr>
          <p:cNvSpPr txBox="1"/>
          <p:nvPr/>
        </p:nvSpPr>
        <p:spPr>
          <a:xfrm>
            <a:off x="730561" y="3371056"/>
            <a:ext cx="1079142" cy="1338828"/>
          </a:xfrm>
          <a:prstGeom prst="rect">
            <a:avLst/>
          </a:prstGeom>
          <a:noFill/>
        </p:spPr>
        <p:txBody>
          <a:bodyPr wrap="none" rtlCol="0">
            <a:spAutoFit/>
          </a:bodyPr>
          <a:lstStyle/>
          <a:p>
            <a:r>
              <a:rPr lang="en-US" altLang="zh-CN" dirty="0">
                <a:solidFill>
                  <a:schemeClr val="bg1"/>
                </a:solidFill>
              </a:rPr>
              <a:t>x1</a:t>
            </a:r>
            <a:r>
              <a:rPr lang="zh-CN" altLang="en-US" dirty="0">
                <a:solidFill>
                  <a:schemeClr val="bg1"/>
                </a:solidFill>
              </a:rPr>
              <a:t>（</a:t>
            </a:r>
            <a:r>
              <a:rPr lang="en-US" altLang="zh-CN" dirty="0">
                <a:solidFill>
                  <a:schemeClr val="bg1"/>
                </a:solidFill>
              </a:rPr>
              <a:t>1</a:t>
            </a:r>
            <a:r>
              <a:rPr lang="zh-CN" altLang="en-US" dirty="0">
                <a:solidFill>
                  <a:schemeClr val="bg1"/>
                </a:solidFill>
              </a:rPr>
              <a:t>，</a:t>
            </a:r>
            <a:r>
              <a:rPr lang="en-US" altLang="zh-CN" dirty="0">
                <a:solidFill>
                  <a:schemeClr val="bg1"/>
                </a:solidFill>
              </a:rPr>
              <a:t>1</a:t>
            </a:r>
            <a:r>
              <a:rPr lang="zh-CN" altLang="en-US" dirty="0">
                <a:solidFill>
                  <a:schemeClr val="bg1"/>
                </a:solidFill>
              </a:rPr>
              <a:t>）</a:t>
            </a:r>
            <a:endParaRPr lang="en-US" altLang="zh-CN" dirty="0">
              <a:solidFill>
                <a:schemeClr val="bg1"/>
              </a:solidFill>
            </a:endParaRPr>
          </a:p>
          <a:p>
            <a:r>
              <a:rPr lang="en-US" altLang="zh-CN" dirty="0">
                <a:solidFill>
                  <a:schemeClr val="bg1"/>
                </a:solidFill>
              </a:rPr>
              <a:t>x2</a:t>
            </a:r>
            <a:r>
              <a:rPr lang="zh-CN" altLang="en-US" dirty="0">
                <a:solidFill>
                  <a:schemeClr val="bg1"/>
                </a:solidFill>
              </a:rPr>
              <a:t>（</a:t>
            </a:r>
            <a:r>
              <a:rPr lang="en-US" altLang="zh-CN" dirty="0">
                <a:solidFill>
                  <a:schemeClr val="bg1"/>
                </a:solidFill>
              </a:rPr>
              <a:t>1</a:t>
            </a:r>
            <a:r>
              <a:rPr lang="zh-CN" altLang="en-US" dirty="0">
                <a:solidFill>
                  <a:schemeClr val="bg1"/>
                </a:solidFill>
              </a:rPr>
              <a:t>，</a:t>
            </a:r>
            <a:r>
              <a:rPr lang="en-US" altLang="zh-CN" dirty="0">
                <a:solidFill>
                  <a:schemeClr val="bg1"/>
                </a:solidFill>
              </a:rPr>
              <a:t>2</a:t>
            </a:r>
            <a:r>
              <a:rPr lang="zh-CN" altLang="en-US" dirty="0">
                <a:solidFill>
                  <a:schemeClr val="bg1"/>
                </a:solidFill>
              </a:rPr>
              <a:t>）</a:t>
            </a:r>
            <a:endParaRPr lang="en-US" altLang="zh-CN" dirty="0">
              <a:solidFill>
                <a:schemeClr val="bg1"/>
              </a:solidFill>
            </a:endParaRPr>
          </a:p>
          <a:p>
            <a:r>
              <a:rPr lang="en-US" altLang="zh-CN" dirty="0">
                <a:solidFill>
                  <a:schemeClr val="bg1"/>
                </a:solidFill>
              </a:rPr>
              <a:t>x3</a:t>
            </a:r>
            <a:r>
              <a:rPr lang="zh-CN" altLang="en-US" dirty="0">
                <a:solidFill>
                  <a:schemeClr val="bg1"/>
                </a:solidFill>
              </a:rPr>
              <a:t>（</a:t>
            </a:r>
            <a:r>
              <a:rPr lang="en-US" altLang="zh-CN" dirty="0">
                <a:solidFill>
                  <a:schemeClr val="bg1"/>
                </a:solidFill>
              </a:rPr>
              <a:t>1</a:t>
            </a:r>
            <a:r>
              <a:rPr lang="zh-CN" altLang="en-US" dirty="0">
                <a:solidFill>
                  <a:schemeClr val="bg1"/>
                </a:solidFill>
              </a:rPr>
              <a:t>，</a:t>
            </a:r>
            <a:r>
              <a:rPr lang="en-US" altLang="zh-CN" dirty="0">
                <a:solidFill>
                  <a:schemeClr val="bg1"/>
                </a:solidFill>
              </a:rPr>
              <a:t>3</a:t>
            </a:r>
            <a:r>
              <a:rPr lang="zh-CN" altLang="en-US" dirty="0">
                <a:solidFill>
                  <a:schemeClr val="bg1"/>
                </a:solidFill>
              </a:rPr>
              <a:t>）</a:t>
            </a:r>
            <a:endParaRPr lang="en-US" altLang="zh-CN" dirty="0">
              <a:solidFill>
                <a:schemeClr val="bg1"/>
              </a:solidFill>
            </a:endParaRPr>
          </a:p>
          <a:p>
            <a:r>
              <a:rPr lang="en-US" altLang="zh-CN" dirty="0">
                <a:solidFill>
                  <a:schemeClr val="bg1"/>
                </a:solidFill>
              </a:rPr>
              <a:t>x4</a:t>
            </a:r>
            <a:r>
              <a:rPr lang="zh-CN" altLang="en-US" dirty="0">
                <a:solidFill>
                  <a:schemeClr val="bg1"/>
                </a:solidFill>
              </a:rPr>
              <a:t>（</a:t>
            </a:r>
            <a:r>
              <a:rPr lang="en-US" altLang="zh-CN" dirty="0">
                <a:solidFill>
                  <a:schemeClr val="bg1"/>
                </a:solidFill>
              </a:rPr>
              <a:t>1</a:t>
            </a:r>
            <a:r>
              <a:rPr lang="zh-CN" altLang="en-US" dirty="0">
                <a:solidFill>
                  <a:schemeClr val="bg1"/>
                </a:solidFill>
              </a:rPr>
              <a:t>，</a:t>
            </a:r>
            <a:r>
              <a:rPr lang="en-US" altLang="zh-CN" dirty="0">
                <a:solidFill>
                  <a:schemeClr val="bg1"/>
                </a:solidFill>
              </a:rPr>
              <a:t>1</a:t>
            </a:r>
            <a:r>
              <a:rPr lang="zh-CN" altLang="en-US" dirty="0">
                <a:solidFill>
                  <a:schemeClr val="bg1"/>
                </a:solidFill>
              </a:rPr>
              <a:t>）</a:t>
            </a:r>
            <a:endParaRPr lang="en-US" altLang="zh-CN" dirty="0">
              <a:solidFill>
                <a:schemeClr val="bg1"/>
              </a:solidFill>
            </a:endParaRPr>
          </a:p>
          <a:p>
            <a:r>
              <a:rPr lang="en-US" altLang="zh-CN" dirty="0">
                <a:solidFill>
                  <a:schemeClr val="bg1"/>
                </a:solidFill>
              </a:rPr>
              <a:t>x5</a:t>
            </a:r>
            <a:r>
              <a:rPr lang="zh-CN" altLang="en-US" dirty="0">
                <a:solidFill>
                  <a:schemeClr val="bg1"/>
                </a:solidFill>
              </a:rPr>
              <a:t>（</a:t>
            </a:r>
            <a:r>
              <a:rPr lang="en-US" altLang="zh-CN" dirty="0">
                <a:solidFill>
                  <a:schemeClr val="bg1"/>
                </a:solidFill>
              </a:rPr>
              <a:t>1</a:t>
            </a:r>
            <a:r>
              <a:rPr lang="zh-CN" altLang="en-US" dirty="0">
                <a:solidFill>
                  <a:schemeClr val="bg1"/>
                </a:solidFill>
              </a:rPr>
              <a:t>，</a:t>
            </a:r>
            <a:r>
              <a:rPr lang="en-US" altLang="zh-CN" dirty="0">
                <a:solidFill>
                  <a:schemeClr val="bg1"/>
                </a:solidFill>
              </a:rPr>
              <a:t>4</a:t>
            </a:r>
            <a:r>
              <a:rPr lang="zh-CN" altLang="en-US" dirty="0">
                <a:solidFill>
                  <a:schemeClr val="bg1"/>
                </a:solidFill>
              </a:rPr>
              <a:t>）</a:t>
            </a:r>
          </a:p>
          <a:p>
            <a:endParaRPr lang="zh-CN" altLang="en-US" dirty="0"/>
          </a:p>
        </p:txBody>
      </p:sp>
      <p:pic>
        <p:nvPicPr>
          <p:cNvPr id="16" name="图片 15">
            <a:extLst>
              <a:ext uri="{FF2B5EF4-FFF2-40B4-BE49-F238E27FC236}">
                <a16:creationId xmlns:a16="http://schemas.microsoft.com/office/drawing/2014/main" id="{5BAD349D-EB0A-3BB8-3D6A-1C527B564453}"/>
              </a:ext>
            </a:extLst>
          </p:cNvPr>
          <p:cNvPicPr>
            <a:picLocks noChangeAspect="1"/>
          </p:cNvPicPr>
          <p:nvPr/>
        </p:nvPicPr>
        <p:blipFill>
          <a:blip r:embed="rId4"/>
          <a:stretch>
            <a:fillRect/>
          </a:stretch>
        </p:blipFill>
        <p:spPr>
          <a:xfrm>
            <a:off x="5955881" y="564960"/>
            <a:ext cx="2820214" cy="1056205"/>
          </a:xfrm>
          <a:prstGeom prst="rect">
            <a:avLst/>
          </a:prstGeom>
        </p:spPr>
      </p:pic>
      <p:pic>
        <p:nvPicPr>
          <p:cNvPr id="18" name="图片 17">
            <a:extLst>
              <a:ext uri="{FF2B5EF4-FFF2-40B4-BE49-F238E27FC236}">
                <a16:creationId xmlns:a16="http://schemas.microsoft.com/office/drawing/2014/main" id="{4033157D-E8D0-CC0B-8DBB-5A3A78984015}"/>
              </a:ext>
            </a:extLst>
          </p:cNvPr>
          <p:cNvPicPr>
            <a:picLocks noChangeAspect="1"/>
          </p:cNvPicPr>
          <p:nvPr/>
        </p:nvPicPr>
        <p:blipFill>
          <a:blip r:embed="rId5"/>
          <a:stretch>
            <a:fillRect/>
          </a:stretch>
        </p:blipFill>
        <p:spPr>
          <a:xfrm>
            <a:off x="5955881" y="1667654"/>
            <a:ext cx="3143670" cy="815885"/>
          </a:xfrm>
          <a:prstGeom prst="rect">
            <a:avLst/>
          </a:prstGeom>
        </p:spPr>
      </p:pic>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719557A-5822-0779-D9DE-D0FBAECA2FD0}"/>
                  </a:ext>
                </a:extLst>
              </p:cNvPr>
              <p:cNvSpPr txBox="1"/>
              <p:nvPr/>
            </p:nvSpPr>
            <p:spPr>
              <a:xfrm>
                <a:off x="2969257" y="4129244"/>
                <a:ext cx="2482850" cy="3439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ad>
                        <m:radPr>
                          <m:ctrlPr>
                            <a:rPr lang="zh-CN" altLang="en-US" i="1" smtClean="0">
                              <a:solidFill>
                                <a:schemeClr val="bg1"/>
                              </a:solidFill>
                              <a:latin typeface="Cambria Math" panose="02040503050406030204" pitchFamily="18" charset="0"/>
                            </a:rPr>
                          </m:ctrlPr>
                        </m:radPr>
                        <m:deg>
                          <m:r>
                            <a:rPr lang="zh-CN" altLang="en-US" i="0">
                              <a:solidFill>
                                <a:schemeClr val="bg1"/>
                              </a:solidFill>
                              <a:latin typeface="Cambria Math" panose="02040503050406030204" pitchFamily="18" charset="0"/>
                            </a:rPr>
                            <m:t>2</m:t>
                          </m:r>
                        </m:deg>
                        <m:e>
                          <m:sSup>
                            <m:sSupPr>
                              <m:ctrlPr>
                                <a:rPr lang="zh-CN" altLang="en-US" i="1">
                                  <a:solidFill>
                                    <a:schemeClr val="bg1"/>
                                  </a:solidFill>
                                  <a:latin typeface="Cambria Math" panose="02040503050406030204" pitchFamily="18" charset="0"/>
                                </a:rPr>
                              </m:ctrlPr>
                            </m:sSupPr>
                            <m:e>
                              <m:d>
                                <m:dPr>
                                  <m:ctrlPr>
                                    <a:rPr lang="zh-CN" altLang="en-US" i="1">
                                      <a:solidFill>
                                        <a:schemeClr val="bg1"/>
                                      </a:solidFill>
                                      <a:latin typeface="Cambria Math" panose="02040503050406030204" pitchFamily="18" charset="0"/>
                                    </a:rPr>
                                  </m:ctrlPr>
                                </m:dPr>
                                <m:e>
                                  <m:r>
                                    <a:rPr lang="en-US" altLang="zh-CN" b="0" i="0" smtClean="0">
                                      <a:solidFill>
                                        <a:schemeClr val="bg1"/>
                                      </a:solidFill>
                                      <a:latin typeface="Cambria Math" panose="02040503050406030204" pitchFamily="18" charset="0"/>
                                    </a:rPr>
                                    <m:t>1</m:t>
                                  </m:r>
                                  <m:r>
                                    <a:rPr lang="zh-CN" altLang="en-US" i="0">
                                      <a:solidFill>
                                        <a:schemeClr val="bg1"/>
                                      </a:solidFill>
                                      <a:latin typeface="Cambria Math" panose="02040503050406030204" pitchFamily="18" charset="0"/>
                                    </a:rPr>
                                    <m:t>−</m:t>
                                  </m:r>
                                  <m:r>
                                    <a:rPr lang="en-US" altLang="zh-CN" b="0" i="0" smtClean="0">
                                      <a:solidFill>
                                        <a:schemeClr val="bg1"/>
                                      </a:solidFill>
                                      <a:latin typeface="Cambria Math" panose="02040503050406030204" pitchFamily="18" charset="0"/>
                                    </a:rPr>
                                    <m:t>1</m:t>
                                  </m:r>
                                </m:e>
                              </m:d>
                            </m:e>
                            <m:sup>
                              <m:r>
                                <a:rPr lang="zh-CN" altLang="en-US" i="0">
                                  <a:solidFill>
                                    <a:schemeClr val="bg1"/>
                                  </a:solidFill>
                                  <a:latin typeface="Cambria Math" panose="02040503050406030204" pitchFamily="18" charset="0"/>
                                </a:rPr>
                                <m:t>2</m:t>
                              </m:r>
                            </m:sup>
                          </m:sSup>
                          <m:r>
                            <a:rPr lang="zh-CN" altLang="en-US" i="0">
                              <a:solidFill>
                                <a:schemeClr val="bg1"/>
                              </a:solidFill>
                              <a:latin typeface="Cambria Math" panose="02040503050406030204" pitchFamily="18" charset="0"/>
                            </a:rPr>
                            <m:t>+</m:t>
                          </m:r>
                          <m:sSup>
                            <m:sSupPr>
                              <m:ctrlPr>
                                <a:rPr lang="zh-CN" altLang="en-US" i="1">
                                  <a:solidFill>
                                    <a:schemeClr val="bg1"/>
                                  </a:solidFill>
                                  <a:latin typeface="Cambria Math" panose="02040503050406030204" pitchFamily="18" charset="0"/>
                                </a:rPr>
                              </m:ctrlPr>
                            </m:sSupPr>
                            <m:e>
                              <m:d>
                                <m:dPr>
                                  <m:ctrlPr>
                                    <a:rPr lang="zh-CN" altLang="en-US" i="1">
                                      <a:solidFill>
                                        <a:schemeClr val="bg1"/>
                                      </a:solidFill>
                                      <a:latin typeface="Cambria Math" panose="02040503050406030204" pitchFamily="18" charset="0"/>
                                    </a:rPr>
                                  </m:ctrlPr>
                                </m:dPr>
                                <m:e>
                                  <m:r>
                                    <a:rPr lang="zh-CN" altLang="en-US" i="0">
                                      <a:solidFill>
                                        <a:schemeClr val="bg1"/>
                                      </a:solidFill>
                                      <a:latin typeface="Cambria Math" panose="02040503050406030204" pitchFamily="18" charset="0"/>
                                    </a:rPr>
                                    <m:t>2−1</m:t>
                                  </m:r>
                                </m:e>
                              </m:d>
                            </m:e>
                            <m:sup>
                              <m:r>
                                <a:rPr lang="zh-CN" altLang="en-US" i="0">
                                  <a:solidFill>
                                    <a:schemeClr val="bg1"/>
                                  </a:solidFill>
                                  <a:latin typeface="Cambria Math" panose="02040503050406030204" pitchFamily="18" charset="0"/>
                                </a:rPr>
                                <m:t>2</m:t>
                              </m:r>
                            </m:sup>
                          </m:sSup>
                        </m:e>
                      </m:rad>
                      <m:r>
                        <a:rPr lang="zh-CN" altLang="en-US" i="0">
                          <a:solidFill>
                            <a:schemeClr val="bg1"/>
                          </a:solidFill>
                          <a:latin typeface="Cambria Math" panose="02040503050406030204" pitchFamily="18" charset="0"/>
                        </a:rPr>
                        <m:t>=</m:t>
                      </m:r>
                      <m:r>
                        <a:rPr lang="en-US" altLang="zh-CN" b="0" i="0" smtClean="0">
                          <a:solidFill>
                            <a:schemeClr val="bg1"/>
                          </a:solidFill>
                          <a:latin typeface="Cambria Math" panose="02040503050406030204" pitchFamily="18" charset="0"/>
                        </a:rPr>
                        <m:t>1</m:t>
                      </m:r>
                    </m:oMath>
                  </m:oMathPara>
                </a14:m>
                <a:endParaRPr lang="zh-CN" altLang="en-US" dirty="0">
                  <a:solidFill>
                    <a:schemeClr val="bg1"/>
                  </a:solidFill>
                </a:endParaRPr>
              </a:p>
            </p:txBody>
          </p:sp>
        </mc:Choice>
        <mc:Fallback xmlns="">
          <p:sp>
            <p:nvSpPr>
              <p:cNvPr id="20" name="文本框 19">
                <a:extLst>
                  <a:ext uri="{FF2B5EF4-FFF2-40B4-BE49-F238E27FC236}">
                    <a16:creationId xmlns:a16="http://schemas.microsoft.com/office/drawing/2014/main" id="{0719557A-5822-0779-D9DE-D0FBAECA2FD0}"/>
                  </a:ext>
                </a:extLst>
              </p:cNvPr>
              <p:cNvSpPr txBox="1">
                <a:spLocks noRot="1" noChangeAspect="1" noMove="1" noResize="1" noEditPoints="1" noAdjustHandles="1" noChangeArrowheads="1" noChangeShapeType="1" noTextEdit="1"/>
              </p:cNvSpPr>
              <p:nvPr/>
            </p:nvSpPr>
            <p:spPr>
              <a:xfrm>
                <a:off x="2969257" y="4129244"/>
                <a:ext cx="2482850" cy="34394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99409BE0-355A-0635-0B2B-7CA2BA37DC3F}"/>
                  </a:ext>
                </a:extLst>
              </p:cNvPr>
              <p:cNvSpPr txBox="1"/>
              <p:nvPr/>
            </p:nvSpPr>
            <p:spPr>
              <a:xfrm>
                <a:off x="2927521" y="3549616"/>
                <a:ext cx="2482849" cy="3439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mtClean="0">
                          <a:solidFill>
                            <a:schemeClr val="bg1"/>
                          </a:solidFill>
                          <a:latin typeface="Cambria Math" panose="02040503050406030204" pitchFamily="18" charset="0"/>
                        </a:rPr>
                        <m:t> </m:t>
                      </m:r>
                      <m:rad>
                        <m:radPr>
                          <m:ctrlPr>
                            <a:rPr lang="zh-CN" altLang="en-US" i="1">
                              <a:solidFill>
                                <a:schemeClr val="bg1"/>
                              </a:solidFill>
                              <a:latin typeface="Cambria Math" panose="02040503050406030204" pitchFamily="18" charset="0"/>
                            </a:rPr>
                          </m:ctrlPr>
                        </m:radPr>
                        <m:deg>
                          <m:r>
                            <a:rPr lang="zh-CN" altLang="en-US" i="0">
                              <a:solidFill>
                                <a:schemeClr val="bg1"/>
                              </a:solidFill>
                              <a:latin typeface="Cambria Math" panose="02040503050406030204" pitchFamily="18" charset="0"/>
                            </a:rPr>
                            <m:t>2</m:t>
                          </m:r>
                        </m:deg>
                        <m:e>
                          <m:sSup>
                            <m:sSupPr>
                              <m:ctrlPr>
                                <a:rPr lang="zh-CN" altLang="en-US" i="1">
                                  <a:solidFill>
                                    <a:schemeClr val="bg1"/>
                                  </a:solidFill>
                                  <a:latin typeface="Cambria Math" panose="02040503050406030204" pitchFamily="18" charset="0"/>
                                </a:rPr>
                              </m:ctrlPr>
                            </m:sSupPr>
                            <m:e>
                              <m:d>
                                <m:dPr>
                                  <m:ctrlPr>
                                    <a:rPr lang="zh-CN" altLang="en-US" i="1" smtClean="0">
                                      <a:solidFill>
                                        <a:schemeClr val="bg1"/>
                                      </a:solidFill>
                                      <a:latin typeface="Cambria Math" panose="02040503050406030204" pitchFamily="18" charset="0"/>
                                    </a:rPr>
                                  </m:ctrlPr>
                                </m:dPr>
                                <m:e>
                                  <m:r>
                                    <a:rPr lang="en-US" altLang="zh-CN" b="0" i="0" smtClean="0">
                                      <a:solidFill>
                                        <a:schemeClr val="bg1"/>
                                      </a:solidFill>
                                      <a:latin typeface="Cambria Math" panose="02040503050406030204" pitchFamily="18" charset="0"/>
                                    </a:rPr>
                                    <m:t>1</m:t>
                                  </m:r>
                                  <m:r>
                                    <a:rPr lang="zh-CN" altLang="en-US" i="0">
                                      <a:solidFill>
                                        <a:schemeClr val="bg1"/>
                                      </a:solidFill>
                                      <a:latin typeface="Cambria Math" panose="02040503050406030204" pitchFamily="18" charset="0"/>
                                    </a:rPr>
                                    <m:t>−</m:t>
                                  </m:r>
                                  <m:r>
                                    <a:rPr lang="en-US" altLang="zh-CN" b="0" i="0" smtClean="0">
                                      <a:solidFill>
                                        <a:schemeClr val="bg1"/>
                                      </a:solidFill>
                                      <a:latin typeface="Cambria Math" panose="02040503050406030204" pitchFamily="18" charset="0"/>
                                    </a:rPr>
                                    <m:t>1</m:t>
                                  </m:r>
                                </m:e>
                              </m:d>
                            </m:e>
                            <m:sup>
                              <m:r>
                                <a:rPr lang="zh-CN" altLang="en-US" i="0">
                                  <a:solidFill>
                                    <a:schemeClr val="bg1"/>
                                  </a:solidFill>
                                  <a:latin typeface="Cambria Math" panose="02040503050406030204" pitchFamily="18" charset="0"/>
                                </a:rPr>
                                <m:t>2</m:t>
                              </m:r>
                            </m:sup>
                          </m:sSup>
                          <m:r>
                            <a:rPr lang="zh-CN" altLang="en-US" i="0">
                              <a:solidFill>
                                <a:schemeClr val="bg1"/>
                              </a:solidFill>
                              <a:latin typeface="Cambria Math" panose="02040503050406030204" pitchFamily="18" charset="0"/>
                            </a:rPr>
                            <m:t>+</m:t>
                          </m:r>
                          <m:sSup>
                            <m:sSupPr>
                              <m:ctrlPr>
                                <a:rPr lang="zh-CN" altLang="en-US" i="1">
                                  <a:solidFill>
                                    <a:schemeClr val="bg1"/>
                                  </a:solidFill>
                                  <a:latin typeface="Cambria Math" panose="02040503050406030204" pitchFamily="18" charset="0"/>
                                </a:rPr>
                              </m:ctrlPr>
                            </m:sSupPr>
                            <m:e>
                              <m:d>
                                <m:dPr>
                                  <m:ctrlPr>
                                    <a:rPr lang="zh-CN" altLang="en-US" i="1">
                                      <a:solidFill>
                                        <a:schemeClr val="bg1"/>
                                      </a:solidFill>
                                      <a:latin typeface="Cambria Math" panose="02040503050406030204" pitchFamily="18" charset="0"/>
                                    </a:rPr>
                                  </m:ctrlPr>
                                </m:dPr>
                                <m:e>
                                  <m:r>
                                    <a:rPr lang="zh-CN" altLang="en-US" i="0">
                                      <a:solidFill>
                                        <a:schemeClr val="bg1"/>
                                      </a:solidFill>
                                      <a:latin typeface="Cambria Math" panose="02040503050406030204" pitchFamily="18" charset="0"/>
                                    </a:rPr>
                                    <m:t>4−1</m:t>
                                  </m:r>
                                </m:e>
                              </m:d>
                            </m:e>
                            <m:sup>
                              <m:r>
                                <a:rPr lang="zh-CN" altLang="en-US" i="0">
                                  <a:solidFill>
                                    <a:schemeClr val="bg1"/>
                                  </a:solidFill>
                                  <a:latin typeface="Cambria Math" panose="02040503050406030204" pitchFamily="18" charset="0"/>
                                </a:rPr>
                                <m:t>2</m:t>
                              </m:r>
                            </m:sup>
                          </m:sSup>
                        </m:e>
                      </m:rad>
                      <m:r>
                        <a:rPr lang="zh-CN" altLang="en-US" i="0">
                          <a:solidFill>
                            <a:schemeClr val="bg1"/>
                          </a:solidFill>
                          <a:latin typeface="Cambria Math" panose="02040503050406030204" pitchFamily="18" charset="0"/>
                        </a:rPr>
                        <m:t>=3</m:t>
                      </m:r>
                    </m:oMath>
                  </m:oMathPara>
                </a14:m>
                <a:endParaRPr lang="zh-CN" altLang="en-US" dirty="0">
                  <a:solidFill>
                    <a:schemeClr val="bg1"/>
                  </a:solidFill>
                </a:endParaRPr>
              </a:p>
            </p:txBody>
          </p:sp>
        </mc:Choice>
        <mc:Fallback xmlns="">
          <p:sp>
            <p:nvSpPr>
              <p:cNvPr id="22" name="文本框 21">
                <a:extLst>
                  <a:ext uri="{FF2B5EF4-FFF2-40B4-BE49-F238E27FC236}">
                    <a16:creationId xmlns:a16="http://schemas.microsoft.com/office/drawing/2014/main" id="{99409BE0-355A-0635-0B2B-7CA2BA37DC3F}"/>
                  </a:ext>
                </a:extLst>
              </p:cNvPr>
              <p:cNvSpPr txBox="1">
                <a:spLocks noRot="1" noChangeAspect="1" noMove="1" noResize="1" noEditPoints="1" noAdjustHandles="1" noChangeArrowheads="1" noChangeShapeType="1" noTextEdit="1"/>
              </p:cNvSpPr>
              <p:nvPr/>
            </p:nvSpPr>
            <p:spPr>
              <a:xfrm>
                <a:off x="2927521" y="3549616"/>
                <a:ext cx="2482849" cy="343940"/>
              </a:xfrm>
              <a:prstGeom prst="rect">
                <a:avLst/>
              </a:prstGeom>
              <a:blipFill>
                <a:blip r:embed="rId7"/>
                <a:stretch>
                  <a:fillRect/>
                </a:stretch>
              </a:blipFill>
            </p:spPr>
            <p:txBody>
              <a:bodyPr/>
              <a:lstStyle/>
              <a:p>
                <a:r>
                  <a:rPr lang="zh-CN" altLang="en-US">
                    <a:noFill/>
                  </a:rPr>
                  <a:t> </a:t>
                </a:r>
              </a:p>
            </p:txBody>
          </p:sp>
        </mc:Fallback>
      </mc:AlternateContent>
      <p:sp>
        <p:nvSpPr>
          <p:cNvPr id="23" name="文本框 22">
            <a:extLst>
              <a:ext uri="{FF2B5EF4-FFF2-40B4-BE49-F238E27FC236}">
                <a16:creationId xmlns:a16="http://schemas.microsoft.com/office/drawing/2014/main" id="{C82D4372-B858-21FF-2DAF-DC577F3BFE69}"/>
              </a:ext>
            </a:extLst>
          </p:cNvPr>
          <p:cNvSpPr txBox="1"/>
          <p:nvPr/>
        </p:nvSpPr>
        <p:spPr>
          <a:xfrm>
            <a:off x="2200015" y="3593474"/>
            <a:ext cx="723275" cy="300082"/>
          </a:xfrm>
          <a:prstGeom prst="rect">
            <a:avLst/>
          </a:prstGeom>
          <a:noFill/>
        </p:spPr>
        <p:txBody>
          <a:bodyPr wrap="none" rtlCol="0">
            <a:spAutoFit/>
          </a:bodyPr>
          <a:lstStyle/>
          <a:p>
            <a:r>
              <a:rPr lang="en-US" altLang="zh-CN" dirty="0">
                <a:solidFill>
                  <a:schemeClr val="bg1"/>
                </a:solidFill>
              </a:rPr>
              <a:t>x5</a:t>
            </a:r>
            <a:r>
              <a:rPr lang="zh-CN" altLang="en-US" dirty="0">
                <a:solidFill>
                  <a:schemeClr val="bg1"/>
                </a:solidFill>
              </a:rPr>
              <a:t>与</a:t>
            </a:r>
            <a:r>
              <a:rPr lang="en-US" altLang="zh-CN" dirty="0">
                <a:solidFill>
                  <a:schemeClr val="bg1"/>
                </a:solidFill>
              </a:rPr>
              <a:t>x1</a:t>
            </a:r>
            <a:endParaRPr lang="zh-CN" altLang="en-US" dirty="0">
              <a:solidFill>
                <a:schemeClr val="bg1"/>
              </a:solidFill>
            </a:endParaRPr>
          </a:p>
        </p:txBody>
      </p:sp>
      <p:sp>
        <p:nvSpPr>
          <p:cNvPr id="24" name="文本框 23">
            <a:extLst>
              <a:ext uri="{FF2B5EF4-FFF2-40B4-BE49-F238E27FC236}">
                <a16:creationId xmlns:a16="http://schemas.microsoft.com/office/drawing/2014/main" id="{7984B952-110C-8DD2-8AEF-1D8813571755}"/>
              </a:ext>
            </a:extLst>
          </p:cNvPr>
          <p:cNvSpPr txBox="1"/>
          <p:nvPr/>
        </p:nvSpPr>
        <p:spPr>
          <a:xfrm>
            <a:off x="2200015" y="4133293"/>
            <a:ext cx="723275" cy="300082"/>
          </a:xfrm>
          <a:prstGeom prst="rect">
            <a:avLst/>
          </a:prstGeom>
          <a:noFill/>
        </p:spPr>
        <p:txBody>
          <a:bodyPr wrap="none" rtlCol="0">
            <a:spAutoFit/>
          </a:bodyPr>
          <a:lstStyle/>
          <a:p>
            <a:r>
              <a:rPr lang="en-US" altLang="zh-CN" dirty="0">
                <a:solidFill>
                  <a:schemeClr val="bg1"/>
                </a:solidFill>
              </a:rPr>
              <a:t>x2</a:t>
            </a:r>
            <a:r>
              <a:rPr lang="zh-CN" altLang="en-US" dirty="0">
                <a:solidFill>
                  <a:schemeClr val="bg1"/>
                </a:solidFill>
              </a:rPr>
              <a:t>与</a:t>
            </a:r>
            <a:r>
              <a:rPr lang="en-US" altLang="zh-CN" dirty="0">
                <a:solidFill>
                  <a:schemeClr val="bg1"/>
                </a:solidFill>
              </a:rPr>
              <a:t>x1</a:t>
            </a:r>
            <a:endParaRPr lang="zh-CN" altLang="en-US" dirty="0">
              <a:solidFill>
                <a:schemeClr val="bg1"/>
              </a:solidFill>
            </a:endParaRPr>
          </a:p>
        </p:txBody>
      </p:sp>
      <p:sp>
        <p:nvSpPr>
          <p:cNvPr id="25" name="文本框 24">
            <a:extLst>
              <a:ext uri="{FF2B5EF4-FFF2-40B4-BE49-F238E27FC236}">
                <a16:creationId xmlns:a16="http://schemas.microsoft.com/office/drawing/2014/main" id="{F3DB202E-2A3B-6B25-D51C-FDFC0ACABFC7}"/>
              </a:ext>
            </a:extLst>
          </p:cNvPr>
          <p:cNvSpPr txBox="1"/>
          <p:nvPr/>
        </p:nvSpPr>
        <p:spPr>
          <a:xfrm>
            <a:off x="3730365" y="3141825"/>
            <a:ext cx="877163" cy="300082"/>
          </a:xfrm>
          <a:prstGeom prst="rect">
            <a:avLst/>
          </a:prstGeom>
          <a:noFill/>
        </p:spPr>
        <p:txBody>
          <a:bodyPr wrap="none" rtlCol="0">
            <a:spAutoFit/>
          </a:bodyPr>
          <a:lstStyle/>
          <a:p>
            <a:r>
              <a:rPr lang="zh-CN" altLang="en-US" dirty="0">
                <a:solidFill>
                  <a:schemeClr val="bg1"/>
                </a:solidFill>
              </a:rPr>
              <a:t>欧式距离</a:t>
            </a:r>
          </a:p>
        </p:txBody>
      </p:sp>
      <p:sp>
        <p:nvSpPr>
          <p:cNvPr id="26" name="文本框 25">
            <a:extLst>
              <a:ext uri="{FF2B5EF4-FFF2-40B4-BE49-F238E27FC236}">
                <a16:creationId xmlns:a16="http://schemas.microsoft.com/office/drawing/2014/main" id="{D3EEBDA2-650F-4B69-F993-8AE1808B2A87}"/>
              </a:ext>
            </a:extLst>
          </p:cNvPr>
          <p:cNvSpPr txBox="1"/>
          <p:nvPr/>
        </p:nvSpPr>
        <p:spPr>
          <a:xfrm>
            <a:off x="6284009" y="3181813"/>
            <a:ext cx="1050288" cy="300082"/>
          </a:xfrm>
          <a:prstGeom prst="rect">
            <a:avLst/>
          </a:prstGeom>
          <a:noFill/>
        </p:spPr>
        <p:txBody>
          <a:bodyPr wrap="none" rtlCol="0">
            <a:spAutoFit/>
          </a:bodyPr>
          <a:lstStyle/>
          <a:p>
            <a:r>
              <a:rPr lang="zh-CN" altLang="en-US" dirty="0">
                <a:solidFill>
                  <a:schemeClr val="bg1"/>
                </a:solidFill>
              </a:rPr>
              <a:t>余弦相似度</a:t>
            </a:r>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9DD3E844-C5F4-49F9-7D2A-2B79383A01A1}"/>
                  </a:ext>
                </a:extLst>
              </p:cNvPr>
              <p:cNvSpPr txBox="1"/>
              <p:nvPr/>
            </p:nvSpPr>
            <p:spPr>
              <a:xfrm>
                <a:off x="5550661" y="3475845"/>
                <a:ext cx="3225434" cy="5214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chemeClr val="bg1"/>
                              </a:solidFill>
                              <a:latin typeface="Cambria Math" panose="02040503050406030204" pitchFamily="18" charset="0"/>
                            </a:rPr>
                          </m:ctrlPr>
                        </m:fPr>
                        <m:num>
                          <m:r>
                            <a:rPr lang="zh-CN" altLang="en-US">
                              <a:solidFill>
                                <a:schemeClr val="bg1"/>
                              </a:solidFill>
                              <a:latin typeface="Cambria Math" panose="02040503050406030204" pitchFamily="18" charset="0"/>
                            </a:rPr>
                            <m:t>1</m:t>
                          </m:r>
                          <m:r>
                            <a:rPr lang="zh-CN" altLang="en-US" i="0">
                              <a:solidFill>
                                <a:schemeClr val="bg1"/>
                              </a:solidFill>
                              <a:latin typeface="Cambria Math" panose="02040503050406030204" pitchFamily="18" charset="0"/>
                            </a:rPr>
                            <m:t>×1+4×1</m:t>
                          </m:r>
                        </m:num>
                        <m:den>
                          <m:rad>
                            <m:radPr>
                              <m:ctrlPr>
                                <a:rPr lang="zh-CN" altLang="en-US" i="1">
                                  <a:solidFill>
                                    <a:schemeClr val="bg1"/>
                                  </a:solidFill>
                                  <a:latin typeface="Cambria Math" panose="02040503050406030204" pitchFamily="18" charset="0"/>
                                </a:rPr>
                              </m:ctrlPr>
                            </m:radPr>
                            <m:deg>
                              <m:r>
                                <a:rPr lang="zh-CN" altLang="en-US" i="0">
                                  <a:solidFill>
                                    <a:schemeClr val="bg1"/>
                                  </a:solidFill>
                                  <a:latin typeface="Cambria Math" panose="02040503050406030204" pitchFamily="18" charset="0"/>
                                </a:rPr>
                                <m:t>2</m:t>
                              </m:r>
                            </m:deg>
                            <m:e>
                              <m:sSup>
                                <m:sSupPr>
                                  <m:ctrlPr>
                                    <a:rPr lang="zh-CN" altLang="en-US" i="1">
                                      <a:solidFill>
                                        <a:schemeClr val="bg1"/>
                                      </a:solidFill>
                                      <a:latin typeface="Cambria Math" panose="02040503050406030204" pitchFamily="18" charset="0"/>
                                    </a:rPr>
                                  </m:ctrlPr>
                                </m:sSupPr>
                                <m:e>
                                  <m:r>
                                    <a:rPr lang="zh-CN" altLang="en-US" i="0">
                                      <a:solidFill>
                                        <a:schemeClr val="bg1"/>
                                      </a:solidFill>
                                      <a:latin typeface="Cambria Math" panose="02040503050406030204" pitchFamily="18" charset="0"/>
                                    </a:rPr>
                                    <m:t>1</m:t>
                                  </m:r>
                                </m:e>
                                <m:sup>
                                  <m:r>
                                    <a:rPr lang="zh-CN" altLang="en-US" i="0">
                                      <a:solidFill>
                                        <a:schemeClr val="bg1"/>
                                      </a:solidFill>
                                      <a:latin typeface="Cambria Math" panose="02040503050406030204" pitchFamily="18" charset="0"/>
                                    </a:rPr>
                                    <m:t>2</m:t>
                                  </m:r>
                                </m:sup>
                              </m:sSup>
                              <m:r>
                                <a:rPr lang="zh-CN" altLang="en-US" i="0">
                                  <a:solidFill>
                                    <a:schemeClr val="bg1"/>
                                  </a:solidFill>
                                  <a:latin typeface="Cambria Math" panose="02040503050406030204" pitchFamily="18" charset="0"/>
                                </a:rPr>
                                <m:t>+</m:t>
                              </m:r>
                              <m:sSup>
                                <m:sSupPr>
                                  <m:ctrlPr>
                                    <a:rPr lang="zh-CN" altLang="en-US" i="1">
                                      <a:solidFill>
                                        <a:schemeClr val="bg1"/>
                                      </a:solidFill>
                                      <a:latin typeface="Cambria Math" panose="02040503050406030204" pitchFamily="18" charset="0"/>
                                    </a:rPr>
                                  </m:ctrlPr>
                                </m:sSupPr>
                                <m:e>
                                  <m:r>
                                    <a:rPr lang="zh-CN" altLang="en-US" i="0">
                                      <a:solidFill>
                                        <a:schemeClr val="bg1"/>
                                      </a:solidFill>
                                      <a:latin typeface="Cambria Math" panose="02040503050406030204" pitchFamily="18" charset="0"/>
                                    </a:rPr>
                                    <m:t>1</m:t>
                                  </m:r>
                                </m:e>
                                <m:sup>
                                  <m:r>
                                    <a:rPr lang="zh-CN" altLang="en-US" i="0">
                                      <a:solidFill>
                                        <a:schemeClr val="bg1"/>
                                      </a:solidFill>
                                      <a:latin typeface="Cambria Math" panose="02040503050406030204" pitchFamily="18" charset="0"/>
                                    </a:rPr>
                                    <m:t>2</m:t>
                                  </m:r>
                                </m:sup>
                              </m:sSup>
                            </m:e>
                          </m:rad>
                          <m:r>
                            <a:rPr lang="zh-CN" altLang="en-US" i="0">
                              <a:solidFill>
                                <a:schemeClr val="bg1"/>
                              </a:solidFill>
                              <a:latin typeface="Cambria Math" panose="02040503050406030204" pitchFamily="18" charset="0"/>
                            </a:rPr>
                            <m:t>×</m:t>
                          </m:r>
                          <m:rad>
                            <m:radPr>
                              <m:ctrlPr>
                                <a:rPr lang="zh-CN" altLang="en-US" i="1">
                                  <a:solidFill>
                                    <a:schemeClr val="bg1"/>
                                  </a:solidFill>
                                  <a:latin typeface="Cambria Math" panose="02040503050406030204" pitchFamily="18" charset="0"/>
                                </a:rPr>
                              </m:ctrlPr>
                            </m:radPr>
                            <m:deg>
                              <m:r>
                                <a:rPr lang="zh-CN" altLang="en-US" i="0">
                                  <a:solidFill>
                                    <a:schemeClr val="bg1"/>
                                  </a:solidFill>
                                  <a:latin typeface="Cambria Math" panose="02040503050406030204" pitchFamily="18" charset="0"/>
                                </a:rPr>
                                <m:t>2</m:t>
                              </m:r>
                            </m:deg>
                            <m:e>
                              <m:sSup>
                                <m:sSupPr>
                                  <m:ctrlPr>
                                    <a:rPr lang="zh-CN" altLang="en-US" i="1">
                                      <a:solidFill>
                                        <a:schemeClr val="bg1"/>
                                      </a:solidFill>
                                      <a:latin typeface="Cambria Math" panose="02040503050406030204" pitchFamily="18" charset="0"/>
                                    </a:rPr>
                                  </m:ctrlPr>
                                </m:sSupPr>
                                <m:e>
                                  <m:r>
                                    <a:rPr lang="zh-CN" altLang="en-US" i="0">
                                      <a:solidFill>
                                        <a:schemeClr val="bg1"/>
                                      </a:solidFill>
                                      <a:latin typeface="Cambria Math" panose="02040503050406030204" pitchFamily="18" charset="0"/>
                                    </a:rPr>
                                    <m:t>1</m:t>
                                  </m:r>
                                </m:e>
                                <m:sup>
                                  <m:r>
                                    <a:rPr lang="zh-CN" altLang="en-US" i="0">
                                      <a:solidFill>
                                        <a:schemeClr val="bg1"/>
                                      </a:solidFill>
                                      <a:latin typeface="Cambria Math" panose="02040503050406030204" pitchFamily="18" charset="0"/>
                                    </a:rPr>
                                    <m:t>2</m:t>
                                  </m:r>
                                </m:sup>
                              </m:sSup>
                              <m:r>
                                <a:rPr lang="zh-CN" altLang="en-US" i="0">
                                  <a:solidFill>
                                    <a:schemeClr val="bg1"/>
                                  </a:solidFill>
                                  <a:latin typeface="Cambria Math" panose="02040503050406030204" pitchFamily="18" charset="0"/>
                                </a:rPr>
                                <m:t>+</m:t>
                              </m:r>
                              <m:sSup>
                                <m:sSupPr>
                                  <m:ctrlPr>
                                    <a:rPr lang="zh-CN" altLang="en-US" i="1">
                                      <a:solidFill>
                                        <a:schemeClr val="bg1"/>
                                      </a:solidFill>
                                      <a:latin typeface="Cambria Math" panose="02040503050406030204" pitchFamily="18" charset="0"/>
                                    </a:rPr>
                                  </m:ctrlPr>
                                </m:sSupPr>
                                <m:e>
                                  <m:r>
                                    <a:rPr lang="zh-CN" altLang="en-US" i="0">
                                      <a:solidFill>
                                        <a:schemeClr val="bg1"/>
                                      </a:solidFill>
                                      <a:latin typeface="Cambria Math" panose="02040503050406030204" pitchFamily="18" charset="0"/>
                                    </a:rPr>
                                    <m:t>4</m:t>
                                  </m:r>
                                </m:e>
                                <m:sup>
                                  <m:r>
                                    <a:rPr lang="zh-CN" altLang="en-US" i="0">
                                      <a:solidFill>
                                        <a:schemeClr val="bg1"/>
                                      </a:solidFill>
                                      <a:latin typeface="Cambria Math" panose="02040503050406030204" pitchFamily="18" charset="0"/>
                                    </a:rPr>
                                    <m:t>2</m:t>
                                  </m:r>
                                </m:sup>
                              </m:sSup>
                            </m:e>
                          </m:rad>
                        </m:den>
                      </m:f>
                      <m:r>
                        <a:rPr lang="zh-CN" altLang="en-US" i="0">
                          <a:solidFill>
                            <a:schemeClr val="bg1"/>
                          </a:solidFill>
                          <a:latin typeface="Cambria Math" panose="02040503050406030204" pitchFamily="18" charset="0"/>
                        </a:rPr>
                        <m:t>≈0.858</m:t>
                      </m:r>
                    </m:oMath>
                  </m:oMathPara>
                </a14:m>
                <a:endParaRPr lang="zh-CN" altLang="en-US" dirty="0">
                  <a:solidFill>
                    <a:schemeClr val="bg1"/>
                  </a:solidFill>
                </a:endParaRPr>
              </a:p>
            </p:txBody>
          </p:sp>
        </mc:Choice>
        <mc:Fallback xmlns="">
          <p:sp>
            <p:nvSpPr>
              <p:cNvPr id="30" name="文本框 29">
                <a:extLst>
                  <a:ext uri="{FF2B5EF4-FFF2-40B4-BE49-F238E27FC236}">
                    <a16:creationId xmlns:a16="http://schemas.microsoft.com/office/drawing/2014/main" id="{9DD3E844-C5F4-49F9-7D2A-2B79383A01A1}"/>
                  </a:ext>
                </a:extLst>
              </p:cNvPr>
              <p:cNvSpPr txBox="1">
                <a:spLocks noRot="1" noChangeAspect="1" noMove="1" noResize="1" noEditPoints="1" noAdjustHandles="1" noChangeArrowheads="1" noChangeShapeType="1" noTextEdit="1"/>
              </p:cNvSpPr>
              <p:nvPr/>
            </p:nvSpPr>
            <p:spPr>
              <a:xfrm>
                <a:off x="5550661" y="3475845"/>
                <a:ext cx="3225434" cy="521489"/>
              </a:xfrm>
              <a:prstGeom prst="rect">
                <a:avLst/>
              </a:prstGeom>
              <a:blipFill>
                <a:blip r:embed="rId8"/>
                <a:stretch>
                  <a:fillRect b="-11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4BF550F9-B17B-5644-2EAF-F8F05ED13C05}"/>
                  </a:ext>
                </a:extLst>
              </p:cNvPr>
              <p:cNvSpPr txBox="1"/>
              <p:nvPr/>
            </p:nvSpPr>
            <p:spPr>
              <a:xfrm>
                <a:off x="4869441" y="4040470"/>
                <a:ext cx="4587874" cy="5214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chemeClr val="bg1"/>
                              </a:solidFill>
                              <a:latin typeface="Cambria Math" panose="02040503050406030204" pitchFamily="18" charset="0"/>
                            </a:rPr>
                          </m:ctrlPr>
                        </m:fPr>
                        <m:num>
                          <m:r>
                            <a:rPr lang="zh-CN" altLang="en-US">
                              <a:solidFill>
                                <a:schemeClr val="bg1"/>
                              </a:solidFill>
                              <a:latin typeface="Cambria Math" panose="02040503050406030204" pitchFamily="18" charset="0"/>
                            </a:rPr>
                            <m:t>1</m:t>
                          </m:r>
                          <m:r>
                            <a:rPr lang="zh-CN" altLang="en-US" i="0">
                              <a:solidFill>
                                <a:schemeClr val="bg1"/>
                              </a:solidFill>
                              <a:latin typeface="Cambria Math" panose="02040503050406030204" pitchFamily="18" charset="0"/>
                            </a:rPr>
                            <m:t>×1+2×1</m:t>
                          </m:r>
                        </m:num>
                        <m:den>
                          <m:rad>
                            <m:radPr>
                              <m:ctrlPr>
                                <a:rPr lang="zh-CN" altLang="en-US" i="1">
                                  <a:solidFill>
                                    <a:schemeClr val="bg1"/>
                                  </a:solidFill>
                                  <a:latin typeface="Cambria Math" panose="02040503050406030204" pitchFamily="18" charset="0"/>
                                </a:rPr>
                              </m:ctrlPr>
                            </m:radPr>
                            <m:deg>
                              <m:r>
                                <a:rPr lang="zh-CN" altLang="en-US" i="0">
                                  <a:solidFill>
                                    <a:schemeClr val="bg1"/>
                                  </a:solidFill>
                                  <a:latin typeface="Cambria Math" panose="02040503050406030204" pitchFamily="18" charset="0"/>
                                </a:rPr>
                                <m:t>2</m:t>
                              </m:r>
                            </m:deg>
                            <m:e>
                              <m:sSup>
                                <m:sSupPr>
                                  <m:ctrlPr>
                                    <a:rPr lang="zh-CN" altLang="en-US" i="1">
                                      <a:solidFill>
                                        <a:schemeClr val="bg1"/>
                                      </a:solidFill>
                                      <a:latin typeface="Cambria Math" panose="02040503050406030204" pitchFamily="18" charset="0"/>
                                    </a:rPr>
                                  </m:ctrlPr>
                                </m:sSupPr>
                                <m:e>
                                  <m:r>
                                    <a:rPr lang="zh-CN" altLang="en-US" i="0">
                                      <a:solidFill>
                                        <a:schemeClr val="bg1"/>
                                      </a:solidFill>
                                      <a:latin typeface="Cambria Math" panose="02040503050406030204" pitchFamily="18" charset="0"/>
                                    </a:rPr>
                                    <m:t>1</m:t>
                                  </m:r>
                                </m:e>
                                <m:sup>
                                  <m:r>
                                    <a:rPr lang="zh-CN" altLang="en-US" i="0">
                                      <a:solidFill>
                                        <a:schemeClr val="bg1"/>
                                      </a:solidFill>
                                      <a:latin typeface="Cambria Math" panose="02040503050406030204" pitchFamily="18" charset="0"/>
                                    </a:rPr>
                                    <m:t>2</m:t>
                                  </m:r>
                                </m:sup>
                              </m:sSup>
                              <m:r>
                                <a:rPr lang="zh-CN" altLang="en-US" i="0">
                                  <a:solidFill>
                                    <a:schemeClr val="bg1"/>
                                  </a:solidFill>
                                  <a:latin typeface="Cambria Math" panose="02040503050406030204" pitchFamily="18" charset="0"/>
                                </a:rPr>
                                <m:t>+</m:t>
                              </m:r>
                              <m:sSup>
                                <m:sSupPr>
                                  <m:ctrlPr>
                                    <a:rPr lang="zh-CN" altLang="en-US" i="1">
                                      <a:solidFill>
                                        <a:schemeClr val="bg1"/>
                                      </a:solidFill>
                                      <a:latin typeface="Cambria Math" panose="02040503050406030204" pitchFamily="18" charset="0"/>
                                    </a:rPr>
                                  </m:ctrlPr>
                                </m:sSupPr>
                                <m:e>
                                  <m:r>
                                    <a:rPr lang="zh-CN" altLang="en-US" i="0">
                                      <a:solidFill>
                                        <a:schemeClr val="bg1"/>
                                      </a:solidFill>
                                      <a:latin typeface="Cambria Math" panose="02040503050406030204" pitchFamily="18" charset="0"/>
                                    </a:rPr>
                                    <m:t>1</m:t>
                                  </m:r>
                                </m:e>
                                <m:sup>
                                  <m:r>
                                    <a:rPr lang="zh-CN" altLang="en-US" i="0">
                                      <a:solidFill>
                                        <a:schemeClr val="bg1"/>
                                      </a:solidFill>
                                      <a:latin typeface="Cambria Math" panose="02040503050406030204" pitchFamily="18" charset="0"/>
                                    </a:rPr>
                                    <m:t>2</m:t>
                                  </m:r>
                                </m:sup>
                              </m:sSup>
                            </m:e>
                          </m:rad>
                          <m:r>
                            <a:rPr lang="zh-CN" altLang="en-US" i="0">
                              <a:solidFill>
                                <a:schemeClr val="bg1"/>
                              </a:solidFill>
                              <a:latin typeface="Cambria Math" panose="02040503050406030204" pitchFamily="18" charset="0"/>
                            </a:rPr>
                            <m:t>×</m:t>
                          </m:r>
                          <m:rad>
                            <m:radPr>
                              <m:ctrlPr>
                                <a:rPr lang="zh-CN" altLang="en-US" i="1">
                                  <a:solidFill>
                                    <a:schemeClr val="bg1"/>
                                  </a:solidFill>
                                  <a:latin typeface="Cambria Math" panose="02040503050406030204" pitchFamily="18" charset="0"/>
                                </a:rPr>
                              </m:ctrlPr>
                            </m:radPr>
                            <m:deg>
                              <m:r>
                                <a:rPr lang="zh-CN" altLang="en-US" i="0">
                                  <a:solidFill>
                                    <a:schemeClr val="bg1"/>
                                  </a:solidFill>
                                  <a:latin typeface="Cambria Math" panose="02040503050406030204" pitchFamily="18" charset="0"/>
                                </a:rPr>
                                <m:t>2</m:t>
                              </m:r>
                            </m:deg>
                            <m:e>
                              <m:sSup>
                                <m:sSupPr>
                                  <m:ctrlPr>
                                    <a:rPr lang="zh-CN" altLang="en-US" i="1">
                                      <a:solidFill>
                                        <a:schemeClr val="bg1"/>
                                      </a:solidFill>
                                      <a:latin typeface="Cambria Math" panose="02040503050406030204" pitchFamily="18" charset="0"/>
                                    </a:rPr>
                                  </m:ctrlPr>
                                </m:sSupPr>
                                <m:e>
                                  <m:r>
                                    <a:rPr lang="zh-CN" altLang="en-US" i="0">
                                      <a:solidFill>
                                        <a:schemeClr val="bg1"/>
                                      </a:solidFill>
                                      <a:latin typeface="Cambria Math" panose="02040503050406030204" pitchFamily="18" charset="0"/>
                                    </a:rPr>
                                    <m:t>1</m:t>
                                  </m:r>
                                </m:e>
                                <m:sup>
                                  <m:r>
                                    <a:rPr lang="zh-CN" altLang="en-US" i="0">
                                      <a:solidFill>
                                        <a:schemeClr val="bg1"/>
                                      </a:solidFill>
                                      <a:latin typeface="Cambria Math" panose="02040503050406030204" pitchFamily="18" charset="0"/>
                                    </a:rPr>
                                    <m:t>2</m:t>
                                  </m:r>
                                </m:sup>
                              </m:sSup>
                              <m:r>
                                <a:rPr lang="zh-CN" altLang="en-US" i="0">
                                  <a:solidFill>
                                    <a:schemeClr val="bg1"/>
                                  </a:solidFill>
                                  <a:latin typeface="Cambria Math" panose="02040503050406030204" pitchFamily="18" charset="0"/>
                                </a:rPr>
                                <m:t>+</m:t>
                              </m:r>
                              <m:sSup>
                                <m:sSupPr>
                                  <m:ctrlPr>
                                    <a:rPr lang="zh-CN" altLang="en-US" i="1">
                                      <a:solidFill>
                                        <a:schemeClr val="bg1"/>
                                      </a:solidFill>
                                      <a:latin typeface="Cambria Math" panose="02040503050406030204" pitchFamily="18" charset="0"/>
                                    </a:rPr>
                                  </m:ctrlPr>
                                </m:sSupPr>
                                <m:e>
                                  <m:r>
                                    <a:rPr lang="zh-CN" altLang="en-US" i="0">
                                      <a:solidFill>
                                        <a:schemeClr val="bg1"/>
                                      </a:solidFill>
                                      <a:latin typeface="Cambria Math" panose="02040503050406030204" pitchFamily="18" charset="0"/>
                                    </a:rPr>
                                    <m:t>2</m:t>
                                  </m:r>
                                </m:e>
                                <m:sup>
                                  <m:r>
                                    <a:rPr lang="zh-CN" altLang="en-US" i="0">
                                      <a:solidFill>
                                        <a:schemeClr val="bg1"/>
                                      </a:solidFill>
                                      <a:latin typeface="Cambria Math" panose="02040503050406030204" pitchFamily="18" charset="0"/>
                                    </a:rPr>
                                    <m:t>2</m:t>
                                  </m:r>
                                </m:sup>
                              </m:sSup>
                            </m:e>
                          </m:rad>
                        </m:den>
                      </m:f>
                      <m:r>
                        <a:rPr lang="zh-CN" altLang="en-US" i="0">
                          <a:solidFill>
                            <a:schemeClr val="bg1"/>
                          </a:solidFill>
                          <a:latin typeface="Cambria Math" panose="02040503050406030204" pitchFamily="18" charset="0"/>
                        </a:rPr>
                        <m:t>≈0.949</m:t>
                      </m:r>
                    </m:oMath>
                  </m:oMathPara>
                </a14:m>
                <a:endParaRPr lang="zh-CN" altLang="en-US" dirty="0">
                  <a:solidFill>
                    <a:schemeClr val="bg1"/>
                  </a:solidFill>
                </a:endParaRPr>
              </a:p>
            </p:txBody>
          </p:sp>
        </mc:Choice>
        <mc:Fallback xmlns="">
          <p:sp>
            <p:nvSpPr>
              <p:cNvPr id="32" name="文本框 31">
                <a:extLst>
                  <a:ext uri="{FF2B5EF4-FFF2-40B4-BE49-F238E27FC236}">
                    <a16:creationId xmlns:a16="http://schemas.microsoft.com/office/drawing/2014/main" id="{4BF550F9-B17B-5644-2EAF-F8F05ED13C05}"/>
                  </a:ext>
                </a:extLst>
              </p:cNvPr>
              <p:cNvSpPr txBox="1">
                <a:spLocks noRot="1" noChangeAspect="1" noMove="1" noResize="1" noEditPoints="1" noAdjustHandles="1" noChangeArrowheads="1" noChangeShapeType="1" noTextEdit="1"/>
              </p:cNvSpPr>
              <p:nvPr/>
            </p:nvSpPr>
            <p:spPr>
              <a:xfrm>
                <a:off x="4869441" y="4040470"/>
                <a:ext cx="4587874" cy="521489"/>
              </a:xfrm>
              <a:prstGeom prst="rect">
                <a:avLst/>
              </a:prstGeom>
              <a:blipFill>
                <a:blip r:embed="rId9"/>
                <a:stretch>
                  <a:fillRect b="-2353"/>
                </a:stretch>
              </a:blipFill>
            </p:spPr>
            <p:txBody>
              <a:bodyPr/>
              <a:lstStyle/>
              <a:p>
                <a:r>
                  <a:rPr lang="zh-CN" altLang="en-US">
                    <a:noFill/>
                  </a:rPr>
                  <a:t> </a:t>
                </a:r>
              </a:p>
            </p:txBody>
          </p:sp>
        </mc:Fallback>
      </mc:AlternateContent>
      <p:sp>
        <p:nvSpPr>
          <p:cNvPr id="34" name="文本框 33">
            <a:extLst>
              <a:ext uri="{FF2B5EF4-FFF2-40B4-BE49-F238E27FC236}">
                <a16:creationId xmlns:a16="http://schemas.microsoft.com/office/drawing/2014/main" id="{38F56FD5-CC8F-A746-E6C3-9170F42F7FDC}"/>
              </a:ext>
            </a:extLst>
          </p:cNvPr>
          <p:cNvSpPr txBox="1"/>
          <p:nvPr/>
        </p:nvSpPr>
        <p:spPr>
          <a:xfrm>
            <a:off x="539949" y="4488262"/>
            <a:ext cx="8494633" cy="507831"/>
          </a:xfrm>
          <a:prstGeom prst="rect">
            <a:avLst/>
          </a:prstGeom>
          <a:noFill/>
        </p:spPr>
        <p:txBody>
          <a:bodyPr wrap="none" rtlCol="0">
            <a:spAutoFit/>
          </a:bodyPr>
          <a:lstStyle/>
          <a:p>
            <a:r>
              <a:rPr lang="zh-CN" altLang="en-US" dirty="0">
                <a:solidFill>
                  <a:schemeClr val="bg1"/>
                </a:solidFill>
              </a:rPr>
              <a:t>我们可以看到数字的大小是敏感的，不同的数有不同的结果，常规意义上来讲，种族这个特征各个类别之间的</a:t>
            </a:r>
            <a:endParaRPr lang="en-US" altLang="zh-CN" dirty="0">
              <a:solidFill>
                <a:schemeClr val="bg1"/>
              </a:solidFill>
            </a:endParaRPr>
          </a:p>
          <a:p>
            <a:r>
              <a:rPr lang="zh-CN" altLang="en-US" dirty="0">
                <a:solidFill>
                  <a:schemeClr val="bg1"/>
                </a:solidFill>
              </a:rPr>
              <a:t>差异在这里其实是一样的，不应该随着位置不一样而有显著差异</a:t>
            </a:r>
          </a:p>
        </p:txBody>
      </p:sp>
      <p:sp>
        <p:nvSpPr>
          <p:cNvPr id="35" name="文本框 34">
            <a:extLst>
              <a:ext uri="{FF2B5EF4-FFF2-40B4-BE49-F238E27FC236}">
                <a16:creationId xmlns:a16="http://schemas.microsoft.com/office/drawing/2014/main" id="{DB43C3AB-C111-833A-D837-7B7E76B32C5E}"/>
              </a:ext>
            </a:extLst>
          </p:cNvPr>
          <p:cNvSpPr txBox="1"/>
          <p:nvPr/>
        </p:nvSpPr>
        <p:spPr>
          <a:xfrm>
            <a:off x="3261385" y="2289978"/>
            <a:ext cx="2621230" cy="246221"/>
          </a:xfrm>
          <a:prstGeom prst="rect">
            <a:avLst/>
          </a:prstGeom>
          <a:noFill/>
        </p:spPr>
        <p:txBody>
          <a:bodyPr wrap="none" rtlCol="0">
            <a:spAutoFit/>
          </a:bodyPr>
          <a:lstStyle/>
          <a:p>
            <a:r>
              <a:rPr lang="zh-CN" altLang="en-US" sz="1000" dirty="0">
                <a:solidFill>
                  <a:schemeClr val="bg1"/>
                </a:solidFill>
              </a:rPr>
              <a:t>每个向量是由各个维度的基向量叠加得到的</a:t>
            </a:r>
          </a:p>
        </p:txBody>
      </p:sp>
    </p:spTree>
    <p:extLst>
      <p:ext uri="{BB962C8B-B14F-4D97-AF65-F5344CB8AC3E}">
        <p14:creationId xmlns:p14="http://schemas.microsoft.com/office/powerpoint/2010/main" val="151511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1000"/>
                                        <p:tgtEl>
                                          <p:spTgt spid="35"/>
                                        </p:tgtEl>
                                      </p:cBhvr>
                                    </p:animEffect>
                                    <p:anim calcmode="lin" valueType="num">
                                      <p:cBhvr>
                                        <p:cTn id="37" dur="1000" fill="hold"/>
                                        <p:tgtEl>
                                          <p:spTgt spid="35"/>
                                        </p:tgtEl>
                                        <p:attrNameLst>
                                          <p:attrName>ppt_x</p:attrName>
                                        </p:attrNameLst>
                                      </p:cBhvr>
                                      <p:tavLst>
                                        <p:tav tm="0">
                                          <p:val>
                                            <p:strVal val="#ppt_x"/>
                                          </p:val>
                                        </p:tav>
                                        <p:tav tm="100000">
                                          <p:val>
                                            <p:strVal val="#ppt_x"/>
                                          </p:val>
                                        </p:tav>
                                      </p:tavLst>
                                    </p:anim>
                                    <p:anim calcmode="lin" valueType="num">
                                      <p:cBhvr>
                                        <p:cTn id="38"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0-#ppt_w/2"/>
                                          </p:val>
                                        </p:tav>
                                        <p:tav tm="100000">
                                          <p:val>
                                            <p:strVal val="#ppt_x"/>
                                          </p:val>
                                        </p:tav>
                                      </p:tavLst>
                                    </p:anim>
                                    <p:anim calcmode="lin" valueType="num">
                                      <p:cBhvr additive="base">
                                        <p:cTn id="4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25"/>
                                        </p:tgtEl>
                                        <p:attrNameLst>
                                          <p:attrName>style.visibility</p:attrName>
                                        </p:attrNameLst>
                                      </p:cBhvr>
                                      <p:to>
                                        <p:strVal val="visible"/>
                                      </p:to>
                                    </p:set>
                                    <p:anim calcmode="lin" valueType="num">
                                      <p:cBhvr additive="base">
                                        <p:cTn id="64" dur="500" fill="hold"/>
                                        <p:tgtEl>
                                          <p:spTgt spid="25"/>
                                        </p:tgtEl>
                                        <p:attrNameLst>
                                          <p:attrName>ppt_x</p:attrName>
                                        </p:attrNameLst>
                                      </p:cBhvr>
                                      <p:tavLst>
                                        <p:tav tm="0">
                                          <p:val>
                                            <p:strVal val="#ppt_x"/>
                                          </p:val>
                                        </p:tav>
                                        <p:tav tm="100000">
                                          <p:val>
                                            <p:strVal val="#ppt_x"/>
                                          </p:val>
                                        </p:tav>
                                      </p:tavLst>
                                    </p:anim>
                                    <p:anim calcmode="lin" valueType="num">
                                      <p:cBhvr additive="base">
                                        <p:cTn id="65" dur="500" fill="hold"/>
                                        <p:tgtEl>
                                          <p:spTgt spid="25"/>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 calcmode="lin" valueType="num">
                                      <p:cBhvr additive="base">
                                        <p:cTn id="72" dur="500" fill="hold"/>
                                        <p:tgtEl>
                                          <p:spTgt spid="20"/>
                                        </p:tgtEl>
                                        <p:attrNameLst>
                                          <p:attrName>ppt_x</p:attrName>
                                        </p:attrNameLst>
                                      </p:cBhvr>
                                      <p:tavLst>
                                        <p:tav tm="0">
                                          <p:val>
                                            <p:strVal val="#ppt_x"/>
                                          </p:val>
                                        </p:tav>
                                        <p:tav tm="100000">
                                          <p:val>
                                            <p:strVal val="#ppt_x"/>
                                          </p:val>
                                        </p:tav>
                                      </p:tavLst>
                                    </p:anim>
                                    <p:anim calcmode="lin" valueType="num">
                                      <p:cBhvr additive="base">
                                        <p:cTn id="7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500"/>
                                        <p:tgtEl>
                                          <p:spTgt spid="18"/>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ppt_x"/>
                                          </p:val>
                                        </p:tav>
                                        <p:tav tm="100000">
                                          <p:val>
                                            <p:strVal val="#ppt_x"/>
                                          </p:val>
                                        </p:tav>
                                      </p:tavLst>
                                    </p:anim>
                                    <p:anim calcmode="lin" valueType="num">
                                      <p:cBhvr additive="base">
                                        <p:cTn id="84" dur="500" fill="hold"/>
                                        <p:tgtEl>
                                          <p:spTgt spid="2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0"/>
                                        </p:tgtEl>
                                        <p:attrNameLst>
                                          <p:attrName>style.visibility</p:attrName>
                                        </p:attrNameLst>
                                      </p:cBhvr>
                                      <p:to>
                                        <p:strVal val="visible"/>
                                      </p:to>
                                    </p:set>
                                    <p:anim calcmode="lin" valueType="num">
                                      <p:cBhvr additive="base">
                                        <p:cTn id="87" dur="500" fill="hold"/>
                                        <p:tgtEl>
                                          <p:spTgt spid="30"/>
                                        </p:tgtEl>
                                        <p:attrNameLst>
                                          <p:attrName>ppt_x</p:attrName>
                                        </p:attrNameLst>
                                      </p:cBhvr>
                                      <p:tavLst>
                                        <p:tav tm="0">
                                          <p:val>
                                            <p:strVal val="#ppt_x"/>
                                          </p:val>
                                        </p:tav>
                                        <p:tav tm="100000">
                                          <p:val>
                                            <p:strVal val="#ppt_x"/>
                                          </p:val>
                                        </p:tav>
                                      </p:tavLst>
                                    </p:anim>
                                    <p:anim calcmode="lin" valueType="num">
                                      <p:cBhvr additive="base">
                                        <p:cTn id="88" dur="500" fill="hold"/>
                                        <p:tgtEl>
                                          <p:spTgt spid="30"/>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 calcmode="lin" valueType="num">
                                      <p:cBhvr additive="base">
                                        <p:cTn id="91" dur="500" fill="hold"/>
                                        <p:tgtEl>
                                          <p:spTgt spid="32"/>
                                        </p:tgtEl>
                                        <p:attrNameLst>
                                          <p:attrName>ppt_x</p:attrName>
                                        </p:attrNameLst>
                                      </p:cBhvr>
                                      <p:tavLst>
                                        <p:tav tm="0">
                                          <p:val>
                                            <p:strVal val="#ppt_x"/>
                                          </p:val>
                                        </p:tav>
                                        <p:tav tm="100000">
                                          <p:val>
                                            <p:strVal val="#ppt_x"/>
                                          </p:val>
                                        </p:tav>
                                      </p:tavLst>
                                    </p:anim>
                                    <p:anim calcmode="lin" valueType="num">
                                      <p:cBhvr additive="base">
                                        <p:cTn id="9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53" presetClass="entr" presetSubtype="16" fill="hold" grpId="0" nodeType="clickEffect">
                                  <p:stCondLst>
                                    <p:cond delay="0"/>
                                  </p:stCondLst>
                                  <p:childTnLst>
                                    <p:set>
                                      <p:cBhvr>
                                        <p:cTn id="96" dur="1" fill="hold">
                                          <p:stCondLst>
                                            <p:cond delay="0"/>
                                          </p:stCondLst>
                                        </p:cTn>
                                        <p:tgtEl>
                                          <p:spTgt spid="34"/>
                                        </p:tgtEl>
                                        <p:attrNameLst>
                                          <p:attrName>style.visibility</p:attrName>
                                        </p:attrNameLst>
                                      </p:cBhvr>
                                      <p:to>
                                        <p:strVal val="visible"/>
                                      </p:to>
                                    </p:set>
                                    <p:anim calcmode="lin" valueType="num">
                                      <p:cBhvr>
                                        <p:cTn id="97" dur="500" fill="hold"/>
                                        <p:tgtEl>
                                          <p:spTgt spid="34"/>
                                        </p:tgtEl>
                                        <p:attrNameLst>
                                          <p:attrName>ppt_w</p:attrName>
                                        </p:attrNameLst>
                                      </p:cBhvr>
                                      <p:tavLst>
                                        <p:tav tm="0">
                                          <p:val>
                                            <p:fltVal val="0"/>
                                          </p:val>
                                        </p:tav>
                                        <p:tav tm="100000">
                                          <p:val>
                                            <p:strVal val="#ppt_w"/>
                                          </p:val>
                                        </p:tav>
                                      </p:tavLst>
                                    </p:anim>
                                    <p:anim calcmode="lin" valueType="num">
                                      <p:cBhvr>
                                        <p:cTn id="98" dur="500" fill="hold"/>
                                        <p:tgtEl>
                                          <p:spTgt spid="34"/>
                                        </p:tgtEl>
                                        <p:attrNameLst>
                                          <p:attrName>ppt_h</p:attrName>
                                        </p:attrNameLst>
                                      </p:cBhvr>
                                      <p:tavLst>
                                        <p:tav tm="0">
                                          <p:val>
                                            <p:fltVal val="0"/>
                                          </p:val>
                                        </p:tav>
                                        <p:tav tm="100000">
                                          <p:val>
                                            <p:strVal val="#ppt_h"/>
                                          </p:val>
                                        </p:tav>
                                      </p:tavLst>
                                    </p:anim>
                                    <p:animEffect transition="in" filter="fade">
                                      <p:cBhvr>
                                        <p:cTn id="9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9" grpId="0"/>
      <p:bldP spid="13" grpId="0"/>
      <p:bldP spid="14" grpId="0"/>
      <p:bldP spid="20" grpId="0"/>
      <p:bldP spid="22" grpId="0"/>
      <p:bldP spid="23" grpId="0"/>
      <p:bldP spid="24" grpId="0"/>
      <p:bldP spid="25" grpId="0"/>
      <p:bldP spid="26" grpId="0"/>
      <p:bldP spid="30" grpId="0"/>
      <p:bldP spid="32" grpId="0"/>
      <p:bldP spid="34" grpId="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25">
            <a:extLst>
              <a:ext uri="{FF2B5EF4-FFF2-40B4-BE49-F238E27FC236}">
                <a16:creationId xmlns:a16="http://schemas.microsoft.com/office/drawing/2014/main" id="{25D4CF36-FAB1-CA30-B410-EFE22757AB96}"/>
              </a:ext>
            </a:extLst>
          </p:cNvPr>
          <p:cNvSpPr txBox="1"/>
          <p:nvPr/>
        </p:nvSpPr>
        <p:spPr>
          <a:xfrm>
            <a:off x="776896" y="237631"/>
            <a:ext cx="4828752" cy="461665"/>
          </a:xfrm>
          <a:prstGeom prst="rect">
            <a:avLst/>
          </a:prstGeom>
        </p:spPr>
        <p:txBody>
          <a:bodyPr wrap="square" rtlCol="0">
            <a:spAutoFit/>
          </a:bodyPr>
          <a:lstStyle/>
          <a:p>
            <a:r>
              <a:rPr lang="en-US" altLang="zh-CN" sz="2400" b="1"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One-Hot</a:t>
            </a:r>
            <a:r>
              <a:rPr lang="zh-CN" altLang="en-US" sz="2400" b="1"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独热编码</a:t>
            </a:r>
          </a:p>
        </p:txBody>
      </p:sp>
      <p:sp>
        <p:nvSpPr>
          <p:cNvPr id="12" name="文本框 26">
            <a:extLst>
              <a:ext uri="{FF2B5EF4-FFF2-40B4-BE49-F238E27FC236}">
                <a16:creationId xmlns:a16="http://schemas.microsoft.com/office/drawing/2014/main" id="{5BC5A6F7-0F0D-0D51-7AB3-8EB98B7E0BD3}"/>
              </a:ext>
            </a:extLst>
          </p:cNvPr>
          <p:cNvSpPr txBox="1"/>
          <p:nvPr/>
        </p:nvSpPr>
        <p:spPr>
          <a:xfrm>
            <a:off x="145056" y="156991"/>
            <a:ext cx="631840" cy="553998"/>
          </a:xfrm>
          <a:prstGeom prst="rect">
            <a:avLst/>
          </a:prstGeom>
          <a:noFill/>
        </p:spPr>
        <p:txBody>
          <a:bodyPr wrap="square" rtlCol="0">
            <a:spAutoFit/>
          </a:bodyPr>
          <a:lstStyle/>
          <a:p>
            <a:pPr algn="ctr"/>
            <a:r>
              <a:rPr lang="en-US" altLang="zh-CN" sz="3000"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05</a:t>
            </a:r>
            <a:endParaRPr lang="zh-CN" altLang="en-US" sz="3000"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sp>
        <p:nvSpPr>
          <p:cNvPr id="36" name="文本框 35">
            <a:extLst>
              <a:ext uri="{FF2B5EF4-FFF2-40B4-BE49-F238E27FC236}">
                <a16:creationId xmlns:a16="http://schemas.microsoft.com/office/drawing/2014/main" id="{2C292F45-B8E0-DB61-FE6D-496B51A102C0}"/>
              </a:ext>
            </a:extLst>
          </p:cNvPr>
          <p:cNvSpPr txBox="1"/>
          <p:nvPr/>
        </p:nvSpPr>
        <p:spPr>
          <a:xfrm>
            <a:off x="3690730" y="1106557"/>
            <a:ext cx="4339650" cy="1131079"/>
          </a:xfrm>
          <a:prstGeom prst="rect">
            <a:avLst/>
          </a:prstGeom>
          <a:noFill/>
        </p:spPr>
        <p:txBody>
          <a:bodyPr wrap="none" rtlCol="0">
            <a:spAutoFit/>
          </a:bodyPr>
          <a:lstStyle/>
          <a:p>
            <a:pPr algn="dist"/>
            <a:r>
              <a:rPr lang="zh-CN" altLang="en-US" dirty="0">
                <a:solidFill>
                  <a:schemeClr val="bg1"/>
                </a:solidFill>
              </a:rPr>
              <a:t>在电路里面，我们常用高低电平来组装复杂的状态，</a:t>
            </a:r>
            <a:endParaRPr lang="en-US" altLang="zh-CN" dirty="0">
              <a:solidFill>
                <a:schemeClr val="bg1"/>
              </a:solidFill>
            </a:endParaRPr>
          </a:p>
          <a:p>
            <a:pPr algn="dist"/>
            <a:r>
              <a:rPr lang="zh-CN" altLang="en-US" dirty="0">
                <a:solidFill>
                  <a:schemeClr val="bg1"/>
                </a:solidFill>
              </a:rPr>
              <a:t>在计算机里，也用</a:t>
            </a:r>
            <a:r>
              <a:rPr lang="en-US" altLang="zh-CN" dirty="0">
                <a:solidFill>
                  <a:schemeClr val="bg1"/>
                </a:solidFill>
              </a:rPr>
              <a:t>0</a:t>
            </a:r>
            <a:r>
              <a:rPr lang="zh-CN" altLang="en-US" dirty="0">
                <a:solidFill>
                  <a:schemeClr val="bg1"/>
                </a:solidFill>
              </a:rPr>
              <a:t>和</a:t>
            </a:r>
            <a:r>
              <a:rPr lang="en-US" altLang="zh-CN" dirty="0">
                <a:solidFill>
                  <a:schemeClr val="bg1"/>
                </a:solidFill>
              </a:rPr>
              <a:t>1</a:t>
            </a:r>
            <a:r>
              <a:rPr lang="zh-CN" altLang="en-US" dirty="0">
                <a:solidFill>
                  <a:schemeClr val="bg1"/>
                </a:solidFill>
              </a:rPr>
              <a:t>组成了各种不同的复杂状态，</a:t>
            </a:r>
            <a:endParaRPr lang="en-US" altLang="zh-CN" dirty="0">
              <a:solidFill>
                <a:schemeClr val="bg1"/>
              </a:solidFill>
            </a:endParaRPr>
          </a:p>
          <a:p>
            <a:pPr algn="dist"/>
            <a:r>
              <a:rPr lang="zh-CN" altLang="en-US" dirty="0">
                <a:solidFill>
                  <a:schemeClr val="bg1"/>
                </a:solidFill>
              </a:rPr>
              <a:t>我们知道，在我们的宏观世界里，我们只有是与否的</a:t>
            </a:r>
            <a:endParaRPr lang="en-US" altLang="zh-CN" dirty="0">
              <a:solidFill>
                <a:schemeClr val="bg1"/>
              </a:solidFill>
            </a:endParaRPr>
          </a:p>
          <a:p>
            <a:pPr algn="dist"/>
            <a:r>
              <a:rPr lang="zh-CN" altLang="en-US" dirty="0">
                <a:solidFill>
                  <a:schemeClr val="bg1"/>
                </a:solidFill>
              </a:rPr>
              <a:t>全状态，不存在薛定谔的猫那种叠加态，于是我们沿用</a:t>
            </a:r>
            <a:endParaRPr lang="en-US" altLang="zh-CN" dirty="0">
              <a:solidFill>
                <a:schemeClr val="bg1"/>
              </a:solidFill>
            </a:endParaRPr>
          </a:p>
          <a:p>
            <a:pPr algn="dist"/>
            <a:r>
              <a:rPr lang="zh-CN" altLang="en-US" dirty="0">
                <a:solidFill>
                  <a:schemeClr val="bg1"/>
                </a:solidFill>
              </a:rPr>
              <a:t>这种思想，用</a:t>
            </a:r>
            <a:r>
              <a:rPr lang="en-US" altLang="zh-CN" dirty="0">
                <a:solidFill>
                  <a:schemeClr val="bg1"/>
                </a:solidFill>
              </a:rPr>
              <a:t>1</a:t>
            </a:r>
            <a:r>
              <a:rPr lang="zh-CN" altLang="en-US" dirty="0">
                <a:solidFill>
                  <a:schemeClr val="bg1"/>
                </a:solidFill>
              </a:rPr>
              <a:t>表示是，</a:t>
            </a:r>
            <a:r>
              <a:rPr lang="en-US" altLang="zh-CN" dirty="0">
                <a:solidFill>
                  <a:schemeClr val="bg1"/>
                </a:solidFill>
              </a:rPr>
              <a:t>0</a:t>
            </a:r>
            <a:r>
              <a:rPr lang="zh-CN" altLang="en-US" dirty="0">
                <a:solidFill>
                  <a:schemeClr val="bg1"/>
                </a:solidFill>
              </a:rPr>
              <a:t>表示否</a:t>
            </a:r>
          </a:p>
        </p:txBody>
      </p:sp>
      <p:graphicFrame>
        <p:nvGraphicFramePr>
          <p:cNvPr id="37" name="表格 12">
            <a:extLst>
              <a:ext uri="{FF2B5EF4-FFF2-40B4-BE49-F238E27FC236}">
                <a16:creationId xmlns:a16="http://schemas.microsoft.com/office/drawing/2014/main" id="{29509DD2-FE36-1170-9881-89A4AC2A7C0C}"/>
              </a:ext>
            </a:extLst>
          </p:cNvPr>
          <p:cNvGraphicFramePr>
            <a:graphicFrameLocks noGrp="1"/>
          </p:cNvGraphicFramePr>
          <p:nvPr>
            <p:extLst>
              <p:ext uri="{D42A27DB-BD31-4B8C-83A1-F6EECF244321}">
                <p14:modId xmlns:p14="http://schemas.microsoft.com/office/powerpoint/2010/main" val="2797682415"/>
              </p:ext>
            </p:extLst>
          </p:nvPr>
        </p:nvGraphicFramePr>
        <p:xfrm>
          <a:off x="310643" y="917716"/>
          <a:ext cx="2739564" cy="1508760"/>
        </p:xfrm>
        <a:graphic>
          <a:graphicData uri="http://schemas.openxmlformats.org/drawingml/2006/table">
            <a:tbl>
              <a:tblPr firstRow="1" bandRow="1">
                <a:tableStyleId>{69C7853C-536D-4A76-A0AE-DD22124D55A5}</a:tableStyleId>
              </a:tblPr>
              <a:tblGrid>
                <a:gridCol w="456594">
                  <a:extLst>
                    <a:ext uri="{9D8B030D-6E8A-4147-A177-3AD203B41FA5}">
                      <a16:colId xmlns:a16="http://schemas.microsoft.com/office/drawing/2014/main" val="2922302129"/>
                    </a:ext>
                  </a:extLst>
                </a:gridCol>
                <a:gridCol w="456594">
                  <a:extLst>
                    <a:ext uri="{9D8B030D-6E8A-4147-A177-3AD203B41FA5}">
                      <a16:colId xmlns:a16="http://schemas.microsoft.com/office/drawing/2014/main" val="1460345414"/>
                    </a:ext>
                  </a:extLst>
                </a:gridCol>
                <a:gridCol w="456594">
                  <a:extLst>
                    <a:ext uri="{9D8B030D-6E8A-4147-A177-3AD203B41FA5}">
                      <a16:colId xmlns:a16="http://schemas.microsoft.com/office/drawing/2014/main" val="1145277734"/>
                    </a:ext>
                  </a:extLst>
                </a:gridCol>
                <a:gridCol w="456594">
                  <a:extLst>
                    <a:ext uri="{9D8B030D-6E8A-4147-A177-3AD203B41FA5}">
                      <a16:colId xmlns:a16="http://schemas.microsoft.com/office/drawing/2014/main" val="3966378176"/>
                    </a:ext>
                  </a:extLst>
                </a:gridCol>
                <a:gridCol w="456594">
                  <a:extLst>
                    <a:ext uri="{9D8B030D-6E8A-4147-A177-3AD203B41FA5}">
                      <a16:colId xmlns:a16="http://schemas.microsoft.com/office/drawing/2014/main" val="2656427270"/>
                    </a:ext>
                  </a:extLst>
                </a:gridCol>
                <a:gridCol w="456594">
                  <a:extLst>
                    <a:ext uri="{9D8B030D-6E8A-4147-A177-3AD203B41FA5}">
                      <a16:colId xmlns:a16="http://schemas.microsoft.com/office/drawing/2014/main" val="319833320"/>
                    </a:ext>
                  </a:extLst>
                </a:gridCol>
              </a:tblGrid>
              <a:tr h="246594">
                <a:tc>
                  <a:txBody>
                    <a:bodyPr/>
                    <a:lstStyle/>
                    <a:p>
                      <a:pPr algn="ctr"/>
                      <a:r>
                        <a:rPr lang="zh-CN" altLang="en-US" sz="1050" dirty="0"/>
                        <a:t>对象</a:t>
                      </a:r>
                      <a:endParaRPr lang="en-US" altLang="zh-CN" sz="1050" dirty="0"/>
                    </a:p>
                  </a:txBody>
                  <a:tcPr anchor="ctr"/>
                </a:tc>
                <a:tc>
                  <a:txBody>
                    <a:bodyPr/>
                    <a:lstStyle/>
                    <a:p>
                      <a:pPr algn="ctr"/>
                      <a:r>
                        <a:rPr lang="zh-CN" altLang="en-US" sz="1050" dirty="0"/>
                        <a:t>性别</a:t>
                      </a:r>
                    </a:p>
                  </a:txBody>
                  <a:tcPr anchor="ctr"/>
                </a:tc>
                <a:tc>
                  <a:txBody>
                    <a:bodyPr/>
                    <a:lstStyle/>
                    <a:p>
                      <a:pPr algn="ctr"/>
                      <a:r>
                        <a:rPr lang="zh-CN" altLang="en-US" sz="1050" dirty="0"/>
                        <a:t>年龄</a:t>
                      </a:r>
                    </a:p>
                  </a:txBody>
                  <a:tcPr anchor="ctr"/>
                </a:tc>
                <a:tc>
                  <a:txBody>
                    <a:bodyPr/>
                    <a:lstStyle/>
                    <a:p>
                      <a:pPr algn="ctr"/>
                      <a:r>
                        <a:rPr lang="zh-CN" altLang="en-US" sz="1050" dirty="0"/>
                        <a:t>身高</a:t>
                      </a:r>
                    </a:p>
                  </a:txBody>
                  <a:tcPr anchor="ctr"/>
                </a:tc>
                <a:tc>
                  <a:txBody>
                    <a:bodyPr/>
                    <a:lstStyle/>
                    <a:p>
                      <a:pPr algn="ctr"/>
                      <a:r>
                        <a:rPr lang="zh-CN" altLang="en-US" sz="1050" dirty="0"/>
                        <a:t>体重</a:t>
                      </a:r>
                    </a:p>
                  </a:txBody>
                  <a:tcPr anchor="ctr"/>
                </a:tc>
                <a:tc>
                  <a:txBody>
                    <a:bodyPr/>
                    <a:lstStyle/>
                    <a:p>
                      <a:pPr algn="ctr"/>
                      <a:r>
                        <a:rPr lang="zh-CN" altLang="en-US" sz="1050" dirty="0"/>
                        <a:t>种族</a:t>
                      </a:r>
                    </a:p>
                  </a:txBody>
                  <a:tcPr anchor="ctr"/>
                </a:tc>
                <a:extLst>
                  <a:ext uri="{0D108BD9-81ED-4DB2-BD59-A6C34878D82A}">
                    <a16:rowId xmlns:a16="http://schemas.microsoft.com/office/drawing/2014/main" val="2591487269"/>
                  </a:ext>
                </a:extLst>
              </a:tr>
              <a:tr h="246594">
                <a:tc>
                  <a:txBody>
                    <a:bodyPr/>
                    <a:lstStyle/>
                    <a:p>
                      <a:pPr algn="ctr"/>
                      <a:r>
                        <a:rPr lang="zh-CN" altLang="en-US" sz="1050" dirty="0"/>
                        <a:t>小明</a:t>
                      </a:r>
                    </a:p>
                  </a:txBody>
                  <a:tcPr anchor="ctr"/>
                </a:tc>
                <a:tc>
                  <a:txBody>
                    <a:bodyPr/>
                    <a:lstStyle/>
                    <a:p>
                      <a:pPr algn="ctr"/>
                      <a:r>
                        <a:rPr lang="zh-CN" altLang="en-US" sz="1050" dirty="0"/>
                        <a:t>男</a:t>
                      </a:r>
                    </a:p>
                  </a:txBody>
                  <a:tcPr anchor="ctr"/>
                </a:tc>
                <a:tc>
                  <a:txBody>
                    <a:bodyPr/>
                    <a:lstStyle/>
                    <a:p>
                      <a:pPr algn="ctr"/>
                      <a:r>
                        <a:rPr lang="en-US" altLang="zh-CN" sz="1050" dirty="0"/>
                        <a:t>21</a:t>
                      </a:r>
                      <a:endParaRPr lang="zh-CN" altLang="en-US" sz="1050" dirty="0"/>
                    </a:p>
                  </a:txBody>
                  <a:tcPr anchor="ctr"/>
                </a:tc>
                <a:tc>
                  <a:txBody>
                    <a:bodyPr/>
                    <a:lstStyle/>
                    <a:p>
                      <a:pPr algn="ctr"/>
                      <a:r>
                        <a:rPr lang="en-US" altLang="zh-CN" sz="1050" dirty="0"/>
                        <a:t>178</a:t>
                      </a:r>
                      <a:endParaRPr lang="zh-CN" altLang="en-US" sz="1050" dirty="0"/>
                    </a:p>
                  </a:txBody>
                  <a:tcPr anchor="ctr"/>
                </a:tc>
                <a:tc>
                  <a:txBody>
                    <a:bodyPr/>
                    <a:lstStyle/>
                    <a:p>
                      <a:pPr algn="ctr"/>
                      <a:r>
                        <a:rPr lang="en-US" altLang="zh-CN" sz="1050" dirty="0"/>
                        <a:t>163</a:t>
                      </a:r>
                      <a:endParaRPr lang="zh-CN" altLang="en-US" sz="1050" dirty="0"/>
                    </a:p>
                  </a:txBody>
                  <a:tcPr anchor="ctr"/>
                </a:tc>
                <a:tc>
                  <a:txBody>
                    <a:bodyPr/>
                    <a:lstStyle/>
                    <a:p>
                      <a:pPr algn="ctr"/>
                      <a:r>
                        <a:rPr lang="zh-CN" altLang="en-US" sz="1050" dirty="0"/>
                        <a:t>汉族</a:t>
                      </a:r>
                    </a:p>
                  </a:txBody>
                  <a:tcPr anchor="ctr"/>
                </a:tc>
                <a:extLst>
                  <a:ext uri="{0D108BD9-81ED-4DB2-BD59-A6C34878D82A}">
                    <a16:rowId xmlns:a16="http://schemas.microsoft.com/office/drawing/2014/main" val="3683219221"/>
                  </a:ext>
                </a:extLst>
              </a:tr>
              <a:tr h="246594">
                <a:tc>
                  <a:txBody>
                    <a:bodyPr/>
                    <a:lstStyle/>
                    <a:p>
                      <a:pPr algn="ctr"/>
                      <a:r>
                        <a:rPr lang="zh-CN" altLang="en-US" sz="1050" dirty="0"/>
                        <a:t>小红</a:t>
                      </a:r>
                    </a:p>
                  </a:txBody>
                  <a:tcPr anchor="ctr"/>
                </a:tc>
                <a:tc>
                  <a:txBody>
                    <a:bodyPr/>
                    <a:lstStyle/>
                    <a:p>
                      <a:pPr algn="ctr"/>
                      <a:r>
                        <a:rPr lang="zh-CN" altLang="en-US" sz="1050" dirty="0"/>
                        <a:t>女</a:t>
                      </a:r>
                    </a:p>
                  </a:txBody>
                  <a:tcPr anchor="ctr"/>
                </a:tc>
                <a:tc>
                  <a:txBody>
                    <a:bodyPr/>
                    <a:lstStyle/>
                    <a:p>
                      <a:pPr algn="ctr"/>
                      <a:r>
                        <a:rPr lang="en-US" altLang="zh-CN" sz="1050" dirty="0"/>
                        <a:t>16</a:t>
                      </a:r>
                      <a:endParaRPr lang="zh-CN" altLang="en-US" sz="1050" dirty="0"/>
                    </a:p>
                  </a:txBody>
                  <a:tcPr anchor="ctr"/>
                </a:tc>
                <a:tc>
                  <a:txBody>
                    <a:bodyPr/>
                    <a:lstStyle/>
                    <a:p>
                      <a:pPr algn="ctr"/>
                      <a:r>
                        <a:rPr lang="en-US" altLang="zh-CN" sz="1050" dirty="0"/>
                        <a:t>163</a:t>
                      </a:r>
                      <a:endParaRPr lang="zh-CN" altLang="en-US" sz="1050" dirty="0"/>
                    </a:p>
                  </a:txBody>
                  <a:tcPr anchor="ctr"/>
                </a:tc>
                <a:tc>
                  <a:txBody>
                    <a:bodyPr/>
                    <a:lstStyle/>
                    <a:p>
                      <a:pPr algn="ctr"/>
                      <a:r>
                        <a:rPr lang="en-US" altLang="zh-CN" sz="1050" dirty="0"/>
                        <a:t>96</a:t>
                      </a:r>
                      <a:endParaRPr lang="zh-CN" altLang="en-US" sz="1050" dirty="0"/>
                    </a:p>
                  </a:txBody>
                  <a:tcPr anchor="ctr"/>
                </a:tc>
                <a:tc>
                  <a:txBody>
                    <a:bodyPr/>
                    <a:lstStyle/>
                    <a:p>
                      <a:pPr algn="ctr"/>
                      <a:r>
                        <a:rPr lang="zh-CN" altLang="en-US" sz="1050" dirty="0"/>
                        <a:t>回族</a:t>
                      </a:r>
                    </a:p>
                  </a:txBody>
                  <a:tcPr anchor="ctr"/>
                </a:tc>
                <a:extLst>
                  <a:ext uri="{0D108BD9-81ED-4DB2-BD59-A6C34878D82A}">
                    <a16:rowId xmlns:a16="http://schemas.microsoft.com/office/drawing/2014/main" val="2022961865"/>
                  </a:ext>
                </a:extLst>
              </a:tr>
              <a:tr h="246594">
                <a:tc>
                  <a:txBody>
                    <a:bodyPr/>
                    <a:lstStyle/>
                    <a:p>
                      <a:pPr algn="ctr"/>
                      <a:r>
                        <a:rPr lang="zh-CN" altLang="en-US" sz="1050" dirty="0"/>
                        <a:t>小王</a:t>
                      </a:r>
                    </a:p>
                  </a:txBody>
                  <a:tcPr anchor="ctr"/>
                </a:tc>
                <a:tc>
                  <a:txBody>
                    <a:bodyPr/>
                    <a:lstStyle/>
                    <a:p>
                      <a:pPr algn="ctr"/>
                      <a:r>
                        <a:rPr lang="zh-CN" altLang="en-US" sz="1050" dirty="0"/>
                        <a:t>男</a:t>
                      </a:r>
                    </a:p>
                  </a:txBody>
                  <a:tcPr anchor="ctr"/>
                </a:tc>
                <a:tc>
                  <a:txBody>
                    <a:bodyPr/>
                    <a:lstStyle/>
                    <a:p>
                      <a:pPr algn="ctr"/>
                      <a:r>
                        <a:rPr lang="en-US" altLang="zh-CN" sz="1050" dirty="0"/>
                        <a:t>17</a:t>
                      </a:r>
                      <a:endParaRPr lang="zh-CN" altLang="en-US" sz="1050" dirty="0"/>
                    </a:p>
                  </a:txBody>
                  <a:tcPr anchor="ctr"/>
                </a:tc>
                <a:tc>
                  <a:txBody>
                    <a:bodyPr/>
                    <a:lstStyle/>
                    <a:p>
                      <a:pPr algn="ctr"/>
                      <a:r>
                        <a:rPr lang="en-US" altLang="zh-CN" sz="1050" dirty="0"/>
                        <a:t>168</a:t>
                      </a:r>
                      <a:endParaRPr lang="zh-CN" altLang="en-US" sz="1050" dirty="0"/>
                    </a:p>
                  </a:txBody>
                  <a:tcPr anchor="ctr"/>
                </a:tc>
                <a:tc>
                  <a:txBody>
                    <a:bodyPr/>
                    <a:lstStyle/>
                    <a:p>
                      <a:pPr algn="ctr"/>
                      <a:r>
                        <a:rPr lang="en-US" altLang="zh-CN" sz="1050" dirty="0"/>
                        <a:t>122</a:t>
                      </a:r>
                      <a:endParaRPr lang="zh-CN" altLang="en-US" sz="1050" dirty="0"/>
                    </a:p>
                  </a:txBody>
                  <a:tcPr anchor="ctr"/>
                </a:tc>
                <a:tc>
                  <a:txBody>
                    <a:bodyPr/>
                    <a:lstStyle/>
                    <a:p>
                      <a:pPr algn="ctr"/>
                      <a:r>
                        <a:rPr lang="zh-CN" altLang="en-US" sz="1050" dirty="0"/>
                        <a:t>苗族</a:t>
                      </a:r>
                    </a:p>
                  </a:txBody>
                  <a:tcPr anchor="ctr"/>
                </a:tc>
                <a:extLst>
                  <a:ext uri="{0D108BD9-81ED-4DB2-BD59-A6C34878D82A}">
                    <a16:rowId xmlns:a16="http://schemas.microsoft.com/office/drawing/2014/main" val="1082079323"/>
                  </a:ext>
                </a:extLst>
              </a:tr>
              <a:tr h="246594">
                <a:tc>
                  <a:txBody>
                    <a:bodyPr/>
                    <a:lstStyle/>
                    <a:p>
                      <a:pPr algn="ctr"/>
                      <a:r>
                        <a:rPr lang="zh-CN" altLang="en-US" sz="1050" dirty="0"/>
                        <a:t>小美</a:t>
                      </a:r>
                    </a:p>
                  </a:txBody>
                  <a:tcPr anchor="ctr"/>
                </a:tc>
                <a:tc>
                  <a:txBody>
                    <a:bodyPr/>
                    <a:lstStyle/>
                    <a:p>
                      <a:pPr algn="ctr"/>
                      <a:r>
                        <a:rPr lang="zh-CN" altLang="en-US" sz="1050" dirty="0"/>
                        <a:t>女</a:t>
                      </a:r>
                    </a:p>
                  </a:txBody>
                  <a:tcPr anchor="ctr"/>
                </a:tc>
                <a:tc>
                  <a:txBody>
                    <a:bodyPr/>
                    <a:lstStyle/>
                    <a:p>
                      <a:pPr algn="ctr"/>
                      <a:r>
                        <a:rPr lang="en-US" altLang="zh-CN" sz="1050" dirty="0"/>
                        <a:t>18</a:t>
                      </a:r>
                      <a:endParaRPr lang="zh-CN" altLang="en-US" sz="1050" dirty="0"/>
                    </a:p>
                  </a:txBody>
                  <a:tcPr anchor="ctr"/>
                </a:tc>
                <a:tc>
                  <a:txBody>
                    <a:bodyPr/>
                    <a:lstStyle/>
                    <a:p>
                      <a:pPr algn="ctr"/>
                      <a:r>
                        <a:rPr lang="en-US" altLang="zh-CN" sz="1050" dirty="0"/>
                        <a:t>167</a:t>
                      </a:r>
                      <a:endParaRPr lang="zh-CN" altLang="en-US" sz="1050" dirty="0"/>
                    </a:p>
                  </a:txBody>
                  <a:tcPr anchor="ctr"/>
                </a:tc>
                <a:tc>
                  <a:txBody>
                    <a:bodyPr/>
                    <a:lstStyle/>
                    <a:p>
                      <a:pPr algn="ctr"/>
                      <a:r>
                        <a:rPr lang="en-US" altLang="zh-CN" sz="1050" dirty="0"/>
                        <a:t>95</a:t>
                      </a:r>
                      <a:endParaRPr lang="zh-CN" altLang="en-US" sz="1050" dirty="0"/>
                    </a:p>
                  </a:txBody>
                  <a:tcPr anchor="ctr"/>
                </a:tc>
                <a:tc>
                  <a:txBody>
                    <a:bodyPr/>
                    <a:lstStyle/>
                    <a:p>
                      <a:pPr algn="ctr"/>
                      <a:r>
                        <a:rPr lang="zh-CN" altLang="en-US" sz="1050" dirty="0"/>
                        <a:t>汉族</a:t>
                      </a:r>
                    </a:p>
                  </a:txBody>
                  <a:tcPr anchor="ctr"/>
                </a:tc>
                <a:extLst>
                  <a:ext uri="{0D108BD9-81ED-4DB2-BD59-A6C34878D82A}">
                    <a16:rowId xmlns:a16="http://schemas.microsoft.com/office/drawing/2014/main" val="2682501015"/>
                  </a:ext>
                </a:extLst>
              </a:tr>
              <a:tr h="246594">
                <a:tc>
                  <a:txBody>
                    <a:bodyPr/>
                    <a:lstStyle/>
                    <a:p>
                      <a:pPr algn="ctr"/>
                      <a:r>
                        <a:rPr lang="zh-CN" altLang="en-US" sz="1050" dirty="0"/>
                        <a:t>小新</a:t>
                      </a:r>
                    </a:p>
                  </a:txBody>
                  <a:tcPr anchor="ctr"/>
                </a:tc>
                <a:tc>
                  <a:txBody>
                    <a:bodyPr/>
                    <a:lstStyle/>
                    <a:p>
                      <a:pPr algn="ctr"/>
                      <a:r>
                        <a:rPr lang="zh-CN" altLang="en-US" sz="1050" dirty="0"/>
                        <a:t>男</a:t>
                      </a:r>
                    </a:p>
                  </a:txBody>
                  <a:tcPr anchor="ctr"/>
                </a:tc>
                <a:tc>
                  <a:txBody>
                    <a:bodyPr/>
                    <a:lstStyle/>
                    <a:p>
                      <a:pPr algn="ctr"/>
                      <a:r>
                        <a:rPr lang="en-US" altLang="zh-CN" sz="1050" dirty="0"/>
                        <a:t>20</a:t>
                      </a:r>
                      <a:endParaRPr lang="zh-CN" altLang="en-US" sz="1050" dirty="0"/>
                    </a:p>
                  </a:txBody>
                  <a:tcPr anchor="ctr"/>
                </a:tc>
                <a:tc>
                  <a:txBody>
                    <a:bodyPr/>
                    <a:lstStyle/>
                    <a:p>
                      <a:pPr algn="ctr"/>
                      <a:r>
                        <a:rPr lang="en-US" altLang="zh-CN" sz="1050" dirty="0"/>
                        <a:t>182</a:t>
                      </a:r>
                      <a:endParaRPr lang="zh-CN" altLang="en-US" sz="1050" dirty="0"/>
                    </a:p>
                  </a:txBody>
                  <a:tcPr anchor="ctr"/>
                </a:tc>
                <a:tc>
                  <a:txBody>
                    <a:bodyPr/>
                    <a:lstStyle/>
                    <a:p>
                      <a:pPr algn="ctr"/>
                      <a:r>
                        <a:rPr lang="en-US" altLang="zh-CN" sz="1050" dirty="0"/>
                        <a:t>165</a:t>
                      </a:r>
                      <a:endParaRPr lang="zh-CN" altLang="en-US" sz="1050" dirty="0"/>
                    </a:p>
                  </a:txBody>
                  <a:tcPr anchor="ctr"/>
                </a:tc>
                <a:tc>
                  <a:txBody>
                    <a:bodyPr/>
                    <a:lstStyle/>
                    <a:p>
                      <a:pPr algn="ctr"/>
                      <a:r>
                        <a:rPr lang="zh-CN" altLang="en-US" sz="1050" dirty="0"/>
                        <a:t>藏族</a:t>
                      </a:r>
                    </a:p>
                  </a:txBody>
                  <a:tcPr anchor="ctr"/>
                </a:tc>
                <a:extLst>
                  <a:ext uri="{0D108BD9-81ED-4DB2-BD59-A6C34878D82A}">
                    <a16:rowId xmlns:a16="http://schemas.microsoft.com/office/drawing/2014/main" val="1140963210"/>
                  </a:ext>
                </a:extLst>
              </a:tr>
            </a:tbl>
          </a:graphicData>
        </a:graphic>
      </p:graphicFrame>
      <p:sp>
        <p:nvSpPr>
          <p:cNvPr id="38" name="文本框 37">
            <a:extLst>
              <a:ext uri="{FF2B5EF4-FFF2-40B4-BE49-F238E27FC236}">
                <a16:creationId xmlns:a16="http://schemas.microsoft.com/office/drawing/2014/main" id="{B4AB673F-3667-2B72-29D5-BCFD531ACD75}"/>
              </a:ext>
            </a:extLst>
          </p:cNvPr>
          <p:cNvSpPr txBox="1"/>
          <p:nvPr/>
        </p:nvSpPr>
        <p:spPr>
          <a:xfrm>
            <a:off x="309035" y="2579821"/>
            <a:ext cx="8148384" cy="507831"/>
          </a:xfrm>
          <a:prstGeom prst="rect">
            <a:avLst/>
          </a:prstGeom>
          <a:noFill/>
        </p:spPr>
        <p:txBody>
          <a:bodyPr wrap="none" rtlCol="0">
            <a:spAutoFit/>
          </a:bodyPr>
          <a:lstStyle/>
          <a:p>
            <a:r>
              <a:rPr lang="zh-CN" altLang="en-US" dirty="0">
                <a:solidFill>
                  <a:schemeClr val="bg1"/>
                </a:solidFill>
              </a:rPr>
              <a:t>我们在当前的样本范围内看到种族总共就四种，汉族，回族，苗族和藏族，</a:t>
            </a:r>
            <a:r>
              <a:rPr lang="zh-CN" altLang="en-US" dirty="0">
                <a:solidFill>
                  <a:srgbClr val="FFFF00"/>
                </a:solidFill>
              </a:rPr>
              <a:t>假设在这个模型上所用的所有</a:t>
            </a:r>
            <a:endParaRPr lang="en-US" altLang="zh-CN" dirty="0">
              <a:solidFill>
                <a:srgbClr val="FFFF00"/>
              </a:solidFill>
            </a:endParaRPr>
          </a:p>
          <a:p>
            <a:r>
              <a:rPr lang="zh-CN" altLang="en-US" dirty="0">
                <a:solidFill>
                  <a:srgbClr val="FFFF00"/>
                </a:solidFill>
              </a:rPr>
              <a:t>数据都只是这四种民族之一</a:t>
            </a:r>
            <a:r>
              <a:rPr lang="zh-CN" altLang="en-US" dirty="0">
                <a:solidFill>
                  <a:schemeClr val="bg1"/>
                </a:solidFill>
              </a:rPr>
              <a:t>，我们把这四种特征展开来看便得到了下表：</a:t>
            </a:r>
            <a:endParaRPr lang="zh-CN" altLang="en-US" dirty="0">
              <a:solidFill>
                <a:srgbClr val="FFFF00"/>
              </a:solidFill>
            </a:endParaRPr>
          </a:p>
        </p:txBody>
      </p:sp>
      <p:graphicFrame>
        <p:nvGraphicFramePr>
          <p:cNvPr id="39" name="表格 12">
            <a:extLst>
              <a:ext uri="{FF2B5EF4-FFF2-40B4-BE49-F238E27FC236}">
                <a16:creationId xmlns:a16="http://schemas.microsoft.com/office/drawing/2014/main" id="{CB06346C-7746-95EE-C87D-6910FB982F60}"/>
              </a:ext>
            </a:extLst>
          </p:cNvPr>
          <p:cNvGraphicFramePr>
            <a:graphicFrameLocks noGrp="1"/>
          </p:cNvGraphicFramePr>
          <p:nvPr>
            <p:extLst>
              <p:ext uri="{D42A27DB-BD31-4B8C-83A1-F6EECF244321}">
                <p14:modId xmlns:p14="http://schemas.microsoft.com/office/powerpoint/2010/main" val="485410780"/>
              </p:ext>
            </p:extLst>
          </p:nvPr>
        </p:nvGraphicFramePr>
        <p:xfrm>
          <a:off x="309035" y="3240997"/>
          <a:ext cx="4128876" cy="1508760"/>
        </p:xfrm>
        <a:graphic>
          <a:graphicData uri="http://schemas.openxmlformats.org/drawingml/2006/table">
            <a:tbl>
              <a:tblPr firstRow="1" bandRow="1">
                <a:tableStyleId>{69C7853C-536D-4A76-A0AE-DD22124D55A5}</a:tableStyleId>
              </a:tblPr>
              <a:tblGrid>
                <a:gridCol w="458764">
                  <a:extLst>
                    <a:ext uri="{9D8B030D-6E8A-4147-A177-3AD203B41FA5}">
                      <a16:colId xmlns:a16="http://schemas.microsoft.com/office/drawing/2014/main" val="2922302129"/>
                    </a:ext>
                  </a:extLst>
                </a:gridCol>
                <a:gridCol w="458764">
                  <a:extLst>
                    <a:ext uri="{9D8B030D-6E8A-4147-A177-3AD203B41FA5}">
                      <a16:colId xmlns:a16="http://schemas.microsoft.com/office/drawing/2014/main" val="1460345414"/>
                    </a:ext>
                  </a:extLst>
                </a:gridCol>
                <a:gridCol w="458764">
                  <a:extLst>
                    <a:ext uri="{9D8B030D-6E8A-4147-A177-3AD203B41FA5}">
                      <a16:colId xmlns:a16="http://schemas.microsoft.com/office/drawing/2014/main" val="1145277734"/>
                    </a:ext>
                  </a:extLst>
                </a:gridCol>
                <a:gridCol w="458764">
                  <a:extLst>
                    <a:ext uri="{9D8B030D-6E8A-4147-A177-3AD203B41FA5}">
                      <a16:colId xmlns:a16="http://schemas.microsoft.com/office/drawing/2014/main" val="3966378176"/>
                    </a:ext>
                  </a:extLst>
                </a:gridCol>
                <a:gridCol w="458764">
                  <a:extLst>
                    <a:ext uri="{9D8B030D-6E8A-4147-A177-3AD203B41FA5}">
                      <a16:colId xmlns:a16="http://schemas.microsoft.com/office/drawing/2014/main" val="2656427270"/>
                    </a:ext>
                  </a:extLst>
                </a:gridCol>
                <a:gridCol w="458764">
                  <a:extLst>
                    <a:ext uri="{9D8B030D-6E8A-4147-A177-3AD203B41FA5}">
                      <a16:colId xmlns:a16="http://schemas.microsoft.com/office/drawing/2014/main" val="979391963"/>
                    </a:ext>
                  </a:extLst>
                </a:gridCol>
                <a:gridCol w="458764">
                  <a:extLst>
                    <a:ext uri="{9D8B030D-6E8A-4147-A177-3AD203B41FA5}">
                      <a16:colId xmlns:a16="http://schemas.microsoft.com/office/drawing/2014/main" val="1293198240"/>
                    </a:ext>
                  </a:extLst>
                </a:gridCol>
                <a:gridCol w="458764">
                  <a:extLst>
                    <a:ext uri="{9D8B030D-6E8A-4147-A177-3AD203B41FA5}">
                      <a16:colId xmlns:a16="http://schemas.microsoft.com/office/drawing/2014/main" val="1276065968"/>
                    </a:ext>
                  </a:extLst>
                </a:gridCol>
                <a:gridCol w="458764">
                  <a:extLst>
                    <a:ext uri="{9D8B030D-6E8A-4147-A177-3AD203B41FA5}">
                      <a16:colId xmlns:a16="http://schemas.microsoft.com/office/drawing/2014/main" val="2110825053"/>
                    </a:ext>
                  </a:extLst>
                </a:gridCol>
              </a:tblGrid>
              <a:tr h="246130">
                <a:tc>
                  <a:txBody>
                    <a:bodyPr/>
                    <a:lstStyle/>
                    <a:p>
                      <a:pPr algn="ctr"/>
                      <a:r>
                        <a:rPr lang="zh-CN" altLang="en-US" sz="1050" dirty="0"/>
                        <a:t>对象</a:t>
                      </a:r>
                      <a:endParaRPr lang="en-US" altLang="zh-CN" sz="1050" dirty="0"/>
                    </a:p>
                  </a:txBody>
                  <a:tcPr anchor="ctr"/>
                </a:tc>
                <a:tc>
                  <a:txBody>
                    <a:bodyPr/>
                    <a:lstStyle/>
                    <a:p>
                      <a:pPr algn="ctr"/>
                      <a:r>
                        <a:rPr lang="zh-CN" altLang="en-US" sz="1050" dirty="0"/>
                        <a:t>性别</a:t>
                      </a:r>
                    </a:p>
                  </a:txBody>
                  <a:tcPr anchor="ctr"/>
                </a:tc>
                <a:tc>
                  <a:txBody>
                    <a:bodyPr/>
                    <a:lstStyle/>
                    <a:p>
                      <a:pPr algn="ctr"/>
                      <a:r>
                        <a:rPr lang="zh-CN" altLang="en-US" sz="1050" dirty="0"/>
                        <a:t>年龄</a:t>
                      </a:r>
                    </a:p>
                  </a:txBody>
                  <a:tcPr anchor="ctr"/>
                </a:tc>
                <a:tc>
                  <a:txBody>
                    <a:bodyPr/>
                    <a:lstStyle/>
                    <a:p>
                      <a:pPr algn="ctr"/>
                      <a:r>
                        <a:rPr lang="zh-CN" altLang="en-US" sz="1050" dirty="0"/>
                        <a:t>身高</a:t>
                      </a:r>
                    </a:p>
                  </a:txBody>
                  <a:tcPr anchor="ctr"/>
                </a:tc>
                <a:tc>
                  <a:txBody>
                    <a:bodyPr/>
                    <a:lstStyle/>
                    <a:p>
                      <a:pPr algn="ctr"/>
                      <a:r>
                        <a:rPr lang="zh-CN" altLang="en-US" sz="1050" dirty="0"/>
                        <a:t>体重</a:t>
                      </a:r>
                    </a:p>
                  </a:txBody>
                  <a:tcPr anchor="ctr"/>
                </a:tc>
                <a:tc>
                  <a:txBody>
                    <a:bodyPr/>
                    <a:lstStyle/>
                    <a:p>
                      <a:pPr algn="ctr"/>
                      <a:r>
                        <a:rPr lang="zh-CN" altLang="en-US" sz="1050" dirty="0"/>
                        <a:t>汉族</a:t>
                      </a:r>
                    </a:p>
                  </a:txBody>
                  <a:tcPr anchor="ctr"/>
                </a:tc>
                <a:tc>
                  <a:txBody>
                    <a:bodyPr/>
                    <a:lstStyle/>
                    <a:p>
                      <a:pPr algn="ctr"/>
                      <a:r>
                        <a:rPr lang="zh-CN" altLang="en-US" sz="1050" dirty="0"/>
                        <a:t>回族</a:t>
                      </a:r>
                    </a:p>
                  </a:txBody>
                  <a:tcPr anchor="ctr"/>
                </a:tc>
                <a:tc>
                  <a:txBody>
                    <a:bodyPr/>
                    <a:lstStyle/>
                    <a:p>
                      <a:pPr algn="ctr"/>
                      <a:r>
                        <a:rPr lang="zh-CN" altLang="en-US" sz="1050" dirty="0"/>
                        <a:t>苗族</a:t>
                      </a:r>
                    </a:p>
                  </a:txBody>
                  <a:tcPr anchor="ctr"/>
                </a:tc>
                <a:tc>
                  <a:txBody>
                    <a:bodyPr/>
                    <a:lstStyle/>
                    <a:p>
                      <a:pPr algn="ctr"/>
                      <a:r>
                        <a:rPr lang="zh-CN" altLang="en-US" sz="1050" dirty="0"/>
                        <a:t>藏族</a:t>
                      </a:r>
                    </a:p>
                  </a:txBody>
                  <a:tcPr anchor="ctr"/>
                </a:tc>
                <a:extLst>
                  <a:ext uri="{0D108BD9-81ED-4DB2-BD59-A6C34878D82A}">
                    <a16:rowId xmlns:a16="http://schemas.microsoft.com/office/drawing/2014/main" val="2591487269"/>
                  </a:ext>
                </a:extLst>
              </a:tr>
              <a:tr h="246130">
                <a:tc>
                  <a:txBody>
                    <a:bodyPr/>
                    <a:lstStyle/>
                    <a:p>
                      <a:pPr algn="ctr"/>
                      <a:r>
                        <a:rPr lang="zh-CN" altLang="en-US" sz="1050" dirty="0"/>
                        <a:t>小明</a:t>
                      </a:r>
                    </a:p>
                  </a:txBody>
                  <a:tcPr anchor="ctr"/>
                </a:tc>
                <a:tc>
                  <a:txBody>
                    <a:bodyPr/>
                    <a:lstStyle/>
                    <a:p>
                      <a:pPr algn="ctr"/>
                      <a:r>
                        <a:rPr lang="en-US" altLang="zh-CN" sz="1050" dirty="0"/>
                        <a:t>1</a:t>
                      </a:r>
                      <a:endParaRPr lang="zh-CN" altLang="en-US" sz="1050" dirty="0"/>
                    </a:p>
                  </a:txBody>
                  <a:tcPr anchor="ctr"/>
                </a:tc>
                <a:tc>
                  <a:txBody>
                    <a:bodyPr/>
                    <a:lstStyle/>
                    <a:p>
                      <a:pPr algn="ctr"/>
                      <a:r>
                        <a:rPr lang="en-US" altLang="zh-CN" sz="1050" dirty="0"/>
                        <a:t>21</a:t>
                      </a:r>
                      <a:endParaRPr lang="zh-CN" altLang="en-US" sz="1050" dirty="0"/>
                    </a:p>
                  </a:txBody>
                  <a:tcPr anchor="ctr"/>
                </a:tc>
                <a:tc>
                  <a:txBody>
                    <a:bodyPr/>
                    <a:lstStyle/>
                    <a:p>
                      <a:pPr algn="ctr"/>
                      <a:r>
                        <a:rPr lang="en-US" altLang="zh-CN" sz="1050" dirty="0"/>
                        <a:t>178</a:t>
                      </a:r>
                      <a:endParaRPr lang="zh-CN" altLang="en-US" sz="1050" dirty="0"/>
                    </a:p>
                  </a:txBody>
                  <a:tcPr anchor="ctr"/>
                </a:tc>
                <a:tc>
                  <a:txBody>
                    <a:bodyPr/>
                    <a:lstStyle/>
                    <a:p>
                      <a:pPr algn="ctr"/>
                      <a:r>
                        <a:rPr lang="en-US" altLang="zh-CN" sz="1050" dirty="0"/>
                        <a:t>163</a:t>
                      </a:r>
                      <a:endParaRPr lang="zh-CN" altLang="en-US" sz="1050" dirty="0"/>
                    </a:p>
                  </a:txBody>
                  <a:tcPr anchor="ctr"/>
                </a:tc>
                <a:tc>
                  <a:txBody>
                    <a:bodyPr/>
                    <a:lstStyle/>
                    <a:p>
                      <a:pPr algn="ctr"/>
                      <a:r>
                        <a:rPr lang="en-US" altLang="zh-CN" sz="1050" dirty="0"/>
                        <a:t>1</a:t>
                      </a:r>
                      <a:endParaRPr lang="zh-CN" altLang="en-US" sz="1050" dirty="0"/>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0</a:t>
                      </a:r>
                      <a:endParaRPr lang="zh-CN" altLang="en-US" sz="1050" dirty="0"/>
                    </a:p>
                  </a:txBody>
                  <a:tcPr anchor="ctr"/>
                </a:tc>
                <a:extLst>
                  <a:ext uri="{0D108BD9-81ED-4DB2-BD59-A6C34878D82A}">
                    <a16:rowId xmlns:a16="http://schemas.microsoft.com/office/drawing/2014/main" val="3683219221"/>
                  </a:ext>
                </a:extLst>
              </a:tr>
              <a:tr h="246130">
                <a:tc>
                  <a:txBody>
                    <a:bodyPr/>
                    <a:lstStyle/>
                    <a:p>
                      <a:pPr algn="ctr"/>
                      <a:r>
                        <a:rPr lang="zh-CN" altLang="en-US" sz="1050" dirty="0"/>
                        <a:t>小红</a:t>
                      </a:r>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16</a:t>
                      </a:r>
                      <a:endParaRPr lang="zh-CN" altLang="en-US" sz="1050" dirty="0"/>
                    </a:p>
                  </a:txBody>
                  <a:tcPr anchor="ctr"/>
                </a:tc>
                <a:tc>
                  <a:txBody>
                    <a:bodyPr/>
                    <a:lstStyle/>
                    <a:p>
                      <a:pPr algn="ctr"/>
                      <a:r>
                        <a:rPr lang="en-US" altLang="zh-CN" sz="1050" dirty="0"/>
                        <a:t>163</a:t>
                      </a:r>
                      <a:endParaRPr lang="zh-CN" altLang="en-US" sz="1050" dirty="0"/>
                    </a:p>
                  </a:txBody>
                  <a:tcPr anchor="ctr"/>
                </a:tc>
                <a:tc>
                  <a:txBody>
                    <a:bodyPr/>
                    <a:lstStyle/>
                    <a:p>
                      <a:pPr algn="ctr"/>
                      <a:r>
                        <a:rPr lang="en-US" altLang="zh-CN" sz="1050" dirty="0"/>
                        <a:t>96</a:t>
                      </a:r>
                      <a:endParaRPr lang="zh-CN" altLang="en-US" sz="1050" dirty="0"/>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1</a:t>
                      </a:r>
                      <a:endParaRPr lang="zh-CN" altLang="en-US" sz="1050" dirty="0"/>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0</a:t>
                      </a:r>
                      <a:endParaRPr lang="zh-CN" altLang="en-US" sz="1050" dirty="0"/>
                    </a:p>
                  </a:txBody>
                  <a:tcPr anchor="ctr"/>
                </a:tc>
                <a:extLst>
                  <a:ext uri="{0D108BD9-81ED-4DB2-BD59-A6C34878D82A}">
                    <a16:rowId xmlns:a16="http://schemas.microsoft.com/office/drawing/2014/main" val="2022961865"/>
                  </a:ext>
                </a:extLst>
              </a:tr>
              <a:tr h="246130">
                <a:tc>
                  <a:txBody>
                    <a:bodyPr/>
                    <a:lstStyle/>
                    <a:p>
                      <a:pPr algn="ctr"/>
                      <a:r>
                        <a:rPr lang="zh-CN" altLang="en-US" sz="1050" dirty="0"/>
                        <a:t>小王</a:t>
                      </a:r>
                    </a:p>
                  </a:txBody>
                  <a:tcPr anchor="ctr"/>
                </a:tc>
                <a:tc>
                  <a:txBody>
                    <a:bodyPr/>
                    <a:lstStyle/>
                    <a:p>
                      <a:pPr algn="ctr"/>
                      <a:r>
                        <a:rPr lang="en-US" altLang="zh-CN" sz="1050" dirty="0"/>
                        <a:t>1</a:t>
                      </a:r>
                      <a:endParaRPr lang="zh-CN" altLang="en-US" sz="1050" dirty="0"/>
                    </a:p>
                  </a:txBody>
                  <a:tcPr anchor="ctr"/>
                </a:tc>
                <a:tc>
                  <a:txBody>
                    <a:bodyPr/>
                    <a:lstStyle/>
                    <a:p>
                      <a:pPr algn="ctr"/>
                      <a:r>
                        <a:rPr lang="en-US" altLang="zh-CN" sz="1050" dirty="0"/>
                        <a:t>17</a:t>
                      </a:r>
                      <a:endParaRPr lang="zh-CN" altLang="en-US" sz="1050" dirty="0"/>
                    </a:p>
                  </a:txBody>
                  <a:tcPr anchor="ctr"/>
                </a:tc>
                <a:tc>
                  <a:txBody>
                    <a:bodyPr/>
                    <a:lstStyle/>
                    <a:p>
                      <a:pPr algn="ctr"/>
                      <a:r>
                        <a:rPr lang="en-US" altLang="zh-CN" sz="1050" dirty="0"/>
                        <a:t>168</a:t>
                      </a:r>
                      <a:endParaRPr lang="zh-CN" altLang="en-US" sz="1050" dirty="0"/>
                    </a:p>
                  </a:txBody>
                  <a:tcPr anchor="ctr"/>
                </a:tc>
                <a:tc>
                  <a:txBody>
                    <a:bodyPr/>
                    <a:lstStyle/>
                    <a:p>
                      <a:pPr algn="ctr"/>
                      <a:r>
                        <a:rPr lang="en-US" altLang="zh-CN" sz="1050" dirty="0"/>
                        <a:t>122</a:t>
                      </a:r>
                      <a:endParaRPr lang="zh-CN" altLang="en-US" sz="1050" dirty="0"/>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1</a:t>
                      </a:r>
                      <a:endParaRPr lang="zh-CN" altLang="en-US" sz="1050" dirty="0"/>
                    </a:p>
                  </a:txBody>
                  <a:tcPr anchor="ctr"/>
                </a:tc>
                <a:tc>
                  <a:txBody>
                    <a:bodyPr/>
                    <a:lstStyle/>
                    <a:p>
                      <a:pPr algn="ctr"/>
                      <a:r>
                        <a:rPr lang="en-US" altLang="zh-CN" sz="1050" dirty="0"/>
                        <a:t>0</a:t>
                      </a:r>
                      <a:endParaRPr lang="zh-CN" altLang="en-US" sz="1050" dirty="0"/>
                    </a:p>
                  </a:txBody>
                  <a:tcPr anchor="ctr"/>
                </a:tc>
                <a:extLst>
                  <a:ext uri="{0D108BD9-81ED-4DB2-BD59-A6C34878D82A}">
                    <a16:rowId xmlns:a16="http://schemas.microsoft.com/office/drawing/2014/main" val="1082079323"/>
                  </a:ext>
                </a:extLst>
              </a:tr>
              <a:tr h="246130">
                <a:tc>
                  <a:txBody>
                    <a:bodyPr/>
                    <a:lstStyle/>
                    <a:p>
                      <a:pPr algn="ctr"/>
                      <a:r>
                        <a:rPr lang="zh-CN" altLang="en-US" sz="1050" dirty="0"/>
                        <a:t>小美</a:t>
                      </a:r>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18</a:t>
                      </a:r>
                      <a:endParaRPr lang="zh-CN" altLang="en-US" sz="1050" dirty="0"/>
                    </a:p>
                  </a:txBody>
                  <a:tcPr anchor="ctr"/>
                </a:tc>
                <a:tc>
                  <a:txBody>
                    <a:bodyPr/>
                    <a:lstStyle/>
                    <a:p>
                      <a:pPr algn="ctr"/>
                      <a:r>
                        <a:rPr lang="en-US" altLang="zh-CN" sz="1050" dirty="0"/>
                        <a:t>167</a:t>
                      </a:r>
                      <a:endParaRPr lang="zh-CN" altLang="en-US" sz="1050" dirty="0"/>
                    </a:p>
                  </a:txBody>
                  <a:tcPr anchor="ctr"/>
                </a:tc>
                <a:tc>
                  <a:txBody>
                    <a:bodyPr/>
                    <a:lstStyle/>
                    <a:p>
                      <a:pPr algn="ctr"/>
                      <a:r>
                        <a:rPr lang="en-US" altLang="zh-CN" sz="1050" dirty="0"/>
                        <a:t>95</a:t>
                      </a:r>
                      <a:endParaRPr lang="zh-CN" altLang="en-US" sz="1050" dirty="0"/>
                    </a:p>
                  </a:txBody>
                  <a:tcPr anchor="ctr"/>
                </a:tc>
                <a:tc>
                  <a:txBody>
                    <a:bodyPr/>
                    <a:lstStyle/>
                    <a:p>
                      <a:pPr algn="ctr"/>
                      <a:r>
                        <a:rPr lang="en-US" altLang="zh-CN" sz="1050" dirty="0"/>
                        <a:t>1</a:t>
                      </a:r>
                      <a:endParaRPr lang="zh-CN" altLang="en-US" sz="1050" dirty="0"/>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0</a:t>
                      </a:r>
                      <a:endParaRPr lang="zh-CN" altLang="en-US" sz="1050" dirty="0"/>
                    </a:p>
                  </a:txBody>
                  <a:tcPr anchor="ctr"/>
                </a:tc>
                <a:extLst>
                  <a:ext uri="{0D108BD9-81ED-4DB2-BD59-A6C34878D82A}">
                    <a16:rowId xmlns:a16="http://schemas.microsoft.com/office/drawing/2014/main" val="2682501015"/>
                  </a:ext>
                </a:extLst>
              </a:tr>
              <a:tr h="246130">
                <a:tc>
                  <a:txBody>
                    <a:bodyPr/>
                    <a:lstStyle/>
                    <a:p>
                      <a:pPr algn="ctr"/>
                      <a:r>
                        <a:rPr lang="zh-CN" altLang="en-US" sz="1050" dirty="0"/>
                        <a:t>小新</a:t>
                      </a:r>
                    </a:p>
                  </a:txBody>
                  <a:tcPr anchor="ctr"/>
                </a:tc>
                <a:tc>
                  <a:txBody>
                    <a:bodyPr/>
                    <a:lstStyle/>
                    <a:p>
                      <a:pPr algn="ctr"/>
                      <a:r>
                        <a:rPr lang="en-US" altLang="zh-CN" sz="1050" dirty="0"/>
                        <a:t>1</a:t>
                      </a:r>
                      <a:endParaRPr lang="zh-CN" altLang="en-US" sz="1050" dirty="0"/>
                    </a:p>
                  </a:txBody>
                  <a:tcPr anchor="ctr"/>
                </a:tc>
                <a:tc>
                  <a:txBody>
                    <a:bodyPr/>
                    <a:lstStyle/>
                    <a:p>
                      <a:pPr algn="ctr"/>
                      <a:r>
                        <a:rPr lang="en-US" altLang="zh-CN" sz="1050" dirty="0"/>
                        <a:t>20</a:t>
                      </a:r>
                      <a:endParaRPr lang="zh-CN" altLang="en-US" sz="1050" dirty="0"/>
                    </a:p>
                  </a:txBody>
                  <a:tcPr anchor="ctr"/>
                </a:tc>
                <a:tc>
                  <a:txBody>
                    <a:bodyPr/>
                    <a:lstStyle/>
                    <a:p>
                      <a:pPr algn="ctr"/>
                      <a:r>
                        <a:rPr lang="en-US" altLang="zh-CN" sz="1050" dirty="0"/>
                        <a:t>182</a:t>
                      </a:r>
                      <a:endParaRPr lang="zh-CN" altLang="en-US" sz="1050" dirty="0"/>
                    </a:p>
                  </a:txBody>
                  <a:tcPr anchor="ctr"/>
                </a:tc>
                <a:tc>
                  <a:txBody>
                    <a:bodyPr/>
                    <a:lstStyle/>
                    <a:p>
                      <a:pPr algn="ctr"/>
                      <a:r>
                        <a:rPr lang="en-US" altLang="zh-CN" sz="1050" dirty="0"/>
                        <a:t>165</a:t>
                      </a:r>
                      <a:endParaRPr lang="zh-CN" altLang="en-US" sz="1050" dirty="0"/>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1</a:t>
                      </a:r>
                      <a:endParaRPr lang="zh-CN" altLang="en-US" sz="1050" dirty="0"/>
                    </a:p>
                  </a:txBody>
                  <a:tcPr anchor="ctr"/>
                </a:tc>
                <a:extLst>
                  <a:ext uri="{0D108BD9-81ED-4DB2-BD59-A6C34878D82A}">
                    <a16:rowId xmlns:a16="http://schemas.microsoft.com/office/drawing/2014/main" val="1140963210"/>
                  </a:ext>
                </a:extLst>
              </a:tr>
            </a:tbl>
          </a:graphicData>
        </a:graphic>
      </p:graphicFrame>
      <p:sp>
        <p:nvSpPr>
          <p:cNvPr id="40" name="文本框 39">
            <a:extLst>
              <a:ext uri="{FF2B5EF4-FFF2-40B4-BE49-F238E27FC236}">
                <a16:creationId xmlns:a16="http://schemas.microsoft.com/office/drawing/2014/main" id="{4F18F7B8-CD19-AC4B-1B5F-7736EA3C3C93}"/>
              </a:ext>
            </a:extLst>
          </p:cNvPr>
          <p:cNvSpPr txBox="1"/>
          <p:nvPr/>
        </p:nvSpPr>
        <p:spPr>
          <a:xfrm>
            <a:off x="4572000" y="3610330"/>
            <a:ext cx="4166525" cy="507831"/>
          </a:xfrm>
          <a:prstGeom prst="rect">
            <a:avLst/>
          </a:prstGeom>
          <a:noFill/>
        </p:spPr>
        <p:txBody>
          <a:bodyPr wrap="none" rtlCol="0">
            <a:spAutoFit/>
          </a:bodyPr>
          <a:lstStyle/>
          <a:p>
            <a:r>
              <a:rPr lang="zh-CN" altLang="en-US" dirty="0">
                <a:solidFill>
                  <a:schemeClr val="bg1"/>
                </a:solidFill>
              </a:rPr>
              <a:t>这种方式与原先比似乎区别不大，只是维度增加了，</a:t>
            </a:r>
            <a:endParaRPr lang="en-US" altLang="zh-CN" dirty="0">
              <a:solidFill>
                <a:schemeClr val="bg1"/>
              </a:solidFill>
            </a:endParaRPr>
          </a:p>
          <a:p>
            <a:r>
              <a:rPr lang="zh-CN" altLang="en-US" dirty="0">
                <a:solidFill>
                  <a:schemeClr val="bg1"/>
                </a:solidFill>
              </a:rPr>
              <a:t>同样可以使用原先的分析方式来处理。</a:t>
            </a:r>
          </a:p>
        </p:txBody>
      </p:sp>
    </p:spTree>
    <p:extLst>
      <p:ext uri="{BB962C8B-B14F-4D97-AF65-F5344CB8AC3E}">
        <p14:creationId xmlns:p14="http://schemas.microsoft.com/office/powerpoint/2010/main" val="413838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1000"/>
                                        <p:tgtEl>
                                          <p:spTgt spid="37"/>
                                        </p:tgtEl>
                                      </p:cBhvr>
                                    </p:animEffect>
                                    <p:anim calcmode="lin" valueType="num">
                                      <p:cBhvr>
                                        <p:cTn id="18" dur="1000" fill="hold"/>
                                        <p:tgtEl>
                                          <p:spTgt spid="37"/>
                                        </p:tgtEl>
                                        <p:attrNameLst>
                                          <p:attrName>ppt_x</p:attrName>
                                        </p:attrNameLst>
                                      </p:cBhvr>
                                      <p:tavLst>
                                        <p:tav tm="0">
                                          <p:val>
                                            <p:strVal val="#ppt_x"/>
                                          </p:val>
                                        </p:tav>
                                        <p:tav tm="100000">
                                          <p:val>
                                            <p:strVal val="#ppt_x"/>
                                          </p:val>
                                        </p:tav>
                                      </p:tavLst>
                                    </p:anim>
                                    <p:anim calcmode="lin" valueType="num">
                                      <p:cBhvr>
                                        <p:cTn id="1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1000"/>
                                        <p:tgtEl>
                                          <p:spTgt spid="39"/>
                                        </p:tgtEl>
                                      </p:cBhvr>
                                    </p:animEffect>
                                    <p:anim calcmode="lin" valueType="num">
                                      <p:cBhvr>
                                        <p:cTn id="25" dur="1000" fill="hold"/>
                                        <p:tgtEl>
                                          <p:spTgt spid="39"/>
                                        </p:tgtEl>
                                        <p:attrNameLst>
                                          <p:attrName>ppt_x</p:attrName>
                                        </p:attrNameLst>
                                      </p:cBhvr>
                                      <p:tavLst>
                                        <p:tav tm="0">
                                          <p:val>
                                            <p:strVal val="#ppt_x"/>
                                          </p:val>
                                        </p:tav>
                                        <p:tav tm="100000">
                                          <p:val>
                                            <p:strVal val="#ppt_x"/>
                                          </p:val>
                                        </p:tav>
                                      </p:tavLst>
                                    </p:anim>
                                    <p:anim calcmode="lin" valueType="num">
                                      <p:cBhvr>
                                        <p:cTn id="2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25">
            <a:extLst>
              <a:ext uri="{FF2B5EF4-FFF2-40B4-BE49-F238E27FC236}">
                <a16:creationId xmlns:a16="http://schemas.microsoft.com/office/drawing/2014/main" id="{25D4CF36-FAB1-CA30-B410-EFE22757AB96}"/>
              </a:ext>
            </a:extLst>
          </p:cNvPr>
          <p:cNvSpPr txBox="1"/>
          <p:nvPr/>
        </p:nvSpPr>
        <p:spPr>
          <a:xfrm>
            <a:off x="776896" y="237631"/>
            <a:ext cx="4828752" cy="461665"/>
          </a:xfrm>
          <a:prstGeom prst="rect">
            <a:avLst/>
          </a:prstGeom>
        </p:spPr>
        <p:txBody>
          <a:bodyPr wrap="square" rtlCol="0">
            <a:spAutoFit/>
          </a:bodyPr>
          <a:lstStyle/>
          <a:p>
            <a:r>
              <a:rPr lang="en-US" altLang="zh-CN" sz="2400" b="1"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One-Hot</a:t>
            </a:r>
            <a:r>
              <a:rPr lang="zh-CN" altLang="en-US" sz="2400" b="1"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独热编码</a:t>
            </a:r>
          </a:p>
        </p:txBody>
      </p:sp>
      <p:sp>
        <p:nvSpPr>
          <p:cNvPr id="12" name="文本框 26">
            <a:extLst>
              <a:ext uri="{FF2B5EF4-FFF2-40B4-BE49-F238E27FC236}">
                <a16:creationId xmlns:a16="http://schemas.microsoft.com/office/drawing/2014/main" id="{5BC5A6F7-0F0D-0D51-7AB3-8EB98B7E0BD3}"/>
              </a:ext>
            </a:extLst>
          </p:cNvPr>
          <p:cNvSpPr txBox="1"/>
          <p:nvPr/>
        </p:nvSpPr>
        <p:spPr>
          <a:xfrm>
            <a:off x="145056" y="156991"/>
            <a:ext cx="631840" cy="553998"/>
          </a:xfrm>
          <a:prstGeom prst="rect">
            <a:avLst/>
          </a:prstGeom>
          <a:noFill/>
        </p:spPr>
        <p:txBody>
          <a:bodyPr wrap="square" rtlCol="0">
            <a:spAutoFit/>
          </a:bodyPr>
          <a:lstStyle/>
          <a:p>
            <a:pPr algn="ctr"/>
            <a:r>
              <a:rPr lang="en-US" altLang="zh-CN" sz="3000"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05</a:t>
            </a:r>
            <a:endParaRPr lang="zh-CN" altLang="en-US" sz="3000"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graphicFrame>
        <p:nvGraphicFramePr>
          <p:cNvPr id="39" name="表格 12">
            <a:extLst>
              <a:ext uri="{FF2B5EF4-FFF2-40B4-BE49-F238E27FC236}">
                <a16:creationId xmlns:a16="http://schemas.microsoft.com/office/drawing/2014/main" id="{CB06346C-7746-95EE-C87D-6910FB982F60}"/>
              </a:ext>
            </a:extLst>
          </p:cNvPr>
          <p:cNvGraphicFramePr>
            <a:graphicFrameLocks noGrp="1"/>
          </p:cNvGraphicFramePr>
          <p:nvPr>
            <p:extLst>
              <p:ext uri="{D42A27DB-BD31-4B8C-83A1-F6EECF244321}">
                <p14:modId xmlns:p14="http://schemas.microsoft.com/office/powerpoint/2010/main" val="2921045162"/>
              </p:ext>
            </p:extLst>
          </p:nvPr>
        </p:nvGraphicFramePr>
        <p:xfrm>
          <a:off x="368670" y="791629"/>
          <a:ext cx="4128876" cy="1508760"/>
        </p:xfrm>
        <a:graphic>
          <a:graphicData uri="http://schemas.openxmlformats.org/drawingml/2006/table">
            <a:tbl>
              <a:tblPr firstRow="1" bandRow="1">
                <a:tableStyleId>{69C7853C-536D-4A76-A0AE-DD22124D55A5}</a:tableStyleId>
              </a:tblPr>
              <a:tblGrid>
                <a:gridCol w="458764">
                  <a:extLst>
                    <a:ext uri="{9D8B030D-6E8A-4147-A177-3AD203B41FA5}">
                      <a16:colId xmlns:a16="http://schemas.microsoft.com/office/drawing/2014/main" val="2922302129"/>
                    </a:ext>
                  </a:extLst>
                </a:gridCol>
                <a:gridCol w="458764">
                  <a:extLst>
                    <a:ext uri="{9D8B030D-6E8A-4147-A177-3AD203B41FA5}">
                      <a16:colId xmlns:a16="http://schemas.microsoft.com/office/drawing/2014/main" val="1460345414"/>
                    </a:ext>
                  </a:extLst>
                </a:gridCol>
                <a:gridCol w="458764">
                  <a:extLst>
                    <a:ext uri="{9D8B030D-6E8A-4147-A177-3AD203B41FA5}">
                      <a16:colId xmlns:a16="http://schemas.microsoft.com/office/drawing/2014/main" val="1145277734"/>
                    </a:ext>
                  </a:extLst>
                </a:gridCol>
                <a:gridCol w="458764">
                  <a:extLst>
                    <a:ext uri="{9D8B030D-6E8A-4147-A177-3AD203B41FA5}">
                      <a16:colId xmlns:a16="http://schemas.microsoft.com/office/drawing/2014/main" val="3966378176"/>
                    </a:ext>
                  </a:extLst>
                </a:gridCol>
                <a:gridCol w="458764">
                  <a:extLst>
                    <a:ext uri="{9D8B030D-6E8A-4147-A177-3AD203B41FA5}">
                      <a16:colId xmlns:a16="http://schemas.microsoft.com/office/drawing/2014/main" val="2656427270"/>
                    </a:ext>
                  </a:extLst>
                </a:gridCol>
                <a:gridCol w="458764">
                  <a:extLst>
                    <a:ext uri="{9D8B030D-6E8A-4147-A177-3AD203B41FA5}">
                      <a16:colId xmlns:a16="http://schemas.microsoft.com/office/drawing/2014/main" val="979391963"/>
                    </a:ext>
                  </a:extLst>
                </a:gridCol>
                <a:gridCol w="458764">
                  <a:extLst>
                    <a:ext uri="{9D8B030D-6E8A-4147-A177-3AD203B41FA5}">
                      <a16:colId xmlns:a16="http://schemas.microsoft.com/office/drawing/2014/main" val="1293198240"/>
                    </a:ext>
                  </a:extLst>
                </a:gridCol>
                <a:gridCol w="458764">
                  <a:extLst>
                    <a:ext uri="{9D8B030D-6E8A-4147-A177-3AD203B41FA5}">
                      <a16:colId xmlns:a16="http://schemas.microsoft.com/office/drawing/2014/main" val="1276065968"/>
                    </a:ext>
                  </a:extLst>
                </a:gridCol>
                <a:gridCol w="458764">
                  <a:extLst>
                    <a:ext uri="{9D8B030D-6E8A-4147-A177-3AD203B41FA5}">
                      <a16:colId xmlns:a16="http://schemas.microsoft.com/office/drawing/2014/main" val="2110825053"/>
                    </a:ext>
                  </a:extLst>
                </a:gridCol>
              </a:tblGrid>
              <a:tr h="246130">
                <a:tc>
                  <a:txBody>
                    <a:bodyPr/>
                    <a:lstStyle/>
                    <a:p>
                      <a:pPr algn="ctr"/>
                      <a:r>
                        <a:rPr lang="zh-CN" altLang="en-US" sz="1050" dirty="0"/>
                        <a:t>对象</a:t>
                      </a:r>
                      <a:endParaRPr lang="en-US" altLang="zh-CN" sz="1050" dirty="0"/>
                    </a:p>
                  </a:txBody>
                  <a:tcPr anchor="ctr"/>
                </a:tc>
                <a:tc>
                  <a:txBody>
                    <a:bodyPr/>
                    <a:lstStyle/>
                    <a:p>
                      <a:pPr algn="ctr"/>
                      <a:r>
                        <a:rPr lang="zh-CN" altLang="en-US" sz="1050" dirty="0"/>
                        <a:t>性别</a:t>
                      </a:r>
                    </a:p>
                  </a:txBody>
                  <a:tcPr anchor="ctr"/>
                </a:tc>
                <a:tc>
                  <a:txBody>
                    <a:bodyPr/>
                    <a:lstStyle/>
                    <a:p>
                      <a:pPr algn="ctr"/>
                      <a:r>
                        <a:rPr lang="zh-CN" altLang="en-US" sz="1050" dirty="0"/>
                        <a:t>年龄</a:t>
                      </a:r>
                    </a:p>
                  </a:txBody>
                  <a:tcPr anchor="ctr"/>
                </a:tc>
                <a:tc>
                  <a:txBody>
                    <a:bodyPr/>
                    <a:lstStyle/>
                    <a:p>
                      <a:pPr algn="ctr"/>
                      <a:r>
                        <a:rPr lang="zh-CN" altLang="en-US" sz="1050" dirty="0"/>
                        <a:t>身高</a:t>
                      </a:r>
                    </a:p>
                  </a:txBody>
                  <a:tcPr anchor="ctr"/>
                </a:tc>
                <a:tc>
                  <a:txBody>
                    <a:bodyPr/>
                    <a:lstStyle/>
                    <a:p>
                      <a:pPr algn="ctr"/>
                      <a:r>
                        <a:rPr lang="zh-CN" altLang="en-US" sz="1050" dirty="0"/>
                        <a:t>体重</a:t>
                      </a:r>
                    </a:p>
                  </a:txBody>
                  <a:tcPr anchor="ctr"/>
                </a:tc>
                <a:tc>
                  <a:txBody>
                    <a:bodyPr/>
                    <a:lstStyle/>
                    <a:p>
                      <a:pPr algn="ctr"/>
                      <a:r>
                        <a:rPr lang="zh-CN" altLang="en-US" sz="1050" dirty="0"/>
                        <a:t>汉族</a:t>
                      </a:r>
                    </a:p>
                  </a:txBody>
                  <a:tcPr anchor="ctr"/>
                </a:tc>
                <a:tc>
                  <a:txBody>
                    <a:bodyPr/>
                    <a:lstStyle/>
                    <a:p>
                      <a:pPr algn="ctr"/>
                      <a:r>
                        <a:rPr lang="zh-CN" altLang="en-US" sz="1050" dirty="0"/>
                        <a:t>回族</a:t>
                      </a:r>
                    </a:p>
                  </a:txBody>
                  <a:tcPr anchor="ctr"/>
                </a:tc>
                <a:tc>
                  <a:txBody>
                    <a:bodyPr/>
                    <a:lstStyle/>
                    <a:p>
                      <a:pPr algn="ctr"/>
                      <a:r>
                        <a:rPr lang="zh-CN" altLang="en-US" sz="1050" dirty="0"/>
                        <a:t>苗族</a:t>
                      </a:r>
                    </a:p>
                  </a:txBody>
                  <a:tcPr anchor="ctr"/>
                </a:tc>
                <a:tc>
                  <a:txBody>
                    <a:bodyPr/>
                    <a:lstStyle/>
                    <a:p>
                      <a:pPr algn="ctr"/>
                      <a:r>
                        <a:rPr lang="zh-CN" altLang="en-US" sz="1050" dirty="0"/>
                        <a:t>藏族</a:t>
                      </a:r>
                    </a:p>
                  </a:txBody>
                  <a:tcPr anchor="ctr"/>
                </a:tc>
                <a:extLst>
                  <a:ext uri="{0D108BD9-81ED-4DB2-BD59-A6C34878D82A}">
                    <a16:rowId xmlns:a16="http://schemas.microsoft.com/office/drawing/2014/main" val="2591487269"/>
                  </a:ext>
                </a:extLst>
              </a:tr>
              <a:tr h="246130">
                <a:tc>
                  <a:txBody>
                    <a:bodyPr/>
                    <a:lstStyle/>
                    <a:p>
                      <a:pPr algn="ctr"/>
                      <a:r>
                        <a:rPr lang="zh-CN" altLang="en-US" sz="1050" dirty="0"/>
                        <a:t>小明</a:t>
                      </a:r>
                    </a:p>
                  </a:txBody>
                  <a:tcPr anchor="ctr"/>
                </a:tc>
                <a:tc>
                  <a:txBody>
                    <a:bodyPr/>
                    <a:lstStyle/>
                    <a:p>
                      <a:pPr algn="ctr"/>
                      <a:r>
                        <a:rPr lang="en-US" altLang="zh-CN" sz="1050" dirty="0"/>
                        <a:t>1</a:t>
                      </a:r>
                      <a:endParaRPr lang="zh-CN" altLang="en-US" sz="1050" dirty="0"/>
                    </a:p>
                  </a:txBody>
                  <a:tcPr anchor="ctr"/>
                </a:tc>
                <a:tc>
                  <a:txBody>
                    <a:bodyPr/>
                    <a:lstStyle/>
                    <a:p>
                      <a:pPr algn="ctr"/>
                      <a:r>
                        <a:rPr lang="en-US" altLang="zh-CN" sz="1050" dirty="0"/>
                        <a:t>21</a:t>
                      </a:r>
                      <a:endParaRPr lang="zh-CN" altLang="en-US" sz="1050" dirty="0"/>
                    </a:p>
                  </a:txBody>
                  <a:tcPr anchor="ctr"/>
                </a:tc>
                <a:tc>
                  <a:txBody>
                    <a:bodyPr/>
                    <a:lstStyle/>
                    <a:p>
                      <a:pPr algn="ctr"/>
                      <a:r>
                        <a:rPr lang="en-US" altLang="zh-CN" sz="1050" dirty="0"/>
                        <a:t>178</a:t>
                      </a:r>
                      <a:endParaRPr lang="zh-CN" altLang="en-US" sz="1050" dirty="0"/>
                    </a:p>
                  </a:txBody>
                  <a:tcPr anchor="ctr"/>
                </a:tc>
                <a:tc>
                  <a:txBody>
                    <a:bodyPr/>
                    <a:lstStyle/>
                    <a:p>
                      <a:pPr algn="ctr"/>
                      <a:r>
                        <a:rPr lang="en-US" altLang="zh-CN" sz="1050" dirty="0"/>
                        <a:t>163</a:t>
                      </a:r>
                      <a:endParaRPr lang="zh-CN" altLang="en-US" sz="1050" dirty="0"/>
                    </a:p>
                  </a:txBody>
                  <a:tcPr anchor="ctr"/>
                </a:tc>
                <a:tc>
                  <a:txBody>
                    <a:bodyPr/>
                    <a:lstStyle/>
                    <a:p>
                      <a:pPr algn="ctr"/>
                      <a:r>
                        <a:rPr lang="en-US" altLang="zh-CN" sz="1050" dirty="0"/>
                        <a:t>1</a:t>
                      </a:r>
                      <a:endParaRPr lang="zh-CN" altLang="en-US" sz="1050" dirty="0"/>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0</a:t>
                      </a:r>
                      <a:endParaRPr lang="zh-CN" altLang="en-US" sz="1050" dirty="0"/>
                    </a:p>
                  </a:txBody>
                  <a:tcPr anchor="ctr"/>
                </a:tc>
                <a:extLst>
                  <a:ext uri="{0D108BD9-81ED-4DB2-BD59-A6C34878D82A}">
                    <a16:rowId xmlns:a16="http://schemas.microsoft.com/office/drawing/2014/main" val="3683219221"/>
                  </a:ext>
                </a:extLst>
              </a:tr>
              <a:tr h="246130">
                <a:tc>
                  <a:txBody>
                    <a:bodyPr/>
                    <a:lstStyle/>
                    <a:p>
                      <a:pPr algn="ctr"/>
                      <a:r>
                        <a:rPr lang="zh-CN" altLang="en-US" sz="1050" dirty="0"/>
                        <a:t>小红</a:t>
                      </a:r>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16</a:t>
                      </a:r>
                      <a:endParaRPr lang="zh-CN" altLang="en-US" sz="1050" dirty="0"/>
                    </a:p>
                  </a:txBody>
                  <a:tcPr anchor="ctr"/>
                </a:tc>
                <a:tc>
                  <a:txBody>
                    <a:bodyPr/>
                    <a:lstStyle/>
                    <a:p>
                      <a:pPr algn="ctr"/>
                      <a:r>
                        <a:rPr lang="en-US" altLang="zh-CN" sz="1050" dirty="0"/>
                        <a:t>163</a:t>
                      </a:r>
                      <a:endParaRPr lang="zh-CN" altLang="en-US" sz="1050" dirty="0"/>
                    </a:p>
                  </a:txBody>
                  <a:tcPr anchor="ctr"/>
                </a:tc>
                <a:tc>
                  <a:txBody>
                    <a:bodyPr/>
                    <a:lstStyle/>
                    <a:p>
                      <a:pPr algn="ctr"/>
                      <a:r>
                        <a:rPr lang="en-US" altLang="zh-CN" sz="1050" dirty="0"/>
                        <a:t>96</a:t>
                      </a:r>
                      <a:endParaRPr lang="zh-CN" altLang="en-US" sz="1050" dirty="0"/>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1</a:t>
                      </a:r>
                      <a:endParaRPr lang="zh-CN" altLang="en-US" sz="1050" dirty="0"/>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0</a:t>
                      </a:r>
                      <a:endParaRPr lang="zh-CN" altLang="en-US" sz="1050" dirty="0"/>
                    </a:p>
                  </a:txBody>
                  <a:tcPr anchor="ctr"/>
                </a:tc>
                <a:extLst>
                  <a:ext uri="{0D108BD9-81ED-4DB2-BD59-A6C34878D82A}">
                    <a16:rowId xmlns:a16="http://schemas.microsoft.com/office/drawing/2014/main" val="2022961865"/>
                  </a:ext>
                </a:extLst>
              </a:tr>
              <a:tr h="246130">
                <a:tc>
                  <a:txBody>
                    <a:bodyPr/>
                    <a:lstStyle/>
                    <a:p>
                      <a:pPr algn="ctr"/>
                      <a:r>
                        <a:rPr lang="zh-CN" altLang="en-US" sz="1050" dirty="0"/>
                        <a:t>小王</a:t>
                      </a:r>
                    </a:p>
                  </a:txBody>
                  <a:tcPr anchor="ctr"/>
                </a:tc>
                <a:tc>
                  <a:txBody>
                    <a:bodyPr/>
                    <a:lstStyle/>
                    <a:p>
                      <a:pPr algn="ctr"/>
                      <a:r>
                        <a:rPr lang="en-US" altLang="zh-CN" sz="1050" dirty="0"/>
                        <a:t>1</a:t>
                      </a:r>
                      <a:endParaRPr lang="zh-CN" altLang="en-US" sz="1050" dirty="0"/>
                    </a:p>
                  </a:txBody>
                  <a:tcPr anchor="ctr"/>
                </a:tc>
                <a:tc>
                  <a:txBody>
                    <a:bodyPr/>
                    <a:lstStyle/>
                    <a:p>
                      <a:pPr algn="ctr"/>
                      <a:r>
                        <a:rPr lang="en-US" altLang="zh-CN" sz="1050" dirty="0"/>
                        <a:t>17</a:t>
                      </a:r>
                      <a:endParaRPr lang="zh-CN" altLang="en-US" sz="1050" dirty="0"/>
                    </a:p>
                  </a:txBody>
                  <a:tcPr anchor="ctr"/>
                </a:tc>
                <a:tc>
                  <a:txBody>
                    <a:bodyPr/>
                    <a:lstStyle/>
                    <a:p>
                      <a:pPr algn="ctr"/>
                      <a:r>
                        <a:rPr lang="en-US" altLang="zh-CN" sz="1050" dirty="0"/>
                        <a:t>168</a:t>
                      </a:r>
                      <a:endParaRPr lang="zh-CN" altLang="en-US" sz="1050" dirty="0"/>
                    </a:p>
                  </a:txBody>
                  <a:tcPr anchor="ctr"/>
                </a:tc>
                <a:tc>
                  <a:txBody>
                    <a:bodyPr/>
                    <a:lstStyle/>
                    <a:p>
                      <a:pPr algn="ctr"/>
                      <a:r>
                        <a:rPr lang="en-US" altLang="zh-CN" sz="1050" dirty="0"/>
                        <a:t>122</a:t>
                      </a:r>
                      <a:endParaRPr lang="zh-CN" altLang="en-US" sz="1050" dirty="0"/>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1</a:t>
                      </a:r>
                      <a:endParaRPr lang="zh-CN" altLang="en-US" sz="1050" dirty="0"/>
                    </a:p>
                  </a:txBody>
                  <a:tcPr anchor="ctr"/>
                </a:tc>
                <a:tc>
                  <a:txBody>
                    <a:bodyPr/>
                    <a:lstStyle/>
                    <a:p>
                      <a:pPr algn="ctr"/>
                      <a:r>
                        <a:rPr lang="en-US" altLang="zh-CN" sz="1050" dirty="0"/>
                        <a:t>0</a:t>
                      </a:r>
                      <a:endParaRPr lang="zh-CN" altLang="en-US" sz="1050" dirty="0"/>
                    </a:p>
                  </a:txBody>
                  <a:tcPr anchor="ctr"/>
                </a:tc>
                <a:extLst>
                  <a:ext uri="{0D108BD9-81ED-4DB2-BD59-A6C34878D82A}">
                    <a16:rowId xmlns:a16="http://schemas.microsoft.com/office/drawing/2014/main" val="1082079323"/>
                  </a:ext>
                </a:extLst>
              </a:tr>
              <a:tr h="246130">
                <a:tc>
                  <a:txBody>
                    <a:bodyPr/>
                    <a:lstStyle/>
                    <a:p>
                      <a:pPr algn="ctr"/>
                      <a:r>
                        <a:rPr lang="zh-CN" altLang="en-US" sz="1050" dirty="0"/>
                        <a:t>小美</a:t>
                      </a:r>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18</a:t>
                      </a:r>
                      <a:endParaRPr lang="zh-CN" altLang="en-US" sz="1050" dirty="0"/>
                    </a:p>
                  </a:txBody>
                  <a:tcPr anchor="ctr"/>
                </a:tc>
                <a:tc>
                  <a:txBody>
                    <a:bodyPr/>
                    <a:lstStyle/>
                    <a:p>
                      <a:pPr algn="ctr"/>
                      <a:r>
                        <a:rPr lang="en-US" altLang="zh-CN" sz="1050" dirty="0"/>
                        <a:t>167</a:t>
                      </a:r>
                      <a:endParaRPr lang="zh-CN" altLang="en-US" sz="1050" dirty="0"/>
                    </a:p>
                  </a:txBody>
                  <a:tcPr anchor="ctr"/>
                </a:tc>
                <a:tc>
                  <a:txBody>
                    <a:bodyPr/>
                    <a:lstStyle/>
                    <a:p>
                      <a:pPr algn="ctr"/>
                      <a:r>
                        <a:rPr lang="en-US" altLang="zh-CN" sz="1050" dirty="0"/>
                        <a:t>95</a:t>
                      </a:r>
                      <a:endParaRPr lang="zh-CN" altLang="en-US" sz="1050" dirty="0"/>
                    </a:p>
                  </a:txBody>
                  <a:tcPr anchor="ctr"/>
                </a:tc>
                <a:tc>
                  <a:txBody>
                    <a:bodyPr/>
                    <a:lstStyle/>
                    <a:p>
                      <a:pPr algn="ctr"/>
                      <a:r>
                        <a:rPr lang="en-US" altLang="zh-CN" sz="1050" dirty="0"/>
                        <a:t>1</a:t>
                      </a:r>
                      <a:endParaRPr lang="zh-CN" altLang="en-US" sz="1050" dirty="0"/>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0</a:t>
                      </a:r>
                      <a:endParaRPr lang="zh-CN" altLang="en-US" sz="1050" dirty="0"/>
                    </a:p>
                  </a:txBody>
                  <a:tcPr anchor="ctr"/>
                </a:tc>
                <a:extLst>
                  <a:ext uri="{0D108BD9-81ED-4DB2-BD59-A6C34878D82A}">
                    <a16:rowId xmlns:a16="http://schemas.microsoft.com/office/drawing/2014/main" val="2682501015"/>
                  </a:ext>
                </a:extLst>
              </a:tr>
              <a:tr h="246130">
                <a:tc>
                  <a:txBody>
                    <a:bodyPr/>
                    <a:lstStyle/>
                    <a:p>
                      <a:pPr algn="ctr"/>
                      <a:r>
                        <a:rPr lang="zh-CN" altLang="en-US" sz="1050" dirty="0"/>
                        <a:t>小新</a:t>
                      </a:r>
                    </a:p>
                  </a:txBody>
                  <a:tcPr anchor="ctr"/>
                </a:tc>
                <a:tc>
                  <a:txBody>
                    <a:bodyPr/>
                    <a:lstStyle/>
                    <a:p>
                      <a:pPr algn="ctr"/>
                      <a:r>
                        <a:rPr lang="en-US" altLang="zh-CN" sz="1050" dirty="0"/>
                        <a:t>1</a:t>
                      </a:r>
                      <a:endParaRPr lang="zh-CN" altLang="en-US" sz="1050" dirty="0"/>
                    </a:p>
                  </a:txBody>
                  <a:tcPr anchor="ctr"/>
                </a:tc>
                <a:tc>
                  <a:txBody>
                    <a:bodyPr/>
                    <a:lstStyle/>
                    <a:p>
                      <a:pPr algn="ctr"/>
                      <a:r>
                        <a:rPr lang="en-US" altLang="zh-CN" sz="1050" dirty="0"/>
                        <a:t>20</a:t>
                      </a:r>
                      <a:endParaRPr lang="zh-CN" altLang="en-US" sz="1050" dirty="0"/>
                    </a:p>
                  </a:txBody>
                  <a:tcPr anchor="ctr"/>
                </a:tc>
                <a:tc>
                  <a:txBody>
                    <a:bodyPr/>
                    <a:lstStyle/>
                    <a:p>
                      <a:pPr algn="ctr"/>
                      <a:r>
                        <a:rPr lang="en-US" altLang="zh-CN" sz="1050" dirty="0"/>
                        <a:t>182</a:t>
                      </a:r>
                      <a:endParaRPr lang="zh-CN" altLang="en-US" sz="1050" dirty="0"/>
                    </a:p>
                  </a:txBody>
                  <a:tcPr anchor="ctr"/>
                </a:tc>
                <a:tc>
                  <a:txBody>
                    <a:bodyPr/>
                    <a:lstStyle/>
                    <a:p>
                      <a:pPr algn="ctr"/>
                      <a:r>
                        <a:rPr lang="en-US" altLang="zh-CN" sz="1050" dirty="0"/>
                        <a:t>165</a:t>
                      </a:r>
                      <a:endParaRPr lang="zh-CN" altLang="en-US" sz="1050" dirty="0"/>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0</a:t>
                      </a:r>
                      <a:endParaRPr lang="zh-CN" altLang="en-US" sz="1050" dirty="0"/>
                    </a:p>
                  </a:txBody>
                  <a:tcPr anchor="ctr"/>
                </a:tc>
                <a:tc>
                  <a:txBody>
                    <a:bodyPr/>
                    <a:lstStyle/>
                    <a:p>
                      <a:pPr algn="ctr"/>
                      <a:r>
                        <a:rPr lang="en-US" altLang="zh-CN" sz="1050" dirty="0"/>
                        <a:t>1</a:t>
                      </a:r>
                      <a:endParaRPr lang="zh-CN" altLang="en-US" sz="1050" dirty="0"/>
                    </a:p>
                  </a:txBody>
                  <a:tcPr anchor="ctr"/>
                </a:tc>
                <a:extLst>
                  <a:ext uri="{0D108BD9-81ED-4DB2-BD59-A6C34878D82A}">
                    <a16:rowId xmlns:a16="http://schemas.microsoft.com/office/drawing/2014/main" val="1140963210"/>
                  </a:ext>
                </a:extLst>
              </a:tr>
            </a:tbl>
          </a:graphicData>
        </a:graphic>
      </p:graphicFrame>
      <p:sp>
        <p:nvSpPr>
          <p:cNvPr id="2" name="AutoShape 8" descr="2,734,854 电动机图片、库存照片和矢量图| Shutterstock">
            <a:extLst>
              <a:ext uri="{FF2B5EF4-FFF2-40B4-BE49-F238E27FC236}">
                <a16:creationId xmlns:a16="http://schemas.microsoft.com/office/drawing/2014/main" id="{6E7374DE-3380-1375-A684-3A1D3DDE4CDD}"/>
              </a:ext>
            </a:extLst>
          </p:cNvPr>
          <p:cNvSpPr>
            <a:spLocks noChangeAspect="1" noChangeArrowheads="1"/>
          </p:cNvSpPr>
          <p:nvPr/>
        </p:nvSpPr>
        <p:spPr bwMode="auto">
          <a:xfrm>
            <a:off x="3313044" y="32351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文本框 2">
            <a:extLst>
              <a:ext uri="{FF2B5EF4-FFF2-40B4-BE49-F238E27FC236}">
                <a16:creationId xmlns:a16="http://schemas.microsoft.com/office/drawing/2014/main" id="{654FC2CF-A597-3E70-0E55-162F9FE9D79D}"/>
              </a:ext>
            </a:extLst>
          </p:cNvPr>
          <p:cNvSpPr txBox="1"/>
          <p:nvPr/>
        </p:nvSpPr>
        <p:spPr>
          <a:xfrm>
            <a:off x="368670" y="2555534"/>
            <a:ext cx="8318130" cy="300082"/>
          </a:xfrm>
          <a:prstGeom prst="rect">
            <a:avLst/>
          </a:prstGeom>
          <a:noFill/>
        </p:spPr>
        <p:txBody>
          <a:bodyPr wrap="square" rtlCol="0">
            <a:spAutoFit/>
          </a:bodyPr>
          <a:lstStyle/>
          <a:p>
            <a:r>
              <a:rPr lang="zh-CN" altLang="en-US" dirty="0">
                <a:solidFill>
                  <a:schemeClr val="bg1"/>
                </a:solidFill>
              </a:rPr>
              <a:t>我们还是假设其余维度都一样，只有种族不一样并简化成五维向量，于是便有了五个五维向量，继续算距离</a:t>
            </a:r>
            <a:endParaRPr lang="en-US" altLang="zh-CN" dirty="0">
              <a:solidFill>
                <a:schemeClr val="bg1"/>
              </a:solidFill>
            </a:endParaRPr>
          </a:p>
        </p:txBody>
      </p:sp>
      <p:sp>
        <p:nvSpPr>
          <p:cNvPr id="4" name="文本框 3">
            <a:extLst>
              <a:ext uri="{FF2B5EF4-FFF2-40B4-BE49-F238E27FC236}">
                <a16:creationId xmlns:a16="http://schemas.microsoft.com/office/drawing/2014/main" id="{DE99244B-F120-D8A6-1FDE-465E296301B0}"/>
              </a:ext>
            </a:extLst>
          </p:cNvPr>
          <p:cNvSpPr txBox="1"/>
          <p:nvPr/>
        </p:nvSpPr>
        <p:spPr>
          <a:xfrm>
            <a:off x="285068" y="3052172"/>
            <a:ext cx="1887055" cy="1338828"/>
          </a:xfrm>
          <a:prstGeom prst="rect">
            <a:avLst/>
          </a:prstGeom>
          <a:noFill/>
        </p:spPr>
        <p:txBody>
          <a:bodyPr wrap="none" rtlCol="0">
            <a:spAutoFit/>
          </a:bodyPr>
          <a:lstStyle/>
          <a:p>
            <a:r>
              <a:rPr lang="en-US" altLang="zh-CN" dirty="0">
                <a:solidFill>
                  <a:schemeClr val="bg1"/>
                </a:solidFill>
              </a:rPr>
              <a:t>x1</a:t>
            </a:r>
            <a:r>
              <a:rPr lang="zh-CN" altLang="en-US" dirty="0">
                <a:solidFill>
                  <a:schemeClr val="bg1"/>
                </a:solidFill>
              </a:rPr>
              <a:t>（</a:t>
            </a:r>
            <a:r>
              <a:rPr lang="en-US" altLang="zh-CN" dirty="0">
                <a:solidFill>
                  <a:schemeClr val="bg1"/>
                </a:solidFill>
              </a:rPr>
              <a:t>1</a:t>
            </a:r>
            <a:r>
              <a:rPr lang="zh-CN" altLang="en-US" dirty="0">
                <a:solidFill>
                  <a:schemeClr val="bg1"/>
                </a:solidFill>
              </a:rPr>
              <a:t>，</a:t>
            </a:r>
            <a:r>
              <a:rPr lang="en-US" altLang="zh-CN" dirty="0">
                <a:solidFill>
                  <a:schemeClr val="bg1"/>
                </a:solidFill>
              </a:rPr>
              <a:t>1</a:t>
            </a:r>
            <a:r>
              <a:rPr lang="zh-CN" altLang="en-US" dirty="0">
                <a:solidFill>
                  <a:schemeClr val="bg1"/>
                </a:solidFill>
              </a:rPr>
              <a:t>，</a:t>
            </a:r>
            <a:r>
              <a:rPr lang="en-US" altLang="zh-CN" dirty="0">
                <a:solidFill>
                  <a:schemeClr val="bg1"/>
                </a:solidFill>
              </a:rPr>
              <a:t>0</a:t>
            </a:r>
            <a:r>
              <a:rPr lang="zh-CN" altLang="en-US" dirty="0">
                <a:solidFill>
                  <a:schemeClr val="bg1"/>
                </a:solidFill>
              </a:rPr>
              <a:t>，</a:t>
            </a:r>
            <a:r>
              <a:rPr lang="en-US" altLang="zh-CN" dirty="0">
                <a:solidFill>
                  <a:schemeClr val="bg1"/>
                </a:solidFill>
              </a:rPr>
              <a:t>0</a:t>
            </a:r>
            <a:r>
              <a:rPr lang="zh-CN" altLang="en-US" dirty="0">
                <a:solidFill>
                  <a:schemeClr val="bg1"/>
                </a:solidFill>
              </a:rPr>
              <a:t>，</a:t>
            </a:r>
            <a:r>
              <a:rPr lang="en-US" altLang="zh-CN" dirty="0">
                <a:solidFill>
                  <a:schemeClr val="bg1"/>
                </a:solidFill>
              </a:rPr>
              <a:t>0</a:t>
            </a:r>
            <a:r>
              <a:rPr lang="zh-CN" altLang="en-US" dirty="0">
                <a:solidFill>
                  <a:schemeClr val="bg1"/>
                </a:solidFill>
              </a:rPr>
              <a:t>）</a:t>
            </a:r>
            <a:endParaRPr lang="en-US" altLang="zh-CN" dirty="0">
              <a:solidFill>
                <a:schemeClr val="bg1"/>
              </a:solidFill>
            </a:endParaRPr>
          </a:p>
          <a:p>
            <a:r>
              <a:rPr lang="en-US" altLang="zh-CN" dirty="0">
                <a:solidFill>
                  <a:schemeClr val="bg1"/>
                </a:solidFill>
              </a:rPr>
              <a:t>x2</a:t>
            </a:r>
            <a:r>
              <a:rPr lang="zh-CN" altLang="en-US" dirty="0">
                <a:solidFill>
                  <a:schemeClr val="bg1"/>
                </a:solidFill>
              </a:rPr>
              <a:t>（</a:t>
            </a:r>
            <a:r>
              <a:rPr lang="en-US" altLang="zh-CN" dirty="0">
                <a:solidFill>
                  <a:schemeClr val="bg1"/>
                </a:solidFill>
              </a:rPr>
              <a:t>1</a:t>
            </a:r>
            <a:r>
              <a:rPr lang="zh-CN" altLang="en-US" dirty="0">
                <a:solidFill>
                  <a:schemeClr val="bg1"/>
                </a:solidFill>
              </a:rPr>
              <a:t>，</a:t>
            </a:r>
            <a:r>
              <a:rPr lang="en-US" altLang="zh-CN" dirty="0">
                <a:solidFill>
                  <a:schemeClr val="bg1"/>
                </a:solidFill>
              </a:rPr>
              <a:t>0</a:t>
            </a:r>
            <a:r>
              <a:rPr lang="zh-CN" altLang="en-US" dirty="0">
                <a:solidFill>
                  <a:schemeClr val="bg1"/>
                </a:solidFill>
              </a:rPr>
              <a:t>，</a:t>
            </a:r>
            <a:r>
              <a:rPr lang="en-US" altLang="zh-CN" dirty="0">
                <a:solidFill>
                  <a:schemeClr val="bg1"/>
                </a:solidFill>
              </a:rPr>
              <a:t>1</a:t>
            </a:r>
            <a:r>
              <a:rPr lang="zh-CN" altLang="en-US" dirty="0">
                <a:solidFill>
                  <a:schemeClr val="bg1"/>
                </a:solidFill>
              </a:rPr>
              <a:t>，</a:t>
            </a:r>
            <a:r>
              <a:rPr lang="en-US" altLang="zh-CN" dirty="0">
                <a:solidFill>
                  <a:schemeClr val="bg1"/>
                </a:solidFill>
              </a:rPr>
              <a:t>0</a:t>
            </a:r>
            <a:r>
              <a:rPr lang="zh-CN" altLang="en-US" dirty="0">
                <a:solidFill>
                  <a:schemeClr val="bg1"/>
                </a:solidFill>
              </a:rPr>
              <a:t>，</a:t>
            </a:r>
            <a:r>
              <a:rPr lang="en-US" altLang="zh-CN" dirty="0">
                <a:solidFill>
                  <a:schemeClr val="bg1"/>
                </a:solidFill>
              </a:rPr>
              <a:t>0</a:t>
            </a:r>
            <a:r>
              <a:rPr lang="zh-CN" altLang="en-US" dirty="0">
                <a:solidFill>
                  <a:schemeClr val="bg1"/>
                </a:solidFill>
              </a:rPr>
              <a:t>）</a:t>
            </a:r>
            <a:endParaRPr lang="en-US" altLang="zh-CN" dirty="0">
              <a:solidFill>
                <a:schemeClr val="bg1"/>
              </a:solidFill>
            </a:endParaRPr>
          </a:p>
          <a:p>
            <a:r>
              <a:rPr lang="en-US" altLang="zh-CN" dirty="0">
                <a:solidFill>
                  <a:schemeClr val="bg1"/>
                </a:solidFill>
              </a:rPr>
              <a:t>x3</a:t>
            </a:r>
            <a:r>
              <a:rPr lang="zh-CN" altLang="en-US" dirty="0">
                <a:solidFill>
                  <a:schemeClr val="bg1"/>
                </a:solidFill>
              </a:rPr>
              <a:t>（</a:t>
            </a:r>
            <a:r>
              <a:rPr lang="en-US" altLang="zh-CN" dirty="0">
                <a:solidFill>
                  <a:schemeClr val="bg1"/>
                </a:solidFill>
              </a:rPr>
              <a:t>1</a:t>
            </a:r>
            <a:r>
              <a:rPr lang="zh-CN" altLang="en-US" dirty="0">
                <a:solidFill>
                  <a:schemeClr val="bg1"/>
                </a:solidFill>
              </a:rPr>
              <a:t>，</a:t>
            </a:r>
            <a:r>
              <a:rPr lang="en-US" altLang="zh-CN" dirty="0">
                <a:solidFill>
                  <a:schemeClr val="bg1"/>
                </a:solidFill>
              </a:rPr>
              <a:t>0</a:t>
            </a:r>
            <a:r>
              <a:rPr lang="zh-CN" altLang="en-US" dirty="0">
                <a:solidFill>
                  <a:schemeClr val="bg1"/>
                </a:solidFill>
              </a:rPr>
              <a:t>，</a:t>
            </a:r>
            <a:r>
              <a:rPr lang="en-US" altLang="zh-CN" dirty="0">
                <a:solidFill>
                  <a:schemeClr val="bg1"/>
                </a:solidFill>
              </a:rPr>
              <a:t>0</a:t>
            </a:r>
            <a:r>
              <a:rPr lang="zh-CN" altLang="en-US" dirty="0">
                <a:solidFill>
                  <a:schemeClr val="bg1"/>
                </a:solidFill>
              </a:rPr>
              <a:t>，</a:t>
            </a:r>
            <a:r>
              <a:rPr lang="en-US" altLang="zh-CN" dirty="0">
                <a:solidFill>
                  <a:schemeClr val="bg1"/>
                </a:solidFill>
              </a:rPr>
              <a:t>1</a:t>
            </a:r>
            <a:r>
              <a:rPr lang="zh-CN" altLang="en-US" dirty="0">
                <a:solidFill>
                  <a:schemeClr val="bg1"/>
                </a:solidFill>
              </a:rPr>
              <a:t>，</a:t>
            </a:r>
            <a:r>
              <a:rPr lang="en-US" altLang="zh-CN" dirty="0">
                <a:solidFill>
                  <a:schemeClr val="bg1"/>
                </a:solidFill>
              </a:rPr>
              <a:t>0</a:t>
            </a:r>
            <a:r>
              <a:rPr lang="zh-CN" altLang="en-US" dirty="0">
                <a:solidFill>
                  <a:schemeClr val="bg1"/>
                </a:solidFill>
              </a:rPr>
              <a:t>）</a:t>
            </a:r>
            <a:endParaRPr lang="en-US" altLang="zh-CN" dirty="0">
              <a:solidFill>
                <a:schemeClr val="bg1"/>
              </a:solidFill>
            </a:endParaRPr>
          </a:p>
          <a:p>
            <a:r>
              <a:rPr lang="en-US" altLang="zh-CN" dirty="0">
                <a:solidFill>
                  <a:schemeClr val="bg1"/>
                </a:solidFill>
              </a:rPr>
              <a:t>x4</a:t>
            </a:r>
            <a:r>
              <a:rPr lang="zh-CN" altLang="en-US" dirty="0">
                <a:solidFill>
                  <a:schemeClr val="bg1"/>
                </a:solidFill>
              </a:rPr>
              <a:t>（</a:t>
            </a:r>
            <a:r>
              <a:rPr lang="en-US" altLang="zh-CN" dirty="0">
                <a:solidFill>
                  <a:schemeClr val="bg1"/>
                </a:solidFill>
              </a:rPr>
              <a:t>1</a:t>
            </a:r>
            <a:r>
              <a:rPr lang="zh-CN" altLang="en-US" dirty="0">
                <a:solidFill>
                  <a:schemeClr val="bg1"/>
                </a:solidFill>
              </a:rPr>
              <a:t>，</a:t>
            </a:r>
            <a:r>
              <a:rPr lang="en-US" altLang="zh-CN" dirty="0">
                <a:solidFill>
                  <a:schemeClr val="bg1"/>
                </a:solidFill>
              </a:rPr>
              <a:t>1</a:t>
            </a:r>
            <a:r>
              <a:rPr lang="zh-CN" altLang="en-US" dirty="0">
                <a:solidFill>
                  <a:schemeClr val="bg1"/>
                </a:solidFill>
              </a:rPr>
              <a:t>，</a:t>
            </a:r>
            <a:r>
              <a:rPr lang="en-US" altLang="zh-CN" dirty="0">
                <a:solidFill>
                  <a:schemeClr val="bg1"/>
                </a:solidFill>
              </a:rPr>
              <a:t>0</a:t>
            </a:r>
            <a:r>
              <a:rPr lang="zh-CN" altLang="en-US" dirty="0">
                <a:solidFill>
                  <a:schemeClr val="bg1"/>
                </a:solidFill>
              </a:rPr>
              <a:t>，</a:t>
            </a:r>
            <a:r>
              <a:rPr lang="en-US" altLang="zh-CN" dirty="0">
                <a:solidFill>
                  <a:schemeClr val="bg1"/>
                </a:solidFill>
              </a:rPr>
              <a:t>0</a:t>
            </a:r>
            <a:r>
              <a:rPr lang="zh-CN" altLang="en-US" dirty="0">
                <a:solidFill>
                  <a:schemeClr val="bg1"/>
                </a:solidFill>
              </a:rPr>
              <a:t>，</a:t>
            </a:r>
            <a:r>
              <a:rPr lang="en-US" altLang="zh-CN" dirty="0">
                <a:solidFill>
                  <a:schemeClr val="bg1"/>
                </a:solidFill>
              </a:rPr>
              <a:t>0</a:t>
            </a:r>
            <a:r>
              <a:rPr lang="zh-CN" altLang="en-US" dirty="0">
                <a:solidFill>
                  <a:schemeClr val="bg1"/>
                </a:solidFill>
              </a:rPr>
              <a:t>）</a:t>
            </a:r>
            <a:endParaRPr lang="en-US" altLang="zh-CN" dirty="0">
              <a:solidFill>
                <a:schemeClr val="bg1"/>
              </a:solidFill>
            </a:endParaRPr>
          </a:p>
          <a:p>
            <a:r>
              <a:rPr lang="en-US" altLang="zh-CN" dirty="0">
                <a:solidFill>
                  <a:schemeClr val="bg1"/>
                </a:solidFill>
              </a:rPr>
              <a:t>x5</a:t>
            </a:r>
            <a:r>
              <a:rPr lang="zh-CN" altLang="en-US" dirty="0">
                <a:solidFill>
                  <a:schemeClr val="bg1"/>
                </a:solidFill>
              </a:rPr>
              <a:t>（</a:t>
            </a:r>
            <a:r>
              <a:rPr lang="en-US" altLang="zh-CN" dirty="0">
                <a:solidFill>
                  <a:schemeClr val="bg1"/>
                </a:solidFill>
              </a:rPr>
              <a:t>1</a:t>
            </a:r>
            <a:r>
              <a:rPr lang="zh-CN" altLang="en-US" dirty="0">
                <a:solidFill>
                  <a:schemeClr val="bg1"/>
                </a:solidFill>
              </a:rPr>
              <a:t>，</a:t>
            </a:r>
            <a:r>
              <a:rPr lang="en-US" altLang="zh-CN" dirty="0">
                <a:solidFill>
                  <a:schemeClr val="bg1"/>
                </a:solidFill>
              </a:rPr>
              <a:t>0</a:t>
            </a:r>
            <a:r>
              <a:rPr lang="zh-CN" altLang="en-US" dirty="0">
                <a:solidFill>
                  <a:schemeClr val="bg1"/>
                </a:solidFill>
              </a:rPr>
              <a:t>，</a:t>
            </a:r>
            <a:r>
              <a:rPr lang="en-US" altLang="zh-CN" dirty="0">
                <a:solidFill>
                  <a:schemeClr val="bg1"/>
                </a:solidFill>
              </a:rPr>
              <a:t>0</a:t>
            </a:r>
            <a:r>
              <a:rPr lang="zh-CN" altLang="en-US" dirty="0">
                <a:solidFill>
                  <a:schemeClr val="bg1"/>
                </a:solidFill>
              </a:rPr>
              <a:t>，</a:t>
            </a:r>
            <a:r>
              <a:rPr lang="en-US" altLang="zh-CN" dirty="0">
                <a:solidFill>
                  <a:schemeClr val="bg1"/>
                </a:solidFill>
              </a:rPr>
              <a:t>0</a:t>
            </a:r>
            <a:r>
              <a:rPr lang="zh-CN" altLang="en-US" dirty="0">
                <a:solidFill>
                  <a:schemeClr val="bg1"/>
                </a:solidFill>
              </a:rPr>
              <a:t>，</a:t>
            </a:r>
            <a:r>
              <a:rPr lang="en-US" altLang="zh-CN" dirty="0">
                <a:solidFill>
                  <a:schemeClr val="bg1"/>
                </a:solidFill>
              </a:rPr>
              <a:t>1</a:t>
            </a:r>
            <a:r>
              <a:rPr lang="zh-CN" altLang="en-US" dirty="0">
                <a:solidFill>
                  <a:schemeClr val="bg1"/>
                </a:solidFill>
              </a:rPr>
              <a:t>）</a:t>
            </a:r>
          </a:p>
          <a:p>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6C06672-E8BF-77BB-3014-49333D83FC0D}"/>
                  </a:ext>
                </a:extLst>
              </p:cNvPr>
              <p:cNvSpPr txBox="1"/>
              <p:nvPr/>
            </p:nvSpPr>
            <p:spPr>
              <a:xfrm>
                <a:off x="2741856" y="3834695"/>
                <a:ext cx="2646816" cy="3310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ad>
                        <m:radPr>
                          <m:ctrlPr>
                            <a:rPr lang="zh-CN" altLang="zh-CN" sz="700" i="1" smtClean="0">
                              <a:solidFill>
                                <a:schemeClr val="bg1"/>
                              </a:solidFill>
                              <a:latin typeface="Cambria Math" panose="02040503050406030204" pitchFamily="18" charset="0"/>
                            </a:rPr>
                          </m:ctrlPr>
                        </m:radPr>
                        <m:deg>
                          <m:r>
                            <a:rPr lang="en-US" altLang="zh-CN" sz="700" i="1">
                              <a:solidFill>
                                <a:schemeClr val="bg1"/>
                              </a:solidFill>
                              <a:latin typeface="Cambria Math" panose="02040503050406030204" pitchFamily="18" charset="0"/>
                            </a:rPr>
                            <m:t>2</m:t>
                          </m:r>
                        </m:deg>
                        <m:e>
                          <m:sSup>
                            <m:sSupPr>
                              <m:ctrlPr>
                                <a:rPr lang="zh-CN" altLang="zh-CN" sz="700" i="1">
                                  <a:solidFill>
                                    <a:schemeClr val="bg1"/>
                                  </a:solidFill>
                                  <a:latin typeface="Cambria Math" panose="02040503050406030204" pitchFamily="18" charset="0"/>
                                </a:rPr>
                              </m:ctrlPr>
                            </m:sSupPr>
                            <m:e>
                              <m:d>
                                <m:dPr>
                                  <m:ctrlPr>
                                    <a:rPr lang="zh-CN" altLang="zh-CN" sz="700" i="1">
                                      <a:solidFill>
                                        <a:schemeClr val="bg1"/>
                                      </a:solidFill>
                                      <a:latin typeface="Cambria Math" panose="02040503050406030204" pitchFamily="18" charset="0"/>
                                    </a:rPr>
                                  </m:ctrlPr>
                                </m:dPr>
                                <m:e>
                                  <m:r>
                                    <a:rPr lang="en-US" altLang="zh-CN" sz="700" i="1">
                                      <a:solidFill>
                                        <a:schemeClr val="bg1"/>
                                      </a:solidFill>
                                      <a:latin typeface="Cambria Math" panose="02040503050406030204" pitchFamily="18" charset="0"/>
                                    </a:rPr>
                                    <m:t>1−1</m:t>
                                  </m:r>
                                </m:e>
                              </m:d>
                            </m:e>
                            <m:sup>
                              <m:r>
                                <a:rPr lang="en-US" altLang="zh-CN" sz="700" i="1">
                                  <a:solidFill>
                                    <a:schemeClr val="bg1"/>
                                  </a:solidFill>
                                  <a:latin typeface="Cambria Math" panose="02040503050406030204" pitchFamily="18" charset="0"/>
                                </a:rPr>
                                <m:t>2</m:t>
                              </m:r>
                            </m:sup>
                          </m:sSup>
                          <m:r>
                            <a:rPr lang="en-US" altLang="zh-CN" sz="700" i="1">
                              <a:solidFill>
                                <a:schemeClr val="bg1"/>
                              </a:solidFill>
                              <a:latin typeface="Cambria Math" panose="02040503050406030204" pitchFamily="18" charset="0"/>
                            </a:rPr>
                            <m:t>+</m:t>
                          </m:r>
                          <m:sSup>
                            <m:sSupPr>
                              <m:ctrlPr>
                                <a:rPr lang="zh-CN" altLang="zh-CN" sz="700" i="1">
                                  <a:solidFill>
                                    <a:schemeClr val="bg1"/>
                                  </a:solidFill>
                                  <a:latin typeface="Cambria Math" panose="02040503050406030204" pitchFamily="18" charset="0"/>
                                </a:rPr>
                              </m:ctrlPr>
                            </m:sSupPr>
                            <m:e>
                              <m:d>
                                <m:dPr>
                                  <m:ctrlPr>
                                    <a:rPr lang="zh-CN" altLang="zh-CN" sz="700" i="1">
                                      <a:solidFill>
                                        <a:schemeClr val="bg1"/>
                                      </a:solidFill>
                                      <a:latin typeface="Cambria Math" panose="02040503050406030204" pitchFamily="18" charset="0"/>
                                    </a:rPr>
                                  </m:ctrlPr>
                                </m:dPr>
                                <m:e>
                                  <m:r>
                                    <a:rPr lang="en-US" altLang="zh-CN" sz="700" i="1">
                                      <a:solidFill>
                                        <a:schemeClr val="bg1"/>
                                      </a:solidFill>
                                      <a:latin typeface="Cambria Math" panose="02040503050406030204" pitchFamily="18" charset="0"/>
                                    </a:rPr>
                                    <m:t>0−1</m:t>
                                  </m:r>
                                </m:e>
                              </m:d>
                            </m:e>
                            <m:sup>
                              <m:r>
                                <a:rPr lang="en-US" altLang="zh-CN" sz="700" i="1">
                                  <a:solidFill>
                                    <a:schemeClr val="bg1"/>
                                  </a:solidFill>
                                  <a:latin typeface="Cambria Math" panose="02040503050406030204" pitchFamily="18" charset="0"/>
                                </a:rPr>
                                <m:t>2</m:t>
                              </m:r>
                            </m:sup>
                          </m:sSup>
                          <m:r>
                            <a:rPr lang="en-US" altLang="zh-CN" sz="700" i="1">
                              <a:solidFill>
                                <a:schemeClr val="bg1"/>
                              </a:solidFill>
                              <a:latin typeface="Cambria Math" panose="02040503050406030204" pitchFamily="18" charset="0"/>
                            </a:rPr>
                            <m:t>+</m:t>
                          </m:r>
                          <m:sSup>
                            <m:sSupPr>
                              <m:ctrlPr>
                                <a:rPr lang="zh-CN" altLang="zh-CN" sz="700" i="1">
                                  <a:solidFill>
                                    <a:schemeClr val="bg1"/>
                                  </a:solidFill>
                                  <a:latin typeface="Cambria Math" panose="02040503050406030204" pitchFamily="18" charset="0"/>
                                </a:rPr>
                              </m:ctrlPr>
                            </m:sSupPr>
                            <m:e>
                              <m:d>
                                <m:dPr>
                                  <m:ctrlPr>
                                    <a:rPr lang="zh-CN" altLang="zh-CN" sz="700" i="1">
                                      <a:solidFill>
                                        <a:schemeClr val="bg1"/>
                                      </a:solidFill>
                                      <a:latin typeface="Cambria Math" panose="02040503050406030204" pitchFamily="18" charset="0"/>
                                    </a:rPr>
                                  </m:ctrlPr>
                                </m:dPr>
                                <m:e>
                                  <m:r>
                                    <a:rPr lang="en-US" altLang="zh-CN" sz="700" i="1">
                                      <a:solidFill>
                                        <a:schemeClr val="bg1"/>
                                      </a:solidFill>
                                      <a:latin typeface="Cambria Math" panose="02040503050406030204" pitchFamily="18" charset="0"/>
                                    </a:rPr>
                                    <m:t>1−0</m:t>
                                  </m:r>
                                </m:e>
                              </m:d>
                            </m:e>
                            <m:sup>
                              <m:r>
                                <a:rPr lang="en-US" altLang="zh-CN" sz="700" i="1">
                                  <a:solidFill>
                                    <a:schemeClr val="bg1"/>
                                  </a:solidFill>
                                  <a:latin typeface="Cambria Math" panose="02040503050406030204" pitchFamily="18" charset="0"/>
                                </a:rPr>
                                <m:t>2</m:t>
                              </m:r>
                            </m:sup>
                          </m:sSup>
                          <m:r>
                            <a:rPr lang="en-US" altLang="zh-CN" sz="700" i="1">
                              <a:solidFill>
                                <a:schemeClr val="bg1"/>
                              </a:solidFill>
                              <a:latin typeface="Cambria Math" panose="02040503050406030204" pitchFamily="18" charset="0"/>
                            </a:rPr>
                            <m:t>+</m:t>
                          </m:r>
                          <m:sSup>
                            <m:sSupPr>
                              <m:ctrlPr>
                                <a:rPr lang="zh-CN" altLang="zh-CN" sz="700" i="1">
                                  <a:solidFill>
                                    <a:schemeClr val="bg1"/>
                                  </a:solidFill>
                                  <a:latin typeface="Cambria Math" panose="02040503050406030204" pitchFamily="18" charset="0"/>
                                </a:rPr>
                              </m:ctrlPr>
                            </m:sSupPr>
                            <m:e>
                              <m:d>
                                <m:dPr>
                                  <m:ctrlPr>
                                    <a:rPr lang="zh-CN" altLang="zh-CN" sz="700" i="1">
                                      <a:solidFill>
                                        <a:schemeClr val="bg1"/>
                                      </a:solidFill>
                                      <a:latin typeface="Cambria Math" panose="02040503050406030204" pitchFamily="18" charset="0"/>
                                    </a:rPr>
                                  </m:ctrlPr>
                                </m:dPr>
                                <m:e>
                                  <m:r>
                                    <a:rPr lang="en-US" altLang="zh-CN" sz="700" i="1">
                                      <a:solidFill>
                                        <a:schemeClr val="bg1"/>
                                      </a:solidFill>
                                      <a:latin typeface="Cambria Math" panose="02040503050406030204" pitchFamily="18" charset="0"/>
                                    </a:rPr>
                                    <m:t>0−0</m:t>
                                  </m:r>
                                </m:e>
                              </m:d>
                            </m:e>
                            <m:sup>
                              <m:r>
                                <a:rPr lang="en-US" altLang="zh-CN" sz="700" i="1">
                                  <a:solidFill>
                                    <a:schemeClr val="bg1"/>
                                  </a:solidFill>
                                  <a:latin typeface="Cambria Math" panose="02040503050406030204" pitchFamily="18" charset="0"/>
                                </a:rPr>
                                <m:t>2</m:t>
                              </m:r>
                            </m:sup>
                          </m:sSup>
                          <m:r>
                            <a:rPr lang="en-US" altLang="zh-CN" sz="700" i="1">
                              <a:solidFill>
                                <a:schemeClr val="bg1"/>
                              </a:solidFill>
                              <a:latin typeface="Cambria Math" panose="02040503050406030204" pitchFamily="18" charset="0"/>
                            </a:rPr>
                            <m:t>+</m:t>
                          </m:r>
                          <m:sSup>
                            <m:sSupPr>
                              <m:ctrlPr>
                                <a:rPr lang="zh-CN" altLang="zh-CN" sz="700" i="1">
                                  <a:solidFill>
                                    <a:schemeClr val="bg1"/>
                                  </a:solidFill>
                                  <a:latin typeface="Cambria Math" panose="02040503050406030204" pitchFamily="18" charset="0"/>
                                </a:rPr>
                              </m:ctrlPr>
                            </m:sSupPr>
                            <m:e>
                              <m:d>
                                <m:dPr>
                                  <m:ctrlPr>
                                    <a:rPr lang="zh-CN" altLang="zh-CN" sz="700" i="1">
                                      <a:solidFill>
                                        <a:schemeClr val="bg1"/>
                                      </a:solidFill>
                                      <a:latin typeface="Cambria Math" panose="02040503050406030204" pitchFamily="18" charset="0"/>
                                    </a:rPr>
                                  </m:ctrlPr>
                                </m:dPr>
                                <m:e>
                                  <m:r>
                                    <a:rPr lang="en-US" altLang="zh-CN" sz="700" i="1">
                                      <a:solidFill>
                                        <a:schemeClr val="bg1"/>
                                      </a:solidFill>
                                      <a:latin typeface="Cambria Math" panose="02040503050406030204" pitchFamily="18" charset="0"/>
                                    </a:rPr>
                                    <m:t>0−0</m:t>
                                  </m:r>
                                </m:e>
                              </m:d>
                            </m:e>
                            <m:sup>
                              <m:r>
                                <a:rPr lang="en-US" altLang="zh-CN" sz="700" i="1">
                                  <a:solidFill>
                                    <a:schemeClr val="bg1"/>
                                  </a:solidFill>
                                  <a:latin typeface="Cambria Math" panose="02040503050406030204" pitchFamily="18" charset="0"/>
                                </a:rPr>
                                <m:t>2</m:t>
                              </m:r>
                            </m:sup>
                          </m:sSup>
                        </m:e>
                      </m:rad>
                      <m:r>
                        <a:rPr lang="en-US" altLang="zh-CN" sz="700" i="1">
                          <a:solidFill>
                            <a:schemeClr val="bg1"/>
                          </a:solidFill>
                          <a:latin typeface="Cambria Math" panose="02040503050406030204" pitchFamily="18" charset="0"/>
                        </a:rPr>
                        <m:t>≈1.414</m:t>
                      </m:r>
                    </m:oMath>
                  </m:oMathPara>
                </a14:m>
                <a:endParaRPr lang="zh-CN" altLang="zh-CN" sz="700" dirty="0">
                  <a:solidFill>
                    <a:schemeClr val="bg1"/>
                  </a:solidFill>
                </a:endParaRPr>
              </a:p>
              <a:p>
                <a:endParaRPr lang="zh-CN" altLang="en-US" sz="700" dirty="0">
                  <a:solidFill>
                    <a:schemeClr val="bg1"/>
                  </a:solidFill>
                </a:endParaRPr>
              </a:p>
            </p:txBody>
          </p:sp>
        </mc:Choice>
        <mc:Fallback xmlns="">
          <p:sp>
            <p:nvSpPr>
              <p:cNvPr id="5" name="文本框 4">
                <a:extLst>
                  <a:ext uri="{FF2B5EF4-FFF2-40B4-BE49-F238E27FC236}">
                    <a16:creationId xmlns:a16="http://schemas.microsoft.com/office/drawing/2014/main" id="{C6C06672-E8BF-77BB-3014-49333D83FC0D}"/>
                  </a:ext>
                </a:extLst>
              </p:cNvPr>
              <p:cNvSpPr txBox="1">
                <a:spLocks noRot="1" noChangeAspect="1" noMove="1" noResize="1" noEditPoints="1" noAdjustHandles="1" noChangeArrowheads="1" noChangeShapeType="1" noTextEdit="1"/>
              </p:cNvSpPr>
              <p:nvPr/>
            </p:nvSpPr>
            <p:spPr>
              <a:xfrm>
                <a:off x="2741856" y="3834695"/>
                <a:ext cx="2646816" cy="331053"/>
              </a:xfrm>
              <a:prstGeom prst="rect">
                <a:avLst/>
              </a:prstGeom>
              <a:blipFill>
                <a:blip r:embed="rId3"/>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BD8B5575-2E8A-7252-0B86-B205FD665FE0}"/>
              </a:ext>
            </a:extLst>
          </p:cNvPr>
          <p:cNvSpPr txBox="1"/>
          <p:nvPr/>
        </p:nvSpPr>
        <p:spPr>
          <a:xfrm>
            <a:off x="2007859" y="3303765"/>
            <a:ext cx="723275" cy="300082"/>
          </a:xfrm>
          <a:prstGeom prst="rect">
            <a:avLst/>
          </a:prstGeom>
          <a:noFill/>
        </p:spPr>
        <p:txBody>
          <a:bodyPr wrap="none" rtlCol="0">
            <a:spAutoFit/>
          </a:bodyPr>
          <a:lstStyle/>
          <a:p>
            <a:r>
              <a:rPr lang="en-US" altLang="zh-CN" dirty="0">
                <a:solidFill>
                  <a:schemeClr val="bg1"/>
                </a:solidFill>
              </a:rPr>
              <a:t>x5</a:t>
            </a:r>
            <a:r>
              <a:rPr lang="zh-CN" altLang="en-US" dirty="0">
                <a:solidFill>
                  <a:schemeClr val="bg1"/>
                </a:solidFill>
              </a:rPr>
              <a:t>与</a:t>
            </a:r>
            <a:r>
              <a:rPr lang="en-US" altLang="zh-CN" dirty="0">
                <a:solidFill>
                  <a:schemeClr val="bg1"/>
                </a:solidFill>
              </a:rPr>
              <a:t>x1</a:t>
            </a:r>
            <a:endParaRPr lang="zh-CN" altLang="en-US" dirty="0">
              <a:solidFill>
                <a:schemeClr val="bg1"/>
              </a:solidFill>
            </a:endParaRPr>
          </a:p>
        </p:txBody>
      </p:sp>
      <p:sp>
        <p:nvSpPr>
          <p:cNvPr id="8" name="文本框 7">
            <a:extLst>
              <a:ext uri="{FF2B5EF4-FFF2-40B4-BE49-F238E27FC236}">
                <a16:creationId xmlns:a16="http://schemas.microsoft.com/office/drawing/2014/main" id="{C44C97BE-AFD2-B49E-7C86-69E601EFBA0E}"/>
              </a:ext>
            </a:extLst>
          </p:cNvPr>
          <p:cNvSpPr txBox="1"/>
          <p:nvPr/>
        </p:nvSpPr>
        <p:spPr>
          <a:xfrm>
            <a:off x="2007859" y="3843584"/>
            <a:ext cx="723275" cy="300082"/>
          </a:xfrm>
          <a:prstGeom prst="rect">
            <a:avLst/>
          </a:prstGeom>
          <a:noFill/>
        </p:spPr>
        <p:txBody>
          <a:bodyPr wrap="none" rtlCol="0">
            <a:spAutoFit/>
          </a:bodyPr>
          <a:lstStyle/>
          <a:p>
            <a:r>
              <a:rPr lang="en-US" altLang="zh-CN" dirty="0">
                <a:solidFill>
                  <a:schemeClr val="bg1"/>
                </a:solidFill>
              </a:rPr>
              <a:t>x2</a:t>
            </a:r>
            <a:r>
              <a:rPr lang="zh-CN" altLang="en-US" dirty="0">
                <a:solidFill>
                  <a:schemeClr val="bg1"/>
                </a:solidFill>
              </a:rPr>
              <a:t>与</a:t>
            </a:r>
            <a:r>
              <a:rPr lang="en-US" altLang="zh-CN" dirty="0">
                <a:solidFill>
                  <a:schemeClr val="bg1"/>
                </a:solidFill>
              </a:rPr>
              <a:t>x1</a:t>
            </a:r>
            <a:endParaRPr lang="zh-CN" altLang="en-US" dirty="0">
              <a:solidFill>
                <a:schemeClr val="bg1"/>
              </a:solidFill>
            </a:endParaRPr>
          </a:p>
        </p:txBody>
      </p:sp>
      <p:sp>
        <p:nvSpPr>
          <p:cNvPr id="9" name="文本框 8">
            <a:extLst>
              <a:ext uri="{FF2B5EF4-FFF2-40B4-BE49-F238E27FC236}">
                <a16:creationId xmlns:a16="http://schemas.microsoft.com/office/drawing/2014/main" id="{3FFBC4F9-B042-1ACD-712F-2F9E362C8B6E}"/>
              </a:ext>
            </a:extLst>
          </p:cNvPr>
          <p:cNvSpPr txBox="1"/>
          <p:nvPr/>
        </p:nvSpPr>
        <p:spPr>
          <a:xfrm>
            <a:off x="3538209" y="2852116"/>
            <a:ext cx="877163" cy="300082"/>
          </a:xfrm>
          <a:prstGeom prst="rect">
            <a:avLst/>
          </a:prstGeom>
          <a:noFill/>
        </p:spPr>
        <p:txBody>
          <a:bodyPr wrap="none" rtlCol="0">
            <a:spAutoFit/>
          </a:bodyPr>
          <a:lstStyle/>
          <a:p>
            <a:r>
              <a:rPr lang="zh-CN" altLang="en-US" dirty="0">
                <a:solidFill>
                  <a:schemeClr val="bg1"/>
                </a:solidFill>
              </a:rPr>
              <a:t>欧式距离</a:t>
            </a:r>
          </a:p>
        </p:txBody>
      </p:sp>
      <p:sp>
        <p:nvSpPr>
          <p:cNvPr id="10" name="文本框 9">
            <a:extLst>
              <a:ext uri="{FF2B5EF4-FFF2-40B4-BE49-F238E27FC236}">
                <a16:creationId xmlns:a16="http://schemas.microsoft.com/office/drawing/2014/main" id="{91C8DD96-A05D-4861-F41F-4C8AF16FB25F}"/>
              </a:ext>
            </a:extLst>
          </p:cNvPr>
          <p:cNvSpPr txBox="1"/>
          <p:nvPr/>
        </p:nvSpPr>
        <p:spPr>
          <a:xfrm>
            <a:off x="6091853" y="2892104"/>
            <a:ext cx="1050288" cy="300082"/>
          </a:xfrm>
          <a:prstGeom prst="rect">
            <a:avLst/>
          </a:prstGeom>
          <a:noFill/>
        </p:spPr>
        <p:txBody>
          <a:bodyPr wrap="none" rtlCol="0">
            <a:spAutoFit/>
          </a:bodyPr>
          <a:lstStyle/>
          <a:p>
            <a:r>
              <a:rPr lang="zh-CN" altLang="en-US" dirty="0">
                <a:solidFill>
                  <a:schemeClr val="bg1"/>
                </a:solidFill>
              </a:rPr>
              <a:t>余弦相似度</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2104F23-1491-E8B0-B1FA-C194CC9C4863}"/>
                  </a:ext>
                </a:extLst>
              </p:cNvPr>
              <p:cNvSpPr txBox="1"/>
              <p:nvPr/>
            </p:nvSpPr>
            <p:spPr>
              <a:xfrm>
                <a:off x="5431974" y="3283823"/>
                <a:ext cx="2719017" cy="3399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zh-CN" sz="700" i="1" smtClean="0">
                              <a:solidFill>
                                <a:schemeClr val="bg1"/>
                              </a:solidFill>
                              <a:latin typeface="Cambria Math" panose="02040503050406030204" pitchFamily="18" charset="0"/>
                            </a:rPr>
                          </m:ctrlPr>
                        </m:fPr>
                        <m:num>
                          <m:r>
                            <a:rPr lang="en-US" altLang="zh-CN" sz="700" i="1">
                              <a:solidFill>
                                <a:schemeClr val="bg1"/>
                              </a:solidFill>
                              <a:latin typeface="Cambria Math" panose="02040503050406030204" pitchFamily="18" charset="0"/>
                            </a:rPr>
                            <m:t>1×1+0×1+0×0+0×0+1×0</m:t>
                          </m:r>
                        </m:num>
                        <m:den>
                          <m:rad>
                            <m:radPr>
                              <m:ctrlPr>
                                <a:rPr lang="zh-CN" altLang="zh-CN" sz="700" i="1">
                                  <a:solidFill>
                                    <a:schemeClr val="bg1"/>
                                  </a:solidFill>
                                  <a:latin typeface="Cambria Math" panose="02040503050406030204" pitchFamily="18" charset="0"/>
                                </a:rPr>
                              </m:ctrlPr>
                            </m:radPr>
                            <m:deg>
                              <m:r>
                                <a:rPr lang="en-US" altLang="zh-CN" sz="700" i="1">
                                  <a:solidFill>
                                    <a:schemeClr val="bg1"/>
                                  </a:solidFill>
                                  <a:latin typeface="Cambria Math" panose="02040503050406030204" pitchFamily="18" charset="0"/>
                                </a:rPr>
                                <m:t>2</m:t>
                              </m:r>
                            </m:deg>
                            <m:e>
                              <m:sSup>
                                <m:sSupPr>
                                  <m:ctrlPr>
                                    <a:rPr lang="zh-CN" altLang="zh-CN" sz="700" i="1">
                                      <a:solidFill>
                                        <a:schemeClr val="bg1"/>
                                      </a:solidFill>
                                      <a:latin typeface="Cambria Math" panose="02040503050406030204" pitchFamily="18" charset="0"/>
                                    </a:rPr>
                                  </m:ctrlPr>
                                </m:sSupPr>
                                <m:e>
                                  <m:r>
                                    <a:rPr lang="en-US" altLang="zh-CN" sz="700" i="1">
                                      <a:solidFill>
                                        <a:schemeClr val="bg1"/>
                                      </a:solidFill>
                                      <a:latin typeface="Cambria Math" panose="02040503050406030204" pitchFamily="18" charset="0"/>
                                    </a:rPr>
                                    <m:t>1</m:t>
                                  </m:r>
                                </m:e>
                                <m:sup>
                                  <m:r>
                                    <a:rPr lang="en-US" altLang="zh-CN" sz="700" i="1">
                                      <a:solidFill>
                                        <a:schemeClr val="bg1"/>
                                      </a:solidFill>
                                      <a:latin typeface="Cambria Math" panose="02040503050406030204" pitchFamily="18" charset="0"/>
                                    </a:rPr>
                                    <m:t>2</m:t>
                                  </m:r>
                                </m:sup>
                              </m:sSup>
                              <m:r>
                                <a:rPr lang="en-US" altLang="zh-CN" sz="700" i="1">
                                  <a:solidFill>
                                    <a:schemeClr val="bg1"/>
                                  </a:solidFill>
                                  <a:latin typeface="Cambria Math" panose="02040503050406030204" pitchFamily="18" charset="0"/>
                                </a:rPr>
                                <m:t>+</m:t>
                              </m:r>
                              <m:sSup>
                                <m:sSupPr>
                                  <m:ctrlPr>
                                    <a:rPr lang="zh-CN" altLang="zh-CN" sz="700" i="1">
                                      <a:solidFill>
                                        <a:schemeClr val="bg1"/>
                                      </a:solidFill>
                                      <a:latin typeface="Cambria Math" panose="02040503050406030204" pitchFamily="18" charset="0"/>
                                    </a:rPr>
                                  </m:ctrlPr>
                                </m:sSupPr>
                                <m:e>
                                  <m:r>
                                    <a:rPr lang="en-US" altLang="zh-CN" sz="700" i="1">
                                      <a:solidFill>
                                        <a:schemeClr val="bg1"/>
                                      </a:solidFill>
                                      <a:latin typeface="Cambria Math" panose="02040503050406030204" pitchFamily="18" charset="0"/>
                                    </a:rPr>
                                    <m:t>1</m:t>
                                  </m:r>
                                </m:e>
                                <m:sup>
                                  <m:r>
                                    <a:rPr lang="en-US" altLang="zh-CN" sz="700" i="1">
                                      <a:solidFill>
                                        <a:schemeClr val="bg1"/>
                                      </a:solidFill>
                                      <a:latin typeface="Cambria Math" panose="02040503050406030204" pitchFamily="18" charset="0"/>
                                    </a:rPr>
                                    <m:t>2</m:t>
                                  </m:r>
                                </m:sup>
                              </m:sSup>
                              <m:r>
                                <a:rPr lang="en-US" altLang="zh-CN" sz="700" i="1">
                                  <a:solidFill>
                                    <a:schemeClr val="bg1"/>
                                  </a:solidFill>
                                  <a:latin typeface="Cambria Math" panose="02040503050406030204" pitchFamily="18" charset="0"/>
                                </a:rPr>
                                <m:t>+</m:t>
                              </m:r>
                              <m:sSup>
                                <m:sSupPr>
                                  <m:ctrlPr>
                                    <a:rPr lang="zh-CN" altLang="zh-CN" sz="700" i="1">
                                      <a:solidFill>
                                        <a:schemeClr val="bg1"/>
                                      </a:solidFill>
                                      <a:latin typeface="Cambria Math" panose="02040503050406030204" pitchFamily="18" charset="0"/>
                                    </a:rPr>
                                  </m:ctrlPr>
                                </m:sSupPr>
                                <m:e>
                                  <m:r>
                                    <a:rPr lang="en-US" altLang="zh-CN" sz="700" i="1">
                                      <a:solidFill>
                                        <a:schemeClr val="bg1"/>
                                      </a:solidFill>
                                      <a:latin typeface="Cambria Math" panose="02040503050406030204" pitchFamily="18" charset="0"/>
                                    </a:rPr>
                                    <m:t>0</m:t>
                                  </m:r>
                                </m:e>
                                <m:sup>
                                  <m:r>
                                    <a:rPr lang="en-US" altLang="zh-CN" sz="700" i="1">
                                      <a:solidFill>
                                        <a:schemeClr val="bg1"/>
                                      </a:solidFill>
                                      <a:latin typeface="Cambria Math" panose="02040503050406030204" pitchFamily="18" charset="0"/>
                                    </a:rPr>
                                    <m:t>2</m:t>
                                  </m:r>
                                </m:sup>
                              </m:sSup>
                              <m:r>
                                <a:rPr lang="en-US" altLang="zh-CN" sz="700" i="1">
                                  <a:solidFill>
                                    <a:schemeClr val="bg1"/>
                                  </a:solidFill>
                                  <a:latin typeface="Cambria Math" panose="02040503050406030204" pitchFamily="18" charset="0"/>
                                </a:rPr>
                                <m:t>+</m:t>
                              </m:r>
                              <m:sSup>
                                <m:sSupPr>
                                  <m:ctrlPr>
                                    <a:rPr lang="zh-CN" altLang="zh-CN" sz="700" i="1">
                                      <a:solidFill>
                                        <a:schemeClr val="bg1"/>
                                      </a:solidFill>
                                      <a:latin typeface="Cambria Math" panose="02040503050406030204" pitchFamily="18" charset="0"/>
                                    </a:rPr>
                                  </m:ctrlPr>
                                </m:sSupPr>
                                <m:e>
                                  <m:r>
                                    <a:rPr lang="en-US" altLang="zh-CN" sz="700" i="1">
                                      <a:solidFill>
                                        <a:schemeClr val="bg1"/>
                                      </a:solidFill>
                                      <a:latin typeface="Cambria Math" panose="02040503050406030204" pitchFamily="18" charset="0"/>
                                    </a:rPr>
                                    <m:t>0</m:t>
                                  </m:r>
                                </m:e>
                                <m:sup>
                                  <m:r>
                                    <a:rPr lang="en-US" altLang="zh-CN" sz="700" i="1">
                                      <a:solidFill>
                                        <a:schemeClr val="bg1"/>
                                      </a:solidFill>
                                      <a:latin typeface="Cambria Math" panose="02040503050406030204" pitchFamily="18" charset="0"/>
                                    </a:rPr>
                                    <m:t>2</m:t>
                                  </m:r>
                                </m:sup>
                              </m:sSup>
                              <m:r>
                                <a:rPr lang="en-US" altLang="zh-CN" sz="700" i="1">
                                  <a:solidFill>
                                    <a:schemeClr val="bg1"/>
                                  </a:solidFill>
                                  <a:latin typeface="Cambria Math" panose="02040503050406030204" pitchFamily="18" charset="0"/>
                                </a:rPr>
                                <m:t>+</m:t>
                              </m:r>
                              <m:sSup>
                                <m:sSupPr>
                                  <m:ctrlPr>
                                    <a:rPr lang="zh-CN" altLang="zh-CN" sz="700" i="1">
                                      <a:solidFill>
                                        <a:schemeClr val="bg1"/>
                                      </a:solidFill>
                                      <a:latin typeface="Cambria Math" panose="02040503050406030204" pitchFamily="18" charset="0"/>
                                    </a:rPr>
                                  </m:ctrlPr>
                                </m:sSupPr>
                                <m:e>
                                  <m:r>
                                    <a:rPr lang="en-US" altLang="zh-CN" sz="700" i="1">
                                      <a:solidFill>
                                        <a:schemeClr val="bg1"/>
                                      </a:solidFill>
                                      <a:latin typeface="Cambria Math" panose="02040503050406030204" pitchFamily="18" charset="0"/>
                                    </a:rPr>
                                    <m:t>0</m:t>
                                  </m:r>
                                </m:e>
                                <m:sup>
                                  <m:r>
                                    <a:rPr lang="en-US" altLang="zh-CN" sz="700" i="1">
                                      <a:solidFill>
                                        <a:schemeClr val="bg1"/>
                                      </a:solidFill>
                                      <a:latin typeface="Cambria Math" panose="02040503050406030204" pitchFamily="18" charset="0"/>
                                    </a:rPr>
                                    <m:t>2</m:t>
                                  </m:r>
                                </m:sup>
                              </m:sSup>
                            </m:e>
                          </m:rad>
                          <m:r>
                            <a:rPr lang="en-US" altLang="zh-CN" sz="700" i="1">
                              <a:solidFill>
                                <a:schemeClr val="bg1"/>
                              </a:solidFill>
                              <a:latin typeface="Cambria Math" panose="02040503050406030204" pitchFamily="18" charset="0"/>
                            </a:rPr>
                            <m:t>×</m:t>
                          </m:r>
                          <m:rad>
                            <m:radPr>
                              <m:ctrlPr>
                                <a:rPr lang="zh-CN" altLang="zh-CN" sz="700" i="1">
                                  <a:solidFill>
                                    <a:schemeClr val="bg1"/>
                                  </a:solidFill>
                                  <a:latin typeface="Cambria Math" panose="02040503050406030204" pitchFamily="18" charset="0"/>
                                </a:rPr>
                              </m:ctrlPr>
                            </m:radPr>
                            <m:deg>
                              <m:r>
                                <a:rPr lang="en-US" altLang="zh-CN" sz="700" i="1">
                                  <a:solidFill>
                                    <a:schemeClr val="bg1"/>
                                  </a:solidFill>
                                  <a:latin typeface="Cambria Math" panose="02040503050406030204" pitchFamily="18" charset="0"/>
                                </a:rPr>
                                <m:t>2</m:t>
                              </m:r>
                            </m:deg>
                            <m:e>
                              <m:sSup>
                                <m:sSupPr>
                                  <m:ctrlPr>
                                    <a:rPr lang="zh-CN" altLang="zh-CN" sz="700" i="1">
                                      <a:solidFill>
                                        <a:schemeClr val="bg1"/>
                                      </a:solidFill>
                                      <a:latin typeface="Cambria Math" panose="02040503050406030204" pitchFamily="18" charset="0"/>
                                    </a:rPr>
                                  </m:ctrlPr>
                                </m:sSupPr>
                                <m:e>
                                  <m:r>
                                    <a:rPr lang="en-US" altLang="zh-CN" sz="700" i="1">
                                      <a:solidFill>
                                        <a:schemeClr val="bg1"/>
                                      </a:solidFill>
                                      <a:latin typeface="Cambria Math" panose="02040503050406030204" pitchFamily="18" charset="0"/>
                                    </a:rPr>
                                    <m:t>1</m:t>
                                  </m:r>
                                </m:e>
                                <m:sup>
                                  <m:r>
                                    <a:rPr lang="en-US" altLang="zh-CN" sz="700" i="1">
                                      <a:solidFill>
                                        <a:schemeClr val="bg1"/>
                                      </a:solidFill>
                                      <a:latin typeface="Cambria Math" panose="02040503050406030204" pitchFamily="18" charset="0"/>
                                    </a:rPr>
                                    <m:t>2</m:t>
                                  </m:r>
                                </m:sup>
                              </m:sSup>
                              <m:r>
                                <a:rPr lang="en-US" altLang="zh-CN" sz="700" i="1">
                                  <a:solidFill>
                                    <a:schemeClr val="bg1"/>
                                  </a:solidFill>
                                  <a:latin typeface="Cambria Math" panose="02040503050406030204" pitchFamily="18" charset="0"/>
                                </a:rPr>
                                <m:t>+</m:t>
                              </m:r>
                              <m:sSup>
                                <m:sSupPr>
                                  <m:ctrlPr>
                                    <a:rPr lang="zh-CN" altLang="zh-CN" sz="700" i="1">
                                      <a:solidFill>
                                        <a:schemeClr val="bg1"/>
                                      </a:solidFill>
                                      <a:latin typeface="Cambria Math" panose="02040503050406030204" pitchFamily="18" charset="0"/>
                                    </a:rPr>
                                  </m:ctrlPr>
                                </m:sSupPr>
                                <m:e>
                                  <m:r>
                                    <a:rPr lang="en-US" altLang="zh-CN" sz="700" i="1">
                                      <a:solidFill>
                                        <a:schemeClr val="bg1"/>
                                      </a:solidFill>
                                      <a:latin typeface="Cambria Math" panose="02040503050406030204" pitchFamily="18" charset="0"/>
                                    </a:rPr>
                                    <m:t>0</m:t>
                                  </m:r>
                                </m:e>
                                <m:sup>
                                  <m:r>
                                    <a:rPr lang="en-US" altLang="zh-CN" sz="700" i="1">
                                      <a:solidFill>
                                        <a:schemeClr val="bg1"/>
                                      </a:solidFill>
                                      <a:latin typeface="Cambria Math" panose="02040503050406030204" pitchFamily="18" charset="0"/>
                                    </a:rPr>
                                    <m:t>2</m:t>
                                  </m:r>
                                </m:sup>
                              </m:sSup>
                              <m:r>
                                <a:rPr lang="en-US" altLang="zh-CN" sz="700" i="1">
                                  <a:solidFill>
                                    <a:schemeClr val="bg1"/>
                                  </a:solidFill>
                                  <a:latin typeface="Cambria Math" panose="02040503050406030204" pitchFamily="18" charset="0"/>
                                </a:rPr>
                                <m:t>+</m:t>
                              </m:r>
                              <m:sSup>
                                <m:sSupPr>
                                  <m:ctrlPr>
                                    <a:rPr lang="zh-CN" altLang="zh-CN" sz="700" i="1">
                                      <a:solidFill>
                                        <a:schemeClr val="bg1"/>
                                      </a:solidFill>
                                      <a:latin typeface="Cambria Math" panose="02040503050406030204" pitchFamily="18" charset="0"/>
                                    </a:rPr>
                                  </m:ctrlPr>
                                </m:sSupPr>
                                <m:e>
                                  <m:r>
                                    <a:rPr lang="en-US" altLang="zh-CN" sz="700" i="1">
                                      <a:solidFill>
                                        <a:schemeClr val="bg1"/>
                                      </a:solidFill>
                                      <a:latin typeface="Cambria Math" panose="02040503050406030204" pitchFamily="18" charset="0"/>
                                    </a:rPr>
                                    <m:t>0</m:t>
                                  </m:r>
                                </m:e>
                                <m:sup>
                                  <m:r>
                                    <a:rPr lang="en-US" altLang="zh-CN" sz="700" i="1">
                                      <a:solidFill>
                                        <a:schemeClr val="bg1"/>
                                      </a:solidFill>
                                      <a:latin typeface="Cambria Math" panose="02040503050406030204" pitchFamily="18" charset="0"/>
                                    </a:rPr>
                                    <m:t>2</m:t>
                                  </m:r>
                                </m:sup>
                              </m:sSup>
                              <m:r>
                                <a:rPr lang="en-US" altLang="zh-CN" sz="700" i="1">
                                  <a:solidFill>
                                    <a:schemeClr val="bg1"/>
                                  </a:solidFill>
                                  <a:latin typeface="Cambria Math" panose="02040503050406030204" pitchFamily="18" charset="0"/>
                                </a:rPr>
                                <m:t>+</m:t>
                              </m:r>
                              <m:sSup>
                                <m:sSupPr>
                                  <m:ctrlPr>
                                    <a:rPr lang="zh-CN" altLang="zh-CN" sz="700" i="1">
                                      <a:solidFill>
                                        <a:schemeClr val="bg1"/>
                                      </a:solidFill>
                                      <a:latin typeface="Cambria Math" panose="02040503050406030204" pitchFamily="18" charset="0"/>
                                    </a:rPr>
                                  </m:ctrlPr>
                                </m:sSupPr>
                                <m:e>
                                  <m:r>
                                    <a:rPr lang="en-US" altLang="zh-CN" sz="700" i="1">
                                      <a:solidFill>
                                        <a:schemeClr val="bg1"/>
                                      </a:solidFill>
                                      <a:latin typeface="Cambria Math" panose="02040503050406030204" pitchFamily="18" charset="0"/>
                                    </a:rPr>
                                    <m:t>0</m:t>
                                  </m:r>
                                </m:e>
                                <m:sup>
                                  <m:r>
                                    <a:rPr lang="en-US" altLang="zh-CN" sz="700" i="1">
                                      <a:solidFill>
                                        <a:schemeClr val="bg1"/>
                                      </a:solidFill>
                                      <a:latin typeface="Cambria Math" panose="02040503050406030204" pitchFamily="18" charset="0"/>
                                    </a:rPr>
                                    <m:t>2</m:t>
                                  </m:r>
                                </m:sup>
                              </m:sSup>
                              <m:r>
                                <a:rPr lang="en-US" altLang="zh-CN" sz="700" i="1">
                                  <a:solidFill>
                                    <a:schemeClr val="bg1"/>
                                  </a:solidFill>
                                  <a:latin typeface="Cambria Math" panose="02040503050406030204" pitchFamily="18" charset="0"/>
                                </a:rPr>
                                <m:t>+</m:t>
                              </m:r>
                              <m:sSup>
                                <m:sSupPr>
                                  <m:ctrlPr>
                                    <a:rPr lang="zh-CN" altLang="zh-CN" sz="700" i="1">
                                      <a:solidFill>
                                        <a:schemeClr val="bg1"/>
                                      </a:solidFill>
                                      <a:latin typeface="Cambria Math" panose="02040503050406030204" pitchFamily="18" charset="0"/>
                                    </a:rPr>
                                  </m:ctrlPr>
                                </m:sSupPr>
                                <m:e>
                                  <m:r>
                                    <a:rPr lang="en-US" altLang="zh-CN" sz="700" i="1">
                                      <a:solidFill>
                                        <a:schemeClr val="bg1"/>
                                      </a:solidFill>
                                      <a:latin typeface="Cambria Math" panose="02040503050406030204" pitchFamily="18" charset="0"/>
                                    </a:rPr>
                                    <m:t>1</m:t>
                                  </m:r>
                                </m:e>
                                <m:sup>
                                  <m:r>
                                    <a:rPr lang="en-US" altLang="zh-CN" sz="700" i="1">
                                      <a:solidFill>
                                        <a:schemeClr val="bg1"/>
                                      </a:solidFill>
                                      <a:latin typeface="Cambria Math" panose="02040503050406030204" pitchFamily="18" charset="0"/>
                                    </a:rPr>
                                    <m:t>2</m:t>
                                  </m:r>
                                </m:sup>
                              </m:sSup>
                            </m:e>
                          </m:rad>
                        </m:den>
                      </m:f>
                      <m:r>
                        <a:rPr lang="en-US" altLang="zh-CN" sz="700" i="1">
                          <a:solidFill>
                            <a:schemeClr val="bg1"/>
                          </a:solidFill>
                          <a:latin typeface="Cambria Math" panose="02040503050406030204" pitchFamily="18" charset="0"/>
                        </a:rPr>
                        <m:t>=0.5</m:t>
                      </m:r>
                    </m:oMath>
                  </m:oMathPara>
                </a14:m>
                <a:endParaRPr lang="zh-CN" altLang="zh-CN" sz="700" dirty="0">
                  <a:solidFill>
                    <a:schemeClr val="bg1"/>
                  </a:solidFill>
                </a:endParaRPr>
              </a:p>
            </p:txBody>
          </p:sp>
        </mc:Choice>
        <mc:Fallback xmlns="">
          <p:sp>
            <p:nvSpPr>
              <p:cNvPr id="13" name="文本框 12">
                <a:extLst>
                  <a:ext uri="{FF2B5EF4-FFF2-40B4-BE49-F238E27FC236}">
                    <a16:creationId xmlns:a16="http://schemas.microsoft.com/office/drawing/2014/main" id="{12104F23-1491-E8B0-B1FA-C194CC9C4863}"/>
                  </a:ext>
                </a:extLst>
              </p:cNvPr>
              <p:cNvSpPr txBox="1">
                <a:spLocks noRot="1" noChangeAspect="1" noMove="1" noResize="1" noEditPoints="1" noAdjustHandles="1" noChangeArrowheads="1" noChangeShapeType="1" noTextEdit="1"/>
              </p:cNvSpPr>
              <p:nvPr/>
            </p:nvSpPr>
            <p:spPr>
              <a:xfrm>
                <a:off x="5431974" y="3283823"/>
                <a:ext cx="2719017" cy="33996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022B087-0F87-DD35-273F-F7F186F03D64}"/>
                  </a:ext>
                </a:extLst>
              </p:cNvPr>
              <p:cNvSpPr txBox="1"/>
              <p:nvPr/>
            </p:nvSpPr>
            <p:spPr>
              <a:xfrm>
                <a:off x="5531999" y="3768101"/>
                <a:ext cx="2518968" cy="4476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zh-CN" sz="700" i="1" smtClean="0">
                              <a:solidFill>
                                <a:schemeClr val="bg1"/>
                              </a:solidFill>
                              <a:latin typeface="Cambria Math" panose="02040503050406030204" pitchFamily="18" charset="0"/>
                            </a:rPr>
                          </m:ctrlPr>
                        </m:fPr>
                        <m:num>
                          <m:r>
                            <a:rPr lang="en-US" altLang="zh-CN" sz="700" i="1">
                              <a:solidFill>
                                <a:schemeClr val="bg1"/>
                              </a:solidFill>
                              <a:latin typeface="Cambria Math" panose="02040503050406030204" pitchFamily="18" charset="0"/>
                            </a:rPr>
                            <m:t>1×1+0×1+1×0+0×0+0×0</m:t>
                          </m:r>
                        </m:num>
                        <m:den>
                          <m:rad>
                            <m:radPr>
                              <m:ctrlPr>
                                <a:rPr lang="zh-CN" altLang="zh-CN" sz="700" i="1">
                                  <a:solidFill>
                                    <a:schemeClr val="bg1"/>
                                  </a:solidFill>
                                  <a:latin typeface="Cambria Math" panose="02040503050406030204" pitchFamily="18" charset="0"/>
                                </a:rPr>
                              </m:ctrlPr>
                            </m:radPr>
                            <m:deg>
                              <m:r>
                                <a:rPr lang="en-US" altLang="zh-CN" sz="700" i="1">
                                  <a:solidFill>
                                    <a:schemeClr val="bg1"/>
                                  </a:solidFill>
                                  <a:latin typeface="Cambria Math" panose="02040503050406030204" pitchFamily="18" charset="0"/>
                                </a:rPr>
                                <m:t>2</m:t>
                              </m:r>
                            </m:deg>
                            <m:e>
                              <m:sSup>
                                <m:sSupPr>
                                  <m:ctrlPr>
                                    <a:rPr lang="zh-CN" altLang="zh-CN" sz="700" i="1">
                                      <a:solidFill>
                                        <a:schemeClr val="bg1"/>
                                      </a:solidFill>
                                      <a:latin typeface="Cambria Math" panose="02040503050406030204" pitchFamily="18" charset="0"/>
                                    </a:rPr>
                                  </m:ctrlPr>
                                </m:sSupPr>
                                <m:e>
                                  <m:r>
                                    <a:rPr lang="en-US" altLang="zh-CN" sz="700" i="1">
                                      <a:solidFill>
                                        <a:schemeClr val="bg1"/>
                                      </a:solidFill>
                                      <a:latin typeface="Cambria Math" panose="02040503050406030204" pitchFamily="18" charset="0"/>
                                    </a:rPr>
                                    <m:t>1</m:t>
                                  </m:r>
                                </m:e>
                                <m:sup>
                                  <m:r>
                                    <a:rPr lang="en-US" altLang="zh-CN" sz="700" i="1">
                                      <a:solidFill>
                                        <a:schemeClr val="bg1"/>
                                      </a:solidFill>
                                      <a:latin typeface="Cambria Math" panose="02040503050406030204" pitchFamily="18" charset="0"/>
                                    </a:rPr>
                                    <m:t>2</m:t>
                                  </m:r>
                                </m:sup>
                              </m:sSup>
                              <m:r>
                                <a:rPr lang="en-US" altLang="zh-CN" sz="700" i="1">
                                  <a:solidFill>
                                    <a:schemeClr val="bg1"/>
                                  </a:solidFill>
                                  <a:latin typeface="Cambria Math" panose="02040503050406030204" pitchFamily="18" charset="0"/>
                                </a:rPr>
                                <m:t>+</m:t>
                              </m:r>
                              <m:sSup>
                                <m:sSupPr>
                                  <m:ctrlPr>
                                    <a:rPr lang="zh-CN" altLang="zh-CN" sz="700" i="1">
                                      <a:solidFill>
                                        <a:schemeClr val="bg1"/>
                                      </a:solidFill>
                                      <a:latin typeface="Cambria Math" panose="02040503050406030204" pitchFamily="18" charset="0"/>
                                    </a:rPr>
                                  </m:ctrlPr>
                                </m:sSupPr>
                                <m:e>
                                  <m:r>
                                    <a:rPr lang="en-US" altLang="zh-CN" sz="700" i="1">
                                      <a:solidFill>
                                        <a:schemeClr val="bg1"/>
                                      </a:solidFill>
                                      <a:latin typeface="Cambria Math" panose="02040503050406030204" pitchFamily="18" charset="0"/>
                                    </a:rPr>
                                    <m:t>1</m:t>
                                  </m:r>
                                </m:e>
                                <m:sup>
                                  <m:r>
                                    <a:rPr lang="en-US" altLang="zh-CN" sz="700" i="1">
                                      <a:solidFill>
                                        <a:schemeClr val="bg1"/>
                                      </a:solidFill>
                                      <a:latin typeface="Cambria Math" panose="02040503050406030204" pitchFamily="18" charset="0"/>
                                    </a:rPr>
                                    <m:t>2</m:t>
                                  </m:r>
                                </m:sup>
                              </m:sSup>
                              <m:r>
                                <a:rPr lang="en-US" altLang="zh-CN" sz="700" i="1">
                                  <a:solidFill>
                                    <a:schemeClr val="bg1"/>
                                  </a:solidFill>
                                  <a:latin typeface="Cambria Math" panose="02040503050406030204" pitchFamily="18" charset="0"/>
                                </a:rPr>
                                <m:t>+</m:t>
                              </m:r>
                              <m:sSup>
                                <m:sSupPr>
                                  <m:ctrlPr>
                                    <a:rPr lang="zh-CN" altLang="zh-CN" sz="700" i="1">
                                      <a:solidFill>
                                        <a:schemeClr val="bg1"/>
                                      </a:solidFill>
                                      <a:latin typeface="Cambria Math" panose="02040503050406030204" pitchFamily="18" charset="0"/>
                                    </a:rPr>
                                  </m:ctrlPr>
                                </m:sSupPr>
                                <m:e>
                                  <m:r>
                                    <a:rPr lang="en-US" altLang="zh-CN" sz="700" i="1">
                                      <a:solidFill>
                                        <a:schemeClr val="bg1"/>
                                      </a:solidFill>
                                      <a:latin typeface="Cambria Math" panose="02040503050406030204" pitchFamily="18" charset="0"/>
                                    </a:rPr>
                                    <m:t>0</m:t>
                                  </m:r>
                                </m:e>
                                <m:sup>
                                  <m:r>
                                    <a:rPr lang="en-US" altLang="zh-CN" sz="700" i="1">
                                      <a:solidFill>
                                        <a:schemeClr val="bg1"/>
                                      </a:solidFill>
                                      <a:latin typeface="Cambria Math" panose="02040503050406030204" pitchFamily="18" charset="0"/>
                                    </a:rPr>
                                    <m:t>2</m:t>
                                  </m:r>
                                </m:sup>
                              </m:sSup>
                              <m:r>
                                <a:rPr lang="en-US" altLang="zh-CN" sz="700" i="1">
                                  <a:solidFill>
                                    <a:schemeClr val="bg1"/>
                                  </a:solidFill>
                                  <a:latin typeface="Cambria Math" panose="02040503050406030204" pitchFamily="18" charset="0"/>
                                </a:rPr>
                                <m:t>+</m:t>
                              </m:r>
                              <m:sSup>
                                <m:sSupPr>
                                  <m:ctrlPr>
                                    <a:rPr lang="zh-CN" altLang="zh-CN" sz="700" i="1">
                                      <a:solidFill>
                                        <a:schemeClr val="bg1"/>
                                      </a:solidFill>
                                      <a:latin typeface="Cambria Math" panose="02040503050406030204" pitchFamily="18" charset="0"/>
                                    </a:rPr>
                                  </m:ctrlPr>
                                </m:sSupPr>
                                <m:e>
                                  <m:r>
                                    <a:rPr lang="en-US" altLang="zh-CN" sz="700" i="1">
                                      <a:solidFill>
                                        <a:schemeClr val="bg1"/>
                                      </a:solidFill>
                                      <a:latin typeface="Cambria Math" panose="02040503050406030204" pitchFamily="18" charset="0"/>
                                    </a:rPr>
                                    <m:t>0</m:t>
                                  </m:r>
                                </m:e>
                                <m:sup>
                                  <m:r>
                                    <a:rPr lang="en-US" altLang="zh-CN" sz="700" i="1">
                                      <a:solidFill>
                                        <a:schemeClr val="bg1"/>
                                      </a:solidFill>
                                      <a:latin typeface="Cambria Math" panose="02040503050406030204" pitchFamily="18" charset="0"/>
                                    </a:rPr>
                                    <m:t>2</m:t>
                                  </m:r>
                                </m:sup>
                              </m:sSup>
                              <m:r>
                                <a:rPr lang="en-US" altLang="zh-CN" sz="700" i="1">
                                  <a:solidFill>
                                    <a:schemeClr val="bg1"/>
                                  </a:solidFill>
                                  <a:latin typeface="Cambria Math" panose="02040503050406030204" pitchFamily="18" charset="0"/>
                                </a:rPr>
                                <m:t>+</m:t>
                              </m:r>
                              <m:sSup>
                                <m:sSupPr>
                                  <m:ctrlPr>
                                    <a:rPr lang="zh-CN" altLang="zh-CN" sz="700" i="1">
                                      <a:solidFill>
                                        <a:schemeClr val="bg1"/>
                                      </a:solidFill>
                                      <a:latin typeface="Cambria Math" panose="02040503050406030204" pitchFamily="18" charset="0"/>
                                    </a:rPr>
                                  </m:ctrlPr>
                                </m:sSupPr>
                                <m:e>
                                  <m:r>
                                    <a:rPr lang="en-US" altLang="zh-CN" sz="700" i="1">
                                      <a:solidFill>
                                        <a:schemeClr val="bg1"/>
                                      </a:solidFill>
                                      <a:latin typeface="Cambria Math" panose="02040503050406030204" pitchFamily="18" charset="0"/>
                                    </a:rPr>
                                    <m:t>0</m:t>
                                  </m:r>
                                </m:e>
                                <m:sup>
                                  <m:r>
                                    <a:rPr lang="en-US" altLang="zh-CN" sz="700" i="1">
                                      <a:solidFill>
                                        <a:schemeClr val="bg1"/>
                                      </a:solidFill>
                                      <a:latin typeface="Cambria Math" panose="02040503050406030204" pitchFamily="18" charset="0"/>
                                    </a:rPr>
                                    <m:t>2</m:t>
                                  </m:r>
                                </m:sup>
                              </m:sSup>
                            </m:e>
                          </m:rad>
                          <m:r>
                            <a:rPr lang="en-US" altLang="zh-CN" sz="700" i="1">
                              <a:solidFill>
                                <a:schemeClr val="bg1"/>
                              </a:solidFill>
                              <a:latin typeface="Cambria Math" panose="02040503050406030204" pitchFamily="18" charset="0"/>
                            </a:rPr>
                            <m:t>×</m:t>
                          </m:r>
                          <m:rad>
                            <m:radPr>
                              <m:ctrlPr>
                                <a:rPr lang="zh-CN" altLang="zh-CN" sz="700" i="1">
                                  <a:solidFill>
                                    <a:schemeClr val="bg1"/>
                                  </a:solidFill>
                                  <a:latin typeface="Cambria Math" panose="02040503050406030204" pitchFamily="18" charset="0"/>
                                </a:rPr>
                              </m:ctrlPr>
                            </m:radPr>
                            <m:deg>
                              <m:r>
                                <a:rPr lang="en-US" altLang="zh-CN" sz="700" i="1">
                                  <a:solidFill>
                                    <a:schemeClr val="bg1"/>
                                  </a:solidFill>
                                  <a:latin typeface="Cambria Math" panose="02040503050406030204" pitchFamily="18" charset="0"/>
                                </a:rPr>
                                <m:t>2</m:t>
                              </m:r>
                            </m:deg>
                            <m:e>
                              <m:sSup>
                                <m:sSupPr>
                                  <m:ctrlPr>
                                    <a:rPr lang="zh-CN" altLang="zh-CN" sz="700" i="1">
                                      <a:solidFill>
                                        <a:schemeClr val="bg1"/>
                                      </a:solidFill>
                                      <a:latin typeface="Cambria Math" panose="02040503050406030204" pitchFamily="18" charset="0"/>
                                    </a:rPr>
                                  </m:ctrlPr>
                                </m:sSupPr>
                                <m:e>
                                  <m:r>
                                    <a:rPr lang="en-US" altLang="zh-CN" sz="700" i="1">
                                      <a:solidFill>
                                        <a:schemeClr val="bg1"/>
                                      </a:solidFill>
                                      <a:latin typeface="Cambria Math" panose="02040503050406030204" pitchFamily="18" charset="0"/>
                                    </a:rPr>
                                    <m:t>1</m:t>
                                  </m:r>
                                </m:e>
                                <m:sup>
                                  <m:r>
                                    <a:rPr lang="en-US" altLang="zh-CN" sz="700" i="1">
                                      <a:solidFill>
                                        <a:schemeClr val="bg1"/>
                                      </a:solidFill>
                                      <a:latin typeface="Cambria Math" panose="02040503050406030204" pitchFamily="18" charset="0"/>
                                    </a:rPr>
                                    <m:t>2</m:t>
                                  </m:r>
                                </m:sup>
                              </m:sSup>
                              <m:r>
                                <a:rPr lang="en-US" altLang="zh-CN" sz="700" i="1">
                                  <a:solidFill>
                                    <a:schemeClr val="bg1"/>
                                  </a:solidFill>
                                  <a:latin typeface="Cambria Math" panose="02040503050406030204" pitchFamily="18" charset="0"/>
                                </a:rPr>
                                <m:t>+</m:t>
                              </m:r>
                              <m:sSup>
                                <m:sSupPr>
                                  <m:ctrlPr>
                                    <a:rPr lang="zh-CN" altLang="zh-CN" sz="700" i="1">
                                      <a:solidFill>
                                        <a:schemeClr val="bg1"/>
                                      </a:solidFill>
                                      <a:latin typeface="Cambria Math" panose="02040503050406030204" pitchFamily="18" charset="0"/>
                                    </a:rPr>
                                  </m:ctrlPr>
                                </m:sSupPr>
                                <m:e>
                                  <m:r>
                                    <a:rPr lang="en-US" altLang="zh-CN" sz="700" i="1">
                                      <a:solidFill>
                                        <a:schemeClr val="bg1"/>
                                      </a:solidFill>
                                      <a:latin typeface="Cambria Math" panose="02040503050406030204" pitchFamily="18" charset="0"/>
                                    </a:rPr>
                                    <m:t>0</m:t>
                                  </m:r>
                                </m:e>
                                <m:sup>
                                  <m:r>
                                    <a:rPr lang="en-US" altLang="zh-CN" sz="700" i="1">
                                      <a:solidFill>
                                        <a:schemeClr val="bg1"/>
                                      </a:solidFill>
                                      <a:latin typeface="Cambria Math" panose="02040503050406030204" pitchFamily="18" charset="0"/>
                                    </a:rPr>
                                    <m:t>2</m:t>
                                  </m:r>
                                </m:sup>
                              </m:sSup>
                              <m:r>
                                <a:rPr lang="en-US" altLang="zh-CN" sz="700" i="1">
                                  <a:solidFill>
                                    <a:schemeClr val="bg1"/>
                                  </a:solidFill>
                                  <a:latin typeface="Cambria Math" panose="02040503050406030204" pitchFamily="18" charset="0"/>
                                </a:rPr>
                                <m:t>+</m:t>
                              </m:r>
                              <m:sSup>
                                <m:sSupPr>
                                  <m:ctrlPr>
                                    <a:rPr lang="zh-CN" altLang="zh-CN" sz="700" i="1">
                                      <a:solidFill>
                                        <a:schemeClr val="bg1"/>
                                      </a:solidFill>
                                      <a:latin typeface="Cambria Math" panose="02040503050406030204" pitchFamily="18" charset="0"/>
                                    </a:rPr>
                                  </m:ctrlPr>
                                </m:sSupPr>
                                <m:e>
                                  <m:r>
                                    <a:rPr lang="en-US" altLang="zh-CN" sz="700" i="1">
                                      <a:solidFill>
                                        <a:schemeClr val="bg1"/>
                                      </a:solidFill>
                                      <a:latin typeface="Cambria Math" panose="02040503050406030204" pitchFamily="18" charset="0"/>
                                    </a:rPr>
                                    <m:t>1</m:t>
                                  </m:r>
                                </m:e>
                                <m:sup>
                                  <m:r>
                                    <a:rPr lang="en-US" altLang="zh-CN" sz="700" i="1">
                                      <a:solidFill>
                                        <a:schemeClr val="bg1"/>
                                      </a:solidFill>
                                      <a:latin typeface="Cambria Math" panose="02040503050406030204" pitchFamily="18" charset="0"/>
                                    </a:rPr>
                                    <m:t>2</m:t>
                                  </m:r>
                                </m:sup>
                              </m:sSup>
                              <m:r>
                                <a:rPr lang="en-US" altLang="zh-CN" sz="700" i="1">
                                  <a:solidFill>
                                    <a:schemeClr val="bg1"/>
                                  </a:solidFill>
                                  <a:latin typeface="Cambria Math" panose="02040503050406030204" pitchFamily="18" charset="0"/>
                                </a:rPr>
                                <m:t>+</m:t>
                              </m:r>
                              <m:sSup>
                                <m:sSupPr>
                                  <m:ctrlPr>
                                    <a:rPr lang="zh-CN" altLang="zh-CN" sz="700" i="1">
                                      <a:solidFill>
                                        <a:schemeClr val="bg1"/>
                                      </a:solidFill>
                                      <a:latin typeface="Cambria Math" panose="02040503050406030204" pitchFamily="18" charset="0"/>
                                    </a:rPr>
                                  </m:ctrlPr>
                                </m:sSupPr>
                                <m:e>
                                  <m:r>
                                    <a:rPr lang="en-US" altLang="zh-CN" sz="700" i="1">
                                      <a:solidFill>
                                        <a:schemeClr val="bg1"/>
                                      </a:solidFill>
                                      <a:latin typeface="Cambria Math" panose="02040503050406030204" pitchFamily="18" charset="0"/>
                                    </a:rPr>
                                    <m:t>0</m:t>
                                  </m:r>
                                </m:e>
                                <m:sup>
                                  <m:r>
                                    <a:rPr lang="en-US" altLang="zh-CN" sz="700" i="1">
                                      <a:solidFill>
                                        <a:schemeClr val="bg1"/>
                                      </a:solidFill>
                                      <a:latin typeface="Cambria Math" panose="02040503050406030204" pitchFamily="18" charset="0"/>
                                    </a:rPr>
                                    <m:t>2</m:t>
                                  </m:r>
                                </m:sup>
                              </m:sSup>
                              <m:r>
                                <a:rPr lang="en-US" altLang="zh-CN" sz="700" i="1">
                                  <a:solidFill>
                                    <a:schemeClr val="bg1"/>
                                  </a:solidFill>
                                  <a:latin typeface="Cambria Math" panose="02040503050406030204" pitchFamily="18" charset="0"/>
                                </a:rPr>
                                <m:t>+</m:t>
                              </m:r>
                              <m:sSup>
                                <m:sSupPr>
                                  <m:ctrlPr>
                                    <a:rPr lang="zh-CN" altLang="zh-CN" sz="700" i="1">
                                      <a:solidFill>
                                        <a:schemeClr val="bg1"/>
                                      </a:solidFill>
                                      <a:latin typeface="Cambria Math" panose="02040503050406030204" pitchFamily="18" charset="0"/>
                                    </a:rPr>
                                  </m:ctrlPr>
                                </m:sSupPr>
                                <m:e>
                                  <m:r>
                                    <a:rPr lang="en-US" altLang="zh-CN" sz="700" i="1">
                                      <a:solidFill>
                                        <a:schemeClr val="bg1"/>
                                      </a:solidFill>
                                      <a:latin typeface="Cambria Math" panose="02040503050406030204" pitchFamily="18" charset="0"/>
                                    </a:rPr>
                                    <m:t>0</m:t>
                                  </m:r>
                                </m:e>
                                <m:sup>
                                  <m:r>
                                    <a:rPr lang="en-US" altLang="zh-CN" sz="700" i="1">
                                      <a:solidFill>
                                        <a:schemeClr val="bg1"/>
                                      </a:solidFill>
                                      <a:latin typeface="Cambria Math" panose="02040503050406030204" pitchFamily="18" charset="0"/>
                                    </a:rPr>
                                    <m:t>2</m:t>
                                  </m:r>
                                </m:sup>
                              </m:sSup>
                            </m:e>
                          </m:rad>
                        </m:den>
                      </m:f>
                      <m:r>
                        <a:rPr lang="en-US" altLang="zh-CN" sz="700" i="1">
                          <a:solidFill>
                            <a:schemeClr val="bg1"/>
                          </a:solidFill>
                          <a:latin typeface="Cambria Math" panose="02040503050406030204" pitchFamily="18" charset="0"/>
                        </a:rPr>
                        <m:t>=0.5</m:t>
                      </m:r>
                    </m:oMath>
                  </m:oMathPara>
                </a14:m>
                <a:endParaRPr lang="zh-CN" altLang="zh-CN" sz="700" dirty="0">
                  <a:solidFill>
                    <a:schemeClr val="bg1"/>
                  </a:solidFill>
                </a:endParaRPr>
              </a:p>
              <a:p>
                <a:endParaRPr lang="zh-CN" altLang="en-US" sz="700" dirty="0">
                  <a:solidFill>
                    <a:schemeClr val="bg1"/>
                  </a:solidFill>
                </a:endParaRPr>
              </a:p>
            </p:txBody>
          </p:sp>
        </mc:Choice>
        <mc:Fallback xmlns="">
          <p:sp>
            <p:nvSpPr>
              <p:cNvPr id="14" name="文本框 13">
                <a:extLst>
                  <a:ext uri="{FF2B5EF4-FFF2-40B4-BE49-F238E27FC236}">
                    <a16:creationId xmlns:a16="http://schemas.microsoft.com/office/drawing/2014/main" id="{2022B087-0F87-DD35-273F-F7F186F03D64}"/>
                  </a:ext>
                </a:extLst>
              </p:cNvPr>
              <p:cNvSpPr txBox="1">
                <a:spLocks noRot="1" noChangeAspect="1" noMove="1" noResize="1" noEditPoints="1" noAdjustHandles="1" noChangeArrowheads="1" noChangeShapeType="1" noTextEdit="1"/>
              </p:cNvSpPr>
              <p:nvPr/>
            </p:nvSpPr>
            <p:spPr>
              <a:xfrm>
                <a:off x="5531999" y="3768101"/>
                <a:ext cx="2518968" cy="447687"/>
              </a:xfrm>
              <a:prstGeom prst="rect">
                <a:avLst/>
              </a:prstGeom>
              <a:blipFill>
                <a:blip r:embed="rId5"/>
                <a:stretch>
                  <a:fillRect/>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A355B559-94DD-79E5-351A-05CC43DDE4CE}"/>
              </a:ext>
            </a:extLst>
          </p:cNvPr>
          <p:cNvSpPr txBox="1"/>
          <p:nvPr/>
        </p:nvSpPr>
        <p:spPr>
          <a:xfrm>
            <a:off x="285895" y="4462666"/>
            <a:ext cx="8162812" cy="507831"/>
          </a:xfrm>
          <a:prstGeom prst="rect">
            <a:avLst/>
          </a:prstGeom>
          <a:noFill/>
        </p:spPr>
        <p:txBody>
          <a:bodyPr wrap="none" rtlCol="0">
            <a:spAutoFit/>
          </a:bodyPr>
          <a:lstStyle/>
          <a:p>
            <a:r>
              <a:rPr lang="zh-CN" altLang="en-US" dirty="0">
                <a:solidFill>
                  <a:schemeClr val="bg1"/>
                </a:solidFill>
              </a:rPr>
              <a:t>从这个结果来看，这符合我们不同种族之间无线性差异的期望，任意两个种族之间的差异值是固定的，</a:t>
            </a:r>
            <a:endParaRPr lang="en-US" altLang="zh-CN" dirty="0">
              <a:solidFill>
                <a:schemeClr val="bg1"/>
              </a:solidFill>
            </a:endParaRPr>
          </a:p>
          <a:p>
            <a:r>
              <a:rPr lang="zh-CN" altLang="en-US" dirty="0">
                <a:solidFill>
                  <a:schemeClr val="bg1"/>
                </a:solidFill>
              </a:rPr>
              <a:t>一般的，如果同一特征下的数据无线性关系的情况下，我们可以使用这种编码方式，它叫</a:t>
            </a:r>
            <a:r>
              <a:rPr lang="en-US" altLang="zh-CN" dirty="0">
                <a:solidFill>
                  <a:schemeClr val="bg1"/>
                </a:solidFill>
              </a:rPr>
              <a:t>One-hot</a:t>
            </a:r>
            <a:r>
              <a:rPr lang="zh-CN" altLang="en-US" dirty="0">
                <a:solidFill>
                  <a:schemeClr val="bg1"/>
                </a:solidFill>
              </a:rPr>
              <a:t>编码</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D43A5B90-F228-0AA7-B139-5B729C7A1F69}"/>
                  </a:ext>
                </a:extLst>
              </p:cNvPr>
              <p:cNvSpPr txBox="1"/>
              <p:nvPr/>
            </p:nvSpPr>
            <p:spPr>
              <a:xfrm>
                <a:off x="2659053" y="3347560"/>
                <a:ext cx="2812421" cy="2227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700" smtClean="0">
                          <a:solidFill>
                            <a:schemeClr val="bg1"/>
                          </a:solidFill>
                          <a:latin typeface="Cambria Math" panose="02040503050406030204" pitchFamily="18" charset="0"/>
                        </a:rPr>
                        <m:t> </m:t>
                      </m:r>
                      <m:rad>
                        <m:radPr>
                          <m:ctrlPr>
                            <a:rPr lang="zh-CN" altLang="en-US" sz="700" i="1">
                              <a:solidFill>
                                <a:schemeClr val="bg1"/>
                              </a:solidFill>
                              <a:latin typeface="Cambria Math" panose="02040503050406030204" pitchFamily="18" charset="0"/>
                            </a:rPr>
                          </m:ctrlPr>
                        </m:radPr>
                        <m:deg>
                          <m:r>
                            <a:rPr lang="zh-CN" altLang="en-US" sz="700" i="0">
                              <a:solidFill>
                                <a:schemeClr val="bg1"/>
                              </a:solidFill>
                              <a:latin typeface="Cambria Math" panose="02040503050406030204" pitchFamily="18" charset="0"/>
                            </a:rPr>
                            <m:t>2</m:t>
                          </m:r>
                        </m:deg>
                        <m:e>
                          <m:sSup>
                            <m:sSupPr>
                              <m:ctrlPr>
                                <a:rPr lang="zh-CN" altLang="en-US" sz="700" i="1">
                                  <a:solidFill>
                                    <a:schemeClr val="bg1"/>
                                  </a:solidFill>
                                  <a:latin typeface="Cambria Math" panose="02040503050406030204" pitchFamily="18" charset="0"/>
                                </a:rPr>
                              </m:ctrlPr>
                            </m:sSupPr>
                            <m:e>
                              <m:d>
                                <m:dPr>
                                  <m:ctrlPr>
                                    <a:rPr lang="zh-CN" altLang="en-US" sz="700" i="1">
                                      <a:solidFill>
                                        <a:schemeClr val="bg1"/>
                                      </a:solidFill>
                                      <a:latin typeface="Cambria Math" panose="02040503050406030204" pitchFamily="18" charset="0"/>
                                    </a:rPr>
                                  </m:ctrlPr>
                                </m:dPr>
                                <m:e>
                                  <m:r>
                                    <a:rPr lang="zh-CN" altLang="en-US" sz="700" i="0">
                                      <a:solidFill>
                                        <a:schemeClr val="bg1"/>
                                      </a:solidFill>
                                      <a:latin typeface="Cambria Math" panose="02040503050406030204" pitchFamily="18" charset="0"/>
                                    </a:rPr>
                                    <m:t>1−1</m:t>
                                  </m:r>
                                </m:e>
                              </m:d>
                            </m:e>
                            <m:sup>
                              <m:r>
                                <a:rPr lang="zh-CN" altLang="en-US" sz="700" i="0">
                                  <a:solidFill>
                                    <a:schemeClr val="bg1"/>
                                  </a:solidFill>
                                  <a:latin typeface="Cambria Math" panose="02040503050406030204" pitchFamily="18" charset="0"/>
                                </a:rPr>
                                <m:t>2</m:t>
                              </m:r>
                            </m:sup>
                          </m:sSup>
                          <m:r>
                            <a:rPr lang="zh-CN" altLang="en-US" sz="700" i="0">
                              <a:solidFill>
                                <a:schemeClr val="bg1"/>
                              </a:solidFill>
                              <a:latin typeface="Cambria Math" panose="02040503050406030204" pitchFamily="18" charset="0"/>
                            </a:rPr>
                            <m:t>+</m:t>
                          </m:r>
                          <m:sSup>
                            <m:sSupPr>
                              <m:ctrlPr>
                                <a:rPr lang="zh-CN" altLang="en-US" sz="700" i="1">
                                  <a:solidFill>
                                    <a:schemeClr val="bg1"/>
                                  </a:solidFill>
                                  <a:latin typeface="Cambria Math" panose="02040503050406030204" pitchFamily="18" charset="0"/>
                                </a:rPr>
                              </m:ctrlPr>
                            </m:sSupPr>
                            <m:e>
                              <m:d>
                                <m:dPr>
                                  <m:ctrlPr>
                                    <a:rPr lang="zh-CN" altLang="en-US" sz="700" i="1">
                                      <a:solidFill>
                                        <a:schemeClr val="bg1"/>
                                      </a:solidFill>
                                      <a:latin typeface="Cambria Math" panose="02040503050406030204" pitchFamily="18" charset="0"/>
                                    </a:rPr>
                                  </m:ctrlPr>
                                </m:dPr>
                                <m:e>
                                  <m:r>
                                    <a:rPr lang="zh-CN" altLang="en-US" sz="700" i="0">
                                      <a:solidFill>
                                        <a:schemeClr val="bg1"/>
                                      </a:solidFill>
                                      <a:latin typeface="Cambria Math" panose="02040503050406030204" pitchFamily="18" charset="0"/>
                                    </a:rPr>
                                    <m:t>0−1</m:t>
                                  </m:r>
                                </m:e>
                              </m:d>
                            </m:e>
                            <m:sup>
                              <m:r>
                                <a:rPr lang="zh-CN" altLang="en-US" sz="700" i="0">
                                  <a:solidFill>
                                    <a:schemeClr val="bg1"/>
                                  </a:solidFill>
                                  <a:latin typeface="Cambria Math" panose="02040503050406030204" pitchFamily="18" charset="0"/>
                                </a:rPr>
                                <m:t>2</m:t>
                              </m:r>
                            </m:sup>
                          </m:sSup>
                          <m:r>
                            <a:rPr lang="zh-CN" altLang="en-US" sz="700" i="0">
                              <a:solidFill>
                                <a:schemeClr val="bg1"/>
                              </a:solidFill>
                              <a:latin typeface="Cambria Math" panose="02040503050406030204" pitchFamily="18" charset="0"/>
                            </a:rPr>
                            <m:t>+</m:t>
                          </m:r>
                          <m:sSup>
                            <m:sSupPr>
                              <m:ctrlPr>
                                <a:rPr lang="zh-CN" altLang="en-US" sz="700" i="1">
                                  <a:solidFill>
                                    <a:schemeClr val="bg1"/>
                                  </a:solidFill>
                                  <a:latin typeface="Cambria Math" panose="02040503050406030204" pitchFamily="18" charset="0"/>
                                </a:rPr>
                              </m:ctrlPr>
                            </m:sSupPr>
                            <m:e>
                              <m:d>
                                <m:dPr>
                                  <m:ctrlPr>
                                    <a:rPr lang="zh-CN" altLang="en-US" sz="700" i="1">
                                      <a:solidFill>
                                        <a:schemeClr val="bg1"/>
                                      </a:solidFill>
                                      <a:latin typeface="Cambria Math" panose="02040503050406030204" pitchFamily="18" charset="0"/>
                                    </a:rPr>
                                  </m:ctrlPr>
                                </m:dPr>
                                <m:e>
                                  <m:r>
                                    <a:rPr lang="zh-CN" altLang="en-US" sz="700" i="0">
                                      <a:solidFill>
                                        <a:schemeClr val="bg1"/>
                                      </a:solidFill>
                                      <a:latin typeface="Cambria Math" panose="02040503050406030204" pitchFamily="18" charset="0"/>
                                    </a:rPr>
                                    <m:t>0−0</m:t>
                                  </m:r>
                                </m:e>
                              </m:d>
                            </m:e>
                            <m:sup>
                              <m:r>
                                <a:rPr lang="zh-CN" altLang="en-US" sz="700" i="0">
                                  <a:solidFill>
                                    <a:schemeClr val="bg1"/>
                                  </a:solidFill>
                                  <a:latin typeface="Cambria Math" panose="02040503050406030204" pitchFamily="18" charset="0"/>
                                </a:rPr>
                                <m:t>2</m:t>
                              </m:r>
                            </m:sup>
                          </m:sSup>
                          <m:r>
                            <a:rPr lang="zh-CN" altLang="en-US" sz="700" i="0">
                              <a:solidFill>
                                <a:schemeClr val="bg1"/>
                              </a:solidFill>
                              <a:latin typeface="Cambria Math" panose="02040503050406030204" pitchFamily="18" charset="0"/>
                            </a:rPr>
                            <m:t>+</m:t>
                          </m:r>
                          <m:sSup>
                            <m:sSupPr>
                              <m:ctrlPr>
                                <a:rPr lang="zh-CN" altLang="en-US" sz="700" i="1">
                                  <a:solidFill>
                                    <a:schemeClr val="bg1"/>
                                  </a:solidFill>
                                  <a:latin typeface="Cambria Math" panose="02040503050406030204" pitchFamily="18" charset="0"/>
                                </a:rPr>
                              </m:ctrlPr>
                            </m:sSupPr>
                            <m:e>
                              <m:d>
                                <m:dPr>
                                  <m:ctrlPr>
                                    <a:rPr lang="zh-CN" altLang="en-US" sz="700" i="1">
                                      <a:solidFill>
                                        <a:schemeClr val="bg1"/>
                                      </a:solidFill>
                                      <a:latin typeface="Cambria Math" panose="02040503050406030204" pitchFamily="18" charset="0"/>
                                    </a:rPr>
                                  </m:ctrlPr>
                                </m:dPr>
                                <m:e>
                                  <m:r>
                                    <a:rPr lang="zh-CN" altLang="en-US" sz="700" i="0">
                                      <a:solidFill>
                                        <a:schemeClr val="bg1"/>
                                      </a:solidFill>
                                      <a:latin typeface="Cambria Math" panose="02040503050406030204" pitchFamily="18" charset="0"/>
                                    </a:rPr>
                                    <m:t>0−0</m:t>
                                  </m:r>
                                </m:e>
                              </m:d>
                            </m:e>
                            <m:sup>
                              <m:r>
                                <a:rPr lang="zh-CN" altLang="en-US" sz="700" i="0">
                                  <a:solidFill>
                                    <a:schemeClr val="bg1"/>
                                  </a:solidFill>
                                  <a:latin typeface="Cambria Math" panose="02040503050406030204" pitchFamily="18" charset="0"/>
                                </a:rPr>
                                <m:t>2</m:t>
                              </m:r>
                            </m:sup>
                          </m:sSup>
                          <m:r>
                            <a:rPr lang="zh-CN" altLang="en-US" sz="700" i="0">
                              <a:solidFill>
                                <a:schemeClr val="bg1"/>
                              </a:solidFill>
                              <a:latin typeface="Cambria Math" panose="02040503050406030204" pitchFamily="18" charset="0"/>
                            </a:rPr>
                            <m:t>+</m:t>
                          </m:r>
                          <m:sSup>
                            <m:sSupPr>
                              <m:ctrlPr>
                                <a:rPr lang="zh-CN" altLang="en-US" sz="700" i="1">
                                  <a:solidFill>
                                    <a:schemeClr val="bg1"/>
                                  </a:solidFill>
                                  <a:latin typeface="Cambria Math" panose="02040503050406030204" pitchFamily="18" charset="0"/>
                                </a:rPr>
                              </m:ctrlPr>
                            </m:sSupPr>
                            <m:e>
                              <m:d>
                                <m:dPr>
                                  <m:ctrlPr>
                                    <a:rPr lang="zh-CN" altLang="en-US" sz="700" i="1">
                                      <a:solidFill>
                                        <a:schemeClr val="bg1"/>
                                      </a:solidFill>
                                      <a:latin typeface="Cambria Math" panose="02040503050406030204" pitchFamily="18" charset="0"/>
                                    </a:rPr>
                                  </m:ctrlPr>
                                </m:dPr>
                                <m:e>
                                  <m:r>
                                    <a:rPr lang="zh-CN" altLang="en-US" sz="700" i="0">
                                      <a:solidFill>
                                        <a:schemeClr val="bg1"/>
                                      </a:solidFill>
                                      <a:latin typeface="Cambria Math" panose="02040503050406030204" pitchFamily="18" charset="0"/>
                                    </a:rPr>
                                    <m:t>1−0</m:t>
                                  </m:r>
                                </m:e>
                              </m:d>
                            </m:e>
                            <m:sup>
                              <m:r>
                                <a:rPr lang="zh-CN" altLang="en-US" sz="700" i="0">
                                  <a:solidFill>
                                    <a:schemeClr val="bg1"/>
                                  </a:solidFill>
                                  <a:latin typeface="Cambria Math" panose="02040503050406030204" pitchFamily="18" charset="0"/>
                                </a:rPr>
                                <m:t>2</m:t>
                              </m:r>
                            </m:sup>
                          </m:sSup>
                        </m:e>
                      </m:rad>
                      <m:r>
                        <a:rPr lang="zh-CN" altLang="en-US" sz="700" i="0">
                          <a:solidFill>
                            <a:schemeClr val="bg1"/>
                          </a:solidFill>
                          <a:latin typeface="Cambria Math" panose="02040503050406030204" pitchFamily="18" charset="0"/>
                        </a:rPr>
                        <m:t>≈1.414</m:t>
                      </m:r>
                    </m:oMath>
                  </m:oMathPara>
                </a14:m>
                <a:endParaRPr lang="zh-CN" altLang="en-US" sz="700" dirty="0">
                  <a:solidFill>
                    <a:schemeClr val="bg1"/>
                  </a:solidFill>
                </a:endParaRPr>
              </a:p>
            </p:txBody>
          </p:sp>
        </mc:Choice>
        <mc:Fallback xmlns="">
          <p:sp>
            <p:nvSpPr>
              <p:cNvPr id="17" name="文本框 16">
                <a:extLst>
                  <a:ext uri="{FF2B5EF4-FFF2-40B4-BE49-F238E27FC236}">
                    <a16:creationId xmlns:a16="http://schemas.microsoft.com/office/drawing/2014/main" id="{D43A5B90-F228-0AA7-B139-5B729C7A1F69}"/>
                  </a:ext>
                </a:extLst>
              </p:cNvPr>
              <p:cNvSpPr txBox="1">
                <a:spLocks noRot="1" noChangeAspect="1" noMove="1" noResize="1" noEditPoints="1" noAdjustHandles="1" noChangeArrowheads="1" noChangeShapeType="1" noTextEdit="1"/>
              </p:cNvSpPr>
              <p:nvPr/>
            </p:nvSpPr>
            <p:spPr>
              <a:xfrm>
                <a:off x="2659053" y="3347560"/>
                <a:ext cx="2812421" cy="222753"/>
              </a:xfrm>
              <a:prstGeom prst="rect">
                <a:avLst/>
              </a:prstGeom>
              <a:blipFill>
                <a:blip r:embed="rId6"/>
                <a:stretch>
                  <a:fillRect/>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7EB74936-9713-AFD6-50EF-09957349D000}"/>
              </a:ext>
            </a:extLst>
          </p:cNvPr>
          <p:cNvSpPr txBox="1"/>
          <p:nvPr/>
        </p:nvSpPr>
        <p:spPr>
          <a:xfrm>
            <a:off x="4497546" y="954441"/>
            <a:ext cx="4618382" cy="715581"/>
          </a:xfrm>
          <a:prstGeom prst="rect">
            <a:avLst/>
          </a:prstGeom>
          <a:noFill/>
        </p:spPr>
        <p:txBody>
          <a:bodyPr wrap="square">
            <a:spAutoFit/>
          </a:bodyPr>
          <a:lstStyle/>
          <a:p>
            <a:r>
              <a:rPr lang="zh-CN" altLang="en-US" b="0" i="0" dirty="0">
                <a:solidFill>
                  <a:schemeClr val="bg2">
                    <a:lumMod val="60000"/>
                    <a:lumOff val="40000"/>
                  </a:schemeClr>
                </a:solidFill>
                <a:effectLst/>
                <a:latin typeface="PingFang SC"/>
              </a:rPr>
              <a:t>独热编码即 </a:t>
            </a:r>
            <a:r>
              <a:rPr lang="en-US" altLang="zh-CN" b="0" i="0" dirty="0">
                <a:solidFill>
                  <a:schemeClr val="bg2">
                    <a:lumMod val="60000"/>
                    <a:lumOff val="40000"/>
                  </a:schemeClr>
                </a:solidFill>
                <a:effectLst/>
                <a:latin typeface="PingFang SC"/>
              </a:rPr>
              <a:t>One-Hot </a:t>
            </a:r>
            <a:r>
              <a:rPr lang="zh-CN" altLang="en-US" b="0" i="0" dirty="0">
                <a:solidFill>
                  <a:schemeClr val="bg2">
                    <a:lumMod val="60000"/>
                    <a:lumOff val="40000"/>
                  </a:schemeClr>
                </a:solidFill>
                <a:effectLst/>
                <a:latin typeface="PingFang SC"/>
              </a:rPr>
              <a:t>编码，又称一位有效编码，其方法是使用</a:t>
            </a:r>
            <a:r>
              <a:rPr lang="en-US" altLang="zh-CN" b="0" i="0" dirty="0">
                <a:solidFill>
                  <a:schemeClr val="bg2">
                    <a:lumMod val="60000"/>
                    <a:lumOff val="40000"/>
                  </a:schemeClr>
                </a:solidFill>
                <a:effectLst/>
                <a:latin typeface="PingFang SC"/>
              </a:rPr>
              <a:t>N</a:t>
            </a:r>
            <a:r>
              <a:rPr lang="zh-CN" altLang="en-US" b="0" i="0" dirty="0">
                <a:solidFill>
                  <a:schemeClr val="bg2">
                    <a:lumMod val="60000"/>
                    <a:lumOff val="40000"/>
                  </a:schemeClr>
                </a:solidFill>
                <a:effectLst/>
                <a:latin typeface="PingFang SC"/>
              </a:rPr>
              <a:t>位</a:t>
            </a:r>
            <a:r>
              <a:rPr lang="zh-CN" altLang="en-US" b="0" i="0" u="none" strike="noStrike" dirty="0">
                <a:solidFill>
                  <a:schemeClr val="bg2">
                    <a:lumMod val="60000"/>
                    <a:lumOff val="40000"/>
                  </a:schemeClr>
                </a:solidFill>
                <a:effectLst/>
                <a:latin typeface="PingFang SC"/>
                <a:hlinkClick r:id="rId7">
                  <a:extLst>
                    <a:ext uri="{A12FA001-AC4F-418D-AE19-62706E023703}">
                      <ahyp:hlinkClr xmlns:ahyp="http://schemas.microsoft.com/office/drawing/2018/hyperlinkcolor" val="tx"/>
                    </a:ext>
                  </a:extLst>
                </a:hlinkClick>
              </a:rPr>
              <a:t>状态寄存器</a:t>
            </a:r>
            <a:r>
              <a:rPr lang="zh-CN" altLang="en-US" b="0" i="0" dirty="0">
                <a:solidFill>
                  <a:schemeClr val="bg2">
                    <a:lumMod val="60000"/>
                    <a:lumOff val="40000"/>
                  </a:schemeClr>
                </a:solidFill>
                <a:effectLst/>
                <a:latin typeface="PingFang SC"/>
              </a:rPr>
              <a:t>来对</a:t>
            </a:r>
            <a:r>
              <a:rPr lang="en-US" altLang="zh-CN" b="0" i="0" dirty="0">
                <a:solidFill>
                  <a:schemeClr val="bg2">
                    <a:lumMod val="60000"/>
                    <a:lumOff val="40000"/>
                  </a:schemeClr>
                </a:solidFill>
                <a:effectLst/>
                <a:latin typeface="PingFang SC"/>
              </a:rPr>
              <a:t>N</a:t>
            </a:r>
            <a:r>
              <a:rPr lang="zh-CN" altLang="en-US" b="0" i="0" dirty="0">
                <a:solidFill>
                  <a:schemeClr val="bg2">
                    <a:lumMod val="60000"/>
                    <a:lumOff val="40000"/>
                  </a:schemeClr>
                </a:solidFill>
                <a:effectLst/>
                <a:latin typeface="PingFang SC"/>
              </a:rPr>
              <a:t>个状态进行编码，每个状态都有它独立的寄存器位，并且在任意时候，其中只有一位有效</a:t>
            </a:r>
            <a:endParaRPr lang="zh-CN" altLang="en-US" dirty="0">
              <a:solidFill>
                <a:schemeClr val="bg2">
                  <a:lumMod val="60000"/>
                  <a:lumOff val="40000"/>
                </a:schemeClr>
              </a:solidFill>
            </a:endParaRPr>
          </a:p>
        </p:txBody>
      </p:sp>
    </p:spTree>
    <p:extLst>
      <p:ext uri="{BB962C8B-B14F-4D97-AF65-F5344CB8AC3E}">
        <p14:creationId xmlns:p14="http://schemas.microsoft.com/office/powerpoint/2010/main" val="284335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1000"/>
                                        <p:tgtEl>
                                          <p:spTgt spid="39"/>
                                        </p:tgtEl>
                                      </p:cBhvr>
                                    </p:animEffect>
                                    <p:anim calcmode="lin" valueType="num">
                                      <p:cBhvr>
                                        <p:cTn id="18" dur="1000" fill="hold"/>
                                        <p:tgtEl>
                                          <p:spTgt spid="39"/>
                                        </p:tgtEl>
                                        <p:attrNameLst>
                                          <p:attrName>ppt_x</p:attrName>
                                        </p:attrNameLst>
                                      </p:cBhvr>
                                      <p:tavLst>
                                        <p:tav tm="0">
                                          <p:val>
                                            <p:strVal val="#ppt_x"/>
                                          </p:val>
                                        </p:tav>
                                        <p:tav tm="100000">
                                          <p:val>
                                            <p:strVal val="#ppt_x"/>
                                          </p:val>
                                        </p:tav>
                                      </p:tavLst>
                                    </p:anim>
                                    <p:anim calcmode="lin" valueType="num">
                                      <p:cBhvr>
                                        <p:cTn id="1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0-#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ppt_x"/>
                                          </p:val>
                                        </p:tav>
                                        <p:tav tm="100000">
                                          <p:val>
                                            <p:strVal val="#ppt_x"/>
                                          </p:val>
                                        </p:tav>
                                      </p:tavLst>
                                    </p:anim>
                                    <p:anim calcmode="lin" valueType="num">
                                      <p:cBhvr additive="base">
                                        <p:cTn id="45" dur="500" fill="hold"/>
                                        <p:tgtEl>
                                          <p:spTgt spid="5"/>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ppt_x"/>
                                          </p:val>
                                        </p:tav>
                                        <p:tav tm="100000">
                                          <p:val>
                                            <p:strVal val="#ppt_x"/>
                                          </p:val>
                                        </p:tav>
                                      </p:tavLst>
                                    </p:anim>
                                    <p:anim calcmode="lin" valueType="num">
                                      <p:cBhvr additive="base">
                                        <p:cTn id="4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500" fill="hold"/>
                                        <p:tgtEl>
                                          <p:spTgt spid="10"/>
                                        </p:tgtEl>
                                        <p:attrNameLst>
                                          <p:attrName>ppt_x</p:attrName>
                                        </p:attrNameLst>
                                      </p:cBhvr>
                                      <p:tavLst>
                                        <p:tav tm="0">
                                          <p:val>
                                            <p:strVal val="#ppt_x"/>
                                          </p:val>
                                        </p:tav>
                                        <p:tav tm="100000">
                                          <p:val>
                                            <p:strVal val="#ppt_x"/>
                                          </p:val>
                                        </p:tav>
                                      </p:tavLst>
                                    </p:anim>
                                    <p:anim calcmode="lin" valueType="num">
                                      <p:cBhvr additive="base">
                                        <p:cTn id="55" dur="500" fill="hold"/>
                                        <p:tgtEl>
                                          <p:spTgt spid="10"/>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additive="base">
                                        <p:cTn id="58" dur="500" fill="hold"/>
                                        <p:tgtEl>
                                          <p:spTgt spid="13"/>
                                        </p:tgtEl>
                                        <p:attrNameLst>
                                          <p:attrName>ppt_x</p:attrName>
                                        </p:attrNameLst>
                                      </p:cBhvr>
                                      <p:tavLst>
                                        <p:tav tm="0">
                                          <p:val>
                                            <p:strVal val="#ppt_x"/>
                                          </p:val>
                                        </p:tav>
                                        <p:tav tm="100000">
                                          <p:val>
                                            <p:strVal val="#ppt_x"/>
                                          </p:val>
                                        </p:tav>
                                      </p:tavLst>
                                    </p:anim>
                                    <p:anim calcmode="lin" valueType="num">
                                      <p:cBhvr additive="base">
                                        <p:cTn id="59" dur="500" fill="hold"/>
                                        <p:tgtEl>
                                          <p:spTgt spid="13"/>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additive="base">
                                        <p:cTn id="62" dur="500" fill="hold"/>
                                        <p:tgtEl>
                                          <p:spTgt spid="14"/>
                                        </p:tgtEl>
                                        <p:attrNameLst>
                                          <p:attrName>ppt_x</p:attrName>
                                        </p:attrNameLst>
                                      </p:cBhvr>
                                      <p:tavLst>
                                        <p:tav tm="0">
                                          <p:val>
                                            <p:strVal val="#ppt_x"/>
                                          </p:val>
                                        </p:tav>
                                        <p:tav tm="100000">
                                          <p:val>
                                            <p:strVal val="#ppt_x"/>
                                          </p:val>
                                        </p:tav>
                                      </p:tavLst>
                                    </p:anim>
                                    <p:anim calcmode="lin" valueType="num">
                                      <p:cBhvr additive="base">
                                        <p:cTn id="6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15"/>
                                        </p:tgtEl>
                                        <p:attrNameLst>
                                          <p:attrName>style.visibility</p:attrName>
                                        </p:attrNameLst>
                                      </p:cBhvr>
                                      <p:to>
                                        <p:strVal val="visible"/>
                                      </p:to>
                                    </p:set>
                                    <p:anim calcmode="lin" valueType="num">
                                      <p:cBhvr>
                                        <p:cTn id="68" dur="500" fill="hold"/>
                                        <p:tgtEl>
                                          <p:spTgt spid="15"/>
                                        </p:tgtEl>
                                        <p:attrNameLst>
                                          <p:attrName>ppt_w</p:attrName>
                                        </p:attrNameLst>
                                      </p:cBhvr>
                                      <p:tavLst>
                                        <p:tav tm="0">
                                          <p:val>
                                            <p:fltVal val="0"/>
                                          </p:val>
                                        </p:tav>
                                        <p:tav tm="100000">
                                          <p:val>
                                            <p:strVal val="#ppt_w"/>
                                          </p:val>
                                        </p:tav>
                                      </p:tavLst>
                                    </p:anim>
                                    <p:anim calcmode="lin" valueType="num">
                                      <p:cBhvr>
                                        <p:cTn id="69" dur="500" fill="hold"/>
                                        <p:tgtEl>
                                          <p:spTgt spid="15"/>
                                        </p:tgtEl>
                                        <p:attrNameLst>
                                          <p:attrName>ppt_h</p:attrName>
                                        </p:attrNameLst>
                                      </p:cBhvr>
                                      <p:tavLst>
                                        <p:tav tm="0">
                                          <p:val>
                                            <p:fltVal val="0"/>
                                          </p:val>
                                        </p:tav>
                                        <p:tav tm="100000">
                                          <p:val>
                                            <p:strVal val="#ppt_h"/>
                                          </p:val>
                                        </p:tav>
                                      </p:tavLst>
                                    </p:anim>
                                    <p:animEffect transition="in" filter="fade">
                                      <p:cBhvr>
                                        <p:cTn id="70" dur="500"/>
                                        <p:tgtEl>
                                          <p:spTgt spid="1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wipe(down)">
                                      <p:cBhvr>
                                        <p:cTn id="7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3" grpId="0"/>
      <p:bldP spid="4" grpId="0"/>
      <p:bldP spid="5" grpId="0"/>
      <p:bldP spid="7" grpId="0"/>
      <p:bldP spid="8" grpId="0"/>
      <p:bldP spid="9" grpId="0"/>
      <p:bldP spid="10" grpId="0"/>
      <p:bldP spid="13" grpId="0"/>
      <p:bldP spid="14" grpId="0"/>
      <p:bldP spid="15" grpId="0"/>
      <p:bldP spid="17"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25">
            <a:extLst>
              <a:ext uri="{FF2B5EF4-FFF2-40B4-BE49-F238E27FC236}">
                <a16:creationId xmlns:a16="http://schemas.microsoft.com/office/drawing/2014/main" id="{25D4CF36-FAB1-CA30-B410-EFE22757AB96}"/>
              </a:ext>
            </a:extLst>
          </p:cNvPr>
          <p:cNvSpPr txBox="1"/>
          <p:nvPr/>
        </p:nvSpPr>
        <p:spPr>
          <a:xfrm>
            <a:off x="776896" y="237631"/>
            <a:ext cx="1468117" cy="461665"/>
          </a:xfrm>
          <a:prstGeom prst="rect">
            <a:avLst/>
          </a:prstGeom>
        </p:spPr>
        <p:txBody>
          <a:bodyPr wrap="square" rtlCol="0">
            <a:spAutoFit/>
          </a:bodyPr>
          <a:lstStyle/>
          <a:p>
            <a:r>
              <a:rPr lang="zh-CN" altLang="en-US" sz="2400" b="1"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位置编码</a:t>
            </a:r>
          </a:p>
        </p:txBody>
      </p:sp>
      <p:sp>
        <p:nvSpPr>
          <p:cNvPr id="12" name="文本框 26">
            <a:extLst>
              <a:ext uri="{FF2B5EF4-FFF2-40B4-BE49-F238E27FC236}">
                <a16:creationId xmlns:a16="http://schemas.microsoft.com/office/drawing/2014/main" id="{5BC5A6F7-0F0D-0D51-7AB3-8EB98B7E0BD3}"/>
              </a:ext>
            </a:extLst>
          </p:cNvPr>
          <p:cNvSpPr txBox="1"/>
          <p:nvPr/>
        </p:nvSpPr>
        <p:spPr>
          <a:xfrm>
            <a:off x="145056" y="156991"/>
            <a:ext cx="631840" cy="553998"/>
          </a:xfrm>
          <a:prstGeom prst="rect">
            <a:avLst/>
          </a:prstGeom>
          <a:noFill/>
        </p:spPr>
        <p:txBody>
          <a:bodyPr wrap="square" rtlCol="0">
            <a:spAutoFit/>
          </a:bodyPr>
          <a:lstStyle/>
          <a:p>
            <a:pPr algn="ctr"/>
            <a:r>
              <a:rPr lang="en-US" altLang="zh-CN" sz="3000"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06</a:t>
            </a:r>
            <a:endParaRPr lang="zh-CN" altLang="en-US" sz="3000"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grpSp>
        <p:nvGrpSpPr>
          <p:cNvPr id="3" name="组合 2">
            <a:extLst>
              <a:ext uri="{FF2B5EF4-FFF2-40B4-BE49-F238E27FC236}">
                <a16:creationId xmlns:a16="http://schemas.microsoft.com/office/drawing/2014/main" id="{220D1FF6-5639-A475-7199-1499E50A8D01}"/>
              </a:ext>
            </a:extLst>
          </p:cNvPr>
          <p:cNvGrpSpPr/>
          <p:nvPr/>
        </p:nvGrpSpPr>
        <p:grpSpPr>
          <a:xfrm>
            <a:off x="419251" y="1208341"/>
            <a:ext cx="2998976" cy="2640890"/>
            <a:chOff x="419251" y="1208341"/>
            <a:chExt cx="2998976" cy="2640890"/>
          </a:xfrm>
        </p:grpSpPr>
        <p:sp>
          <p:nvSpPr>
            <p:cNvPr id="33" name="AutoShape 8" descr="2,734,854 电动机图片、库存照片和矢量图| Shutterstock">
              <a:extLst>
                <a:ext uri="{FF2B5EF4-FFF2-40B4-BE49-F238E27FC236}">
                  <a16:creationId xmlns:a16="http://schemas.microsoft.com/office/drawing/2014/main" id="{BE54B384-A4AA-8BB9-1BCE-01ABB173958E}"/>
                </a:ext>
              </a:extLst>
            </p:cNvPr>
            <p:cNvSpPr>
              <a:spLocks noChangeAspect="1" noChangeArrowheads="1"/>
            </p:cNvSpPr>
            <p:nvPr/>
          </p:nvSpPr>
          <p:spPr bwMode="auto">
            <a:xfrm>
              <a:off x="1314467" y="1983130"/>
              <a:ext cx="396576" cy="2291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zh-CN" altLang="en-US" sz="800" dirty="0">
                  <a:solidFill>
                    <a:schemeClr val="bg1"/>
                  </a:solidFill>
                </a:rPr>
                <a:t>今天</a:t>
              </a:r>
              <a:endParaRPr lang="zh-CN" altLang="en-US" dirty="0">
                <a:solidFill>
                  <a:schemeClr val="bg1"/>
                </a:solidFill>
              </a:endParaRPr>
            </a:p>
          </p:txBody>
        </p:sp>
        <p:cxnSp>
          <p:nvCxnSpPr>
            <p:cNvPr id="4" name="直接箭头连接符 3">
              <a:extLst>
                <a:ext uri="{FF2B5EF4-FFF2-40B4-BE49-F238E27FC236}">
                  <a16:creationId xmlns:a16="http://schemas.microsoft.com/office/drawing/2014/main" id="{91A160F2-97CF-73BC-458E-B27C5534C912}"/>
                </a:ext>
              </a:extLst>
            </p:cNvPr>
            <p:cNvCxnSpPr/>
            <p:nvPr/>
          </p:nvCxnSpPr>
          <p:spPr>
            <a:xfrm>
              <a:off x="419251" y="3133057"/>
              <a:ext cx="2998976"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 name="直接箭头连接符 5">
              <a:extLst>
                <a:ext uri="{FF2B5EF4-FFF2-40B4-BE49-F238E27FC236}">
                  <a16:creationId xmlns:a16="http://schemas.microsoft.com/office/drawing/2014/main" id="{30AE287D-2763-CE38-2D0B-14C7C840B044}"/>
                </a:ext>
              </a:extLst>
            </p:cNvPr>
            <p:cNvCxnSpPr/>
            <p:nvPr/>
          </p:nvCxnSpPr>
          <p:spPr>
            <a:xfrm flipV="1">
              <a:off x="879648" y="1208341"/>
              <a:ext cx="0" cy="264089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 name="直接箭头连接符 7">
              <a:extLst>
                <a:ext uri="{FF2B5EF4-FFF2-40B4-BE49-F238E27FC236}">
                  <a16:creationId xmlns:a16="http://schemas.microsoft.com/office/drawing/2014/main" id="{5CA759DF-FA4C-F938-123B-E19C0F7AB2D4}"/>
                </a:ext>
              </a:extLst>
            </p:cNvPr>
            <p:cNvCxnSpPr>
              <a:cxnSpLocks/>
            </p:cNvCxnSpPr>
            <p:nvPr/>
          </p:nvCxnSpPr>
          <p:spPr>
            <a:xfrm flipV="1">
              <a:off x="892437" y="2135530"/>
              <a:ext cx="409242" cy="99752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 name="直接箭头连接符 9">
              <a:extLst>
                <a:ext uri="{FF2B5EF4-FFF2-40B4-BE49-F238E27FC236}">
                  <a16:creationId xmlns:a16="http://schemas.microsoft.com/office/drawing/2014/main" id="{753FF869-4453-E231-8E2F-C96F90027206}"/>
                </a:ext>
              </a:extLst>
            </p:cNvPr>
            <p:cNvCxnSpPr>
              <a:cxnSpLocks/>
            </p:cNvCxnSpPr>
            <p:nvPr/>
          </p:nvCxnSpPr>
          <p:spPr>
            <a:xfrm flipV="1">
              <a:off x="879648" y="3030747"/>
              <a:ext cx="840865" cy="10231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3" name="直接箭头连接符 12">
              <a:extLst>
                <a:ext uri="{FF2B5EF4-FFF2-40B4-BE49-F238E27FC236}">
                  <a16:creationId xmlns:a16="http://schemas.microsoft.com/office/drawing/2014/main" id="{A582EC46-AAB7-0EF5-D395-72A0F59CAC67}"/>
                </a:ext>
              </a:extLst>
            </p:cNvPr>
            <p:cNvCxnSpPr>
              <a:cxnSpLocks/>
            </p:cNvCxnSpPr>
            <p:nvPr/>
          </p:nvCxnSpPr>
          <p:spPr>
            <a:xfrm flipV="1">
              <a:off x="879648" y="2615111"/>
              <a:ext cx="1285276" cy="51794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9" name="AutoShape 8" descr="2,734,854 电动机图片、库存照片和矢量图| Shutterstock">
              <a:extLst>
                <a:ext uri="{FF2B5EF4-FFF2-40B4-BE49-F238E27FC236}">
                  <a16:creationId xmlns:a16="http://schemas.microsoft.com/office/drawing/2014/main" id="{DB1DD64B-676A-F10A-9C59-80B433AEE745}"/>
                </a:ext>
              </a:extLst>
            </p:cNvPr>
            <p:cNvSpPr>
              <a:spLocks noChangeAspect="1" noChangeArrowheads="1"/>
            </p:cNvSpPr>
            <p:nvPr/>
          </p:nvSpPr>
          <p:spPr bwMode="auto">
            <a:xfrm>
              <a:off x="1699160" y="2912520"/>
              <a:ext cx="409242" cy="236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zh-CN" altLang="en-US" sz="800" dirty="0">
                  <a:solidFill>
                    <a:schemeClr val="bg1"/>
                  </a:solidFill>
                </a:rPr>
                <a:t>昨天</a:t>
              </a:r>
            </a:p>
          </p:txBody>
        </p:sp>
        <p:sp>
          <p:nvSpPr>
            <p:cNvPr id="20" name="AutoShape 8" descr="2,734,854 电动机图片、库存照片和矢量图| Shutterstock">
              <a:extLst>
                <a:ext uri="{FF2B5EF4-FFF2-40B4-BE49-F238E27FC236}">
                  <a16:creationId xmlns:a16="http://schemas.microsoft.com/office/drawing/2014/main" id="{F0D8F919-CDD4-5E61-E979-BEBBF1EBDE2F}"/>
                </a:ext>
              </a:extLst>
            </p:cNvPr>
            <p:cNvSpPr>
              <a:spLocks noChangeAspect="1" noChangeArrowheads="1"/>
            </p:cNvSpPr>
            <p:nvPr/>
          </p:nvSpPr>
          <p:spPr bwMode="auto">
            <a:xfrm>
              <a:off x="2206426" y="2512099"/>
              <a:ext cx="396576" cy="2291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zh-CN" altLang="en-US" sz="800" dirty="0">
                  <a:solidFill>
                    <a:schemeClr val="bg1"/>
                  </a:solidFill>
                </a:rPr>
                <a:t>玩耍</a:t>
              </a:r>
              <a:endParaRPr lang="zh-CN" altLang="en-US" dirty="0">
                <a:solidFill>
                  <a:schemeClr val="bg1"/>
                </a:solidFill>
              </a:endParaRPr>
            </a:p>
          </p:txBody>
        </p:sp>
      </p:grpSp>
      <p:sp>
        <p:nvSpPr>
          <p:cNvPr id="21" name="AutoShape 8" descr="2,734,854 电动机图片、库存照片和矢量图| Shutterstock">
            <a:extLst>
              <a:ext uri="{FF2B5EF4-FFF2-40B4-BE49-F238E27FC236}">
                <a16:creationId xmlns:a16="http://schemas.microsoft.com/office/drawing/2014/main" id="{1EE94264-8918-788C-D4F2-25F54D343F88}"/>
              </a:ext>
            </a:extLst>
          </p:cNvPr>
          <p:cNvSpPr>
            <a:spLocks noChangeAspect="1" noChangeArrowheads="1"/>
          </p:cNvSpPr>
          <p:nvPr/>
        </p:nvSpPr>
        <p:spPr bwMode="auto">
          <a:xfrm>
            <a:off x="5527487" y="1417568"/>
            <a:ext cx="396576" cy="2291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zh-CN" altLang="en-US" sz="800" dirty="0">
                <a:solidFill>
                  <a:schemeClr val="bg1"/>
                </a:solidFill>
              </a:rPr>
              <a:t>今天</a:t>
            </a:r>
            <a:endParaRPr lang="zh-CN" altLang="en-US" dirty="0">
              <a:solidFill>
                <a:schemeClr val="bg1"/>
              </a:solidFill>
            </a:endParaRPr>
          </a:p>
        </p:txBody>
      </p:sp>
      <p:grpSp>
        <p:nvGrpSpPr>
          <p:cNvPr id="9" name="组合 8">
            <a:extLst>
              <a:ext uri="{FF2B5EF4-FFF2-40B4-BE49-F238E27FC236}">
                <a16:creationId xmlns:a16="http://schemas.microsoft.com/office/drawing/2014/main" id="{0FB8F1A4-CC3A-85D3-BF49-C7481D9C5840}"/>
              </a:ext>
            </a:extLst>
          </p:cNvPr>
          <p:cNvGrpSpPr/>
          <p:nvPr/>
        </p:nvGrpSpPr>
        <p:grpSpPr>
          <a:xfrm>
            <a:off x="4645060" y="1368201"/>
            <a:ext cx="2998976" cy="2898974"/>
            <a:chOff x="4645060" y="1368201"/>
            <a:chExt cx="2998976" cy="2898974"/>
          </a:xfrm>
        </p:grpSpPr>
        <p:cxnSp>
          <p:nvCxnSpPr>
            <p:cNvPr id="22" name="直接箭头连接符 21">
              <a:extLst>
                <a:ext uri="{FF2B5EF4-FFF2-40B4-BE49-F238E27FC236}">
                  <a16:creationId xmlns:a16="http://schemas.microsoft.com/office/drawing/2014/main" id="{543BB086-438E-4507-AC21-5CCC952C2C86}"/>
                </a:ext>
              </a:extLst>
            </p:cNvPr>
            <p:cNvCxnSpPr/>
            <p:nvPr/>
          </p:nvCxnSpPr>
          <p:spPr>
            <a:xfrm>
              <a:off x="4645060" y="3551001"/>
              <a:ext cx="2998976"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3" name="直接箭头连接符 22">
              <a:extLst>
                <a:ext uri="{FF2B5EF4-FFF2-40B4-BE49-F238E27FC236}">
                  <a16:creationId xmlns:a16="http://schemas.microsoft.com/office/drawing/2014/main" id="{550E4452-DA34-A8FB-31D4-699A75542499}"/>
                </a:ext>
              </a:extLst>
            </p:cNvPr>
            <p:cNvCxnSpPr>
              <a:cxnSpLocks/>
            </p:cNvCxnSpPr>
            <p:nvPr/>
          </p:nvCxnSpPr>
          <p:spPr>
            <a:xfrm flipV="1">
              <a:off x="5105457" y="1368201"/>
              <a:ext cx="0" cy="289897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4" name="直接箭头连接符 23">
              <a:extLst>
                <a:ext uri="{FF2B5EF4-FFF2-40B4-BE49-F238E27FC236}">
                  <a16:creationId xmlns:a16="http://schemas.microsoft.com/office/drawing/2014/main" id="{EB2230A3-AD15-21A8-6EAB-E2A188E95A69}"/>
                </a:ext>
              </a:extLst>
            </p:cNvPr>
            <p:cNvCxnSpPr>
              <a:cxnSpLocks/>
            </p:cNvCxnSpPr>
            <p:nvPr/>
          </p:nvCxnSpPr>
          <p:spPr>
            <a:xfrm flipV="1">
              <a:off x="5118246" y="2553474"/>
              <a:ext cx="409242" cy="997527"/>
            </a:xfrm>
            <a:prstGeom prst="straightConnector1">
              <a:avLst/>
            </a:prstGeom>
            <a:ln>
              <a:prstDash val="dashDot"/>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25" name="直接箭头连接符 24">
              <a:extLst>
                <a:ext uri="{FF2B5EF4-FFF2-40B4-BE49-F238E27FC236}">
                  <a16:creationId xmlns:a16="http://schemas.microsoft.com/office/drawing/2014/main" id="{3CFE0089-BFC6-A281-FC32-CFF4D9AA38AE}"/>
                </a:ext>
              </a:extLst>
            </p:cNvPr>
            <p:cNvCxnSpPr>
              <a:cxnSpLocks/>
            </p:cNvCxnSpPr>
            <p:nvPr/>
          </p:nvCxnSpPr>
          <p:spPr>
            <a:xfrm flipV="1">
              <a:off x="5105457" y="3448690"/>
              <a:ext cx="909603" cy="102311"/>
            </a:xfrm>
            <a:prstGeom prst="straightConnector1">
              <a:avLst/>
            </a:prstGeom>
            <a:ln>
              <a:prstDash val="dashDot"/>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26" name="直接箭头连接符 25">
              <a:extLst>
                <a:ext uri="{FF2B5EF4-FFF2-40B4-BE49-F238E27FC236}">
                  <a16:creationId xmlns:a16="http://schemas.microsoft.com/office/drawing/2014/main" id="{B3D2733D-54AF-E3BA-1E46-7157DCD3C521}"/>
                </a:ext>
              </a:extLst>
            </p:cNvPr>
            <p:cNvCxnSpPr>
              <a:cxnSpLocks/>
            </p:cNvCxnSpPr>
            <p:nvPr/>
          </p:nvCxnSpPr>
          <p:spPr>
            <a:xfrm flipV="1">
              <a:off x="5105457" y="3033055"/>
              <a:ext cx="1285276" cy="517946"/>
            </a:xfrm>
            <a:prstGeom prst="straightConnector1">
              <a:avLst/>
            </a:prstGeom>
            <a:ln>
              <a:prstDash val="dashDot"/>
              <a:headEnd type="none" w="med" len="med"/>
              <a:tailEnd type="arrow" w="med" len="med"/>
            </a:ln>
          </p:spPr>
          <p:style>
            <a:lnRef idx="1">
              <a:schemeClr val="accent3"/>
            </a:lnRef>
            <a:fillRef idx="0">
              <a:schemeClr val="accent3"/>
            </a:fillRef>
            <a:effectRef idx="0">
              <a:schemeClr val="accent3"/>
            </a:effectRef>
            <a:fontRef idx="minor">
              <a:schemeClr val="tx1"/>
            </a:fontRef>
          </p:style>
        </p:cxnSp>
      </p:grpSp>
      <p:sp>
        <p:nvSpPr>
          <p:cNvPr id="27" name="AutoShape 8" descr="2,734,854 电动机图片、库存照片和矢量图| Shutterstock">
            <a:extLst>
              <a:ext uri="{FF2B5EF4-FFF2-40B4-BE49-F238E27FC236}">
                <a16:creationId xmlns:a16="http://schemas.microsoft.com/office/drawing/2014/main" id="{711830A0-E211-65A4-F38B-8F2F81CBFD07}"/>
              </a:ext>
            </a:extLst>
          </p:cNvPr>
          <p:cNvSpPr>
            <a:spLocks noChangeAspect="1" noChangeArrowheads="1"/>
          </p:cNvSpPr>
          <p:nvPr/>
        </p:nvSpPr>
        <p:spPr bwMode="auto">
          <a:xfrm>
            <a:off x="5902017" y="2085027"/>
            <a:ext cx="409242" cy="236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zh-CN" altLang="en-US" sz="800" dirty="0">
                <a:solidFill>
                  <a:schemeClr val="bg1"/>
                </a:solidFill>
              </a:rPr>
              <a:t>昨天</a:t>
            </a:r>
          </a:p>
        </p:txBody>
      </p:sp>
      <p:sp>
        <p:nvSpPr>
          <p:cNvPr id="28" name="AutoShape 8" descr="2,734,854 电动机图片、库存照片和矢量图| Shutterstock">
            <a:extLst>
              <a:ext uri="{FF2B5EF4-FFF2-40B4-BE49-F238E27FC236}">
                <a16:creationId xmlns:a16="http://schemas.microsoft.com/office/drawing/2014/main" id="{AD42316F-BFC2-BF4F-5361-BA856DF8E82D}"/>
              </a:ext>
            </a:extLst>
          </p:cNvPr>
          <p:cNvSpPr>
            <a:spLocks noChangeAspect="1" noChangeArrowheads="1"/>
          </p:cNvSpPr>
          <p:nvPr/>
        </p:nvSpPr>
        <p:spPr bwMode="auto">
          <a:xfrm>
            <a:off x="7445748" y="2948328"/>
            <a:ext cx="396576" cy="2291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zh-CN" altLang="en-US" sz="800" dirty="0">
                <a:solidFill>
                  <a:schemeClr val="bg1"/>
                </a:solidFill>
              </a:rPr>
              <a:t>玩耍</a:t>
            </a:r>
            <a:endParaRPr lang="zh-CN" altLang="en-US" dirty="0">
              <a:solidFill>
                <a:schemeClr val="bg1"/>
              </a:solidFill>
            </a:endParaRPr>
          </a:p>
        </p:txBody>
      </p:sp>
      <p:cxnSp>
        <p:nvCxnSpPr>
          <p:cNvPr id="30" name="直接箭头连接符 29">
            <a:extLst>
              <a:ext uri="{FF2B5EF4-FFF2-40B4-BE49-F238E27FC236}">
                <a16:creationId xmlns:a16="http://schemas.microsoft.com/office/drawing/2014/main" id="{9BF51136-9AB5-30D3-85BE-DCF35EA2C9AC}"/>
              </a:ext>
            </a:extLst>
          </p:cNvPr>
          <p:cNvCxnSpPr>
            <a:cxnSpLocks/>
          </p:cNvCxnSpPr>
          <p:nvPr/>
        </p:nvCxnSpPr>
        <p:spPr>
          <a:xfrm flipV="1">
            <a:off x="1140900" y="3958562"/>
            <a:ext cx="0" cy="108000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5" name="直接箭头连接符 34">
            <a:extLst>
              <a:ext uri="{FF2B5EF4-FFF2-40B4-BE49-F238E27FC236}">
                <a16:creationId xmlns:a16="http://schemas.microsoft.com/office/drawing/2014/main" id="{D04DD647-FA6A-D09A-0849-79EF46AF9F32}"/>
              </a:ext>
            </a:extLst>
          </p:cNvPr>
          <p:cNvCxnSpPr>
            <a:cxnSpLocks/>
          </p:cNvCxnSpPr>
          <p:nvPr/>
        </p:nvCxnSpPr>
        <p:spPr>
          <a:xfrm>
            <a:off x="2315385" y="4431705"/>
            <a:ext cx="1080000"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7" name="文本框 36">
            <a:extLst>
              <a:ext uri="{FF2B5EF4-FFF2-40B4-BE49-F238E27FC236}">
                <a16:creationId xmlns:a16="http://schemas.microsoft.com/office/drawing/2014/main" id="{6ED1A0CD-DADA-0E9E-6AC3-6907641B58C8}"/>
              </a:ext>
            </a:extLst>
          </p:cNvPr>
          <p:cNvSpPr txBox="1"/>
          <p:nvPr/>
        </p:nvSpPr>
        <p:spPr>
          <a:xfrm>
            <a:off x="257958" y="4339239"/>
            <a:ext cx="652743" cy="215444"/>
          </a:xfrm>
          <a:prstGeom prst="rect">
            <a:avLst/>
          </a:prstGeom>
          <a:noFill/>
        </p:spPr>
        <p:txBody>
          <a:bodyPr wrap="none" rtlCol="0">
            <a:spAutoFit/>
          </a:bodyPr>
          <a:lstStyle/>
          <a:p>
            <a:r>
              <a:rPr lang="zh-CN" altLang="en-US" sz="800" dirty="0">
                <a:solidFill>
                  <a:schemeClr val="bg1"/>
                </a:solidFill>
              </a:rPr>
              <a:t>位置向量</a:t>
            </a:r>
            <a:r>
              <a:rPr lang="en-US" altLang="zh-CN" sz="800" dirty="0">
                <a:solidFill>
                  <a:schemeClr val="bg1"/>
                </a:solidFill>
              </a:rPr>
              <a:t>1</a:t>
            </a:r>
            <a:endParaRPr lang="zh-CN" altLang="en-US" sz="800" dirty="0">
              <a:solidFill>
                <a:schemeClr val="bg1"/>
              </a:solidFill>
            </a:endParaRPr>
          </a:p>
        </p:txBody>
      </p:sp>
      <p:sp>
        <p:nvSpPr>
          <p:cNvPr id="38" name="文本框 37">
            <a:extLst>
              <a:ext uri="{FF2B5EF4-FFF2-40B4-BE49-F238E27FC236}">
                <a16:creationId xmlns:a16="http://schemas.microsoft.com/office/drawing/2014/main" id="{C454079B-0E98-C9B2-D33E-722F620123E6}"/>
              </a:ext>
            </a:extLst>
          </p:cNvPr>
          <p:cNvSpPr txBox="1"/>
          <p:nvPr/>
        </p:nvSpPr>
        <p:spPr>
          <a:xfrm>
            <a:off x="1503038" y="4323983"/>
            <a:ext cx="652743" cy="215444"/>
          </a:xfrm>
          <a:prstGeom prst="rect">
            <a:avLst/>
          </a:prstGeom>
          <a:noFill/>
        </p:spPr>
        <p:txBody>
          <a:bodyPr wrap="none" rtlCol="0">
            <a:spAutoFit/>
          </a:bodyPr>
          <a:lstStyle/>
          <a:p>
            <a:r>
              <a:rPr lang="zh-CN" altLang="en-US" sz="800" dirty="0">
                <a:solidFill>
                  <a:schemeClr val="bg1"/>
                </a:solidFill>
              </a:rPr>
              <a:t>位置向量</a:t>
            </a:r>
            <a:r>
              <a:rPr lang="en-US" altLang="zh-CN" sz="800" dirty="0">
                <a:solidFill>
                  <a:schemeClr val="bg1"/>
                </a:solidFill>
              </a:rPr>
              <a:t>2</a:t>
            </a:r>
            <a:endParaRPr lang="zh-CN" altLang="en-US" sz="800" dirty="0">
              <a:solidFill>
                <a:schemeClr val="bg1"/>
              </a:solidFill>
            </a:endParaRPr>
          </a:p>
        </p:txBody>
      </p:sp>
      <p:cxnSp>
        <p:nvCxnSpPr>
          <p:cNvPr id="40" name="直接箭头连接符 39">
            <a:extLst>
              <a:ext uri="{FF2B5EF4-FFF2-40B4-BE49-F238E27FC236}">
                <a16:creationId xmlns:a16="http://schemas.microsoft.com/office/drawing/2014/main" id="{EA83D0A6-4644-C451-0EE8-1DA169A5621E}"/>
              </a:ext>
            </a:extLst>
          </p:cNvPr>
          <p:cNvCxnSpPr>
            <a:cxnSpLocks/>
          </p:cNvCxnSpPr>
          <p:nvPr/>
        </p:nvCxnSpPr>
        <p:spPr>
          <a:xfrm flipV="1">
            <a:off x="5530686" y="1465971"/>
            <a:ext cx="0" cy="1080000"/>
          </a:xfrm>
          <a:prstGeom prst="straightConnector1">
            <a:avLst/>
          </a:prstGeom>
          <a:ln>
            <a:prstDash val="dashDot"/>
            <a:headEnd type="none" w="med" len="med"/>
            <a:tailEnd type="arrow" w="med" len="med"/>
          </a:ln>
        </p:spPr>
        <p:style>
          <a:lnRef idx="1">
            <a:schemeClr val="accent5"/>
          </a:lnRef>
          <a:fillRef idx="0">
            <a:schemeClr val="accent5"/>
          </a:fillRef>
          <a:effectRef idx="0">
            <a:schemeClr val="accent5"/>
          </a:effectRef>
          <a:fontRef idx="minor">
            <a:schemeClr val="tx1"/>
          </a:fontRef>
        </p:style>
      </p:cxnSp>
      <p:cxnSp>
        <p:nvCxnSpPr>
          <p:cNvPr id="41" name="直接箭头连接符 40">
            <a:extLst>
              <a:ext uri="{FF2B5EF4-FFF2-40B4-BE49-F238E27FC236}">
                <a16:creationId xmlns:a16="http://schemas.microsoft.com/office/drawing/2014/main" id="{F9FEEF46-79EB-7182-D570-503441362D16}"/>
              </a:ext>
            </a:extLst>
          </p:cNvPr>
          <p:cNvCxnSpPr>
            <a:cxnSpLocks/>
          </p:cNvCxnSpPr>
          <p:nvPr/>
        </p:nvCxnSpPr>
        <p:spPr>
          <a:xfrm flipV="1">
            <a:off x="6015060" y="2368690"/>
            <a:ext cx="0" cy="1080000"/>
          </a:xfrm>
          <a:prstGeom prst="straightConnector1">
            <a:avLst/>
          </a:prstGeom>
          <a:ln>
            <a:prstDash val="dashDot"/>
            <a:headEnd type="none" w="med" len="med"/>
            <a:tailEnd type="arrow" w="med" len="med"/>
          </a:ln>
        </p:spPr>
        <p:style>
          <a:lnRef idx="1">
            <a:schemeClr val="accent5"/>
          </a:lnRef>
          <a:fillRef idx="0">
            <a:schemeClr val="accent5"/>
          </a:fillRef>
          <a:effectRef idx="0">
            <a:schemeClr val="accent5"/>
          </a:effectRef>
          <a:fontRef idx="minor">
            <a:schemeClr val="tx1"/>
          </a:fontRef>
        </p:style>
      </p:cxnSp>
      <p:cxnSp>
        <p:nvCxnSpPr>
          <p:cNvPr id="42" name="直接箭头连接符 41">
            <a:extLst>
              <a:ext uri="{FF2B5EF4-FFF2-40B4-BE49-F238E27FC236}">
                <a16:creationId xmlns:a16="http://schemas.microsoft.com/office/drawing/2014/main" id="{C333CFA3-56D2-AAB8-E070-F9571E1B2244}"/>
              </a:ext>
            </a:extLst>
          </p:cNvPr>
          <p:cNvCxnSpPr>
            <a:cxnSpLocks/>
          </p:cNvCxnSpPr>
          <p:nvPr/>
        </p:nvCxnSpPr>
        <p:spPr>
          <a:xfrm>
            <a:off x="6390733" y="3039981"/>
            <a:ext cx="1080000" cy="0"/>
          </a:xfrm>
          <a:prstGeom prst="straightConnector1">
            <a:avLst/>
          </a:prstGeom>
          <a:ln>
            <a:prstDash val="dashDot"/>
            <a:headEnd type="none" w="med" len="med"/>
            <a:tailEnd type="arrow" w="med" len="med"/>
          </a:ln>
        </p:spPr>
        <p:style>
          <a:lnRef idx="1">
            <a:schemeClr val="accent5"/>
          </a:lnRef>
          <a:fillRef idx="0">
            <a:schemeClr val="accent5"/>
          </a:fillRef>
          <a:effectRef idx="0">
            <a:schemeClr val="accent5"/>
          </a:effectRef>
          <a:fontRef idx="minor">
            <a:schemeClr val="tx1"/>
          </a:fontRef>
        </p:style>
      </p:cxnSp>
      <p:cxnSp>
        <p:nvCxnSpPr>
          <p:cNvPr id="44" name="直接箭头连接符 43">
            <a:extLst>
              <a:ext uri="{FF2B5EF4-FFF2-40B4-BE49-F238E27FC236}">
                <a16:creationId xmlns:a16="http://schemas.microsoft.com/office/drawing/2014/main" id="{ADAD33E1-76DF-43D3-9E6E-01B5EFC327B2}"/>
              </a:ext>
            </a:extLst>
          </p:cNvPr>
          <p:cNvCxnSpPr>
            <a:cxnSpLocks/>
          </p:cNvCxnSpPr>
          <p:nvPr/>
        </p:nvCxnSpPr>
        <p:spPr>
          <a:xfrm flipV="1">
            <a:off x="5118246" y="1465971"/>
            <a:ext cx="409241" cy="208503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666257A8-5EAC-CF3D-B464-A98F9486084C}"/>
              </a:ext>
            </a:extLst>
          </p:cNvPr>
          <p:cNvCxnSpPr>
            <a:cxnSpLocks/>
          </p:cNvCxnSpPr>
          <p:nvPr/>
        </p:nvCxnSpPr>
        <p:spPr>
          <a:xfrm flipV="1">
            <a:off x="5107190" y="2368690"/>
            <a:ext cx="922322" cy="11823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79926DFA-D118-5FBE-9BE7-6822C431775F}"/>
              </a:ext>
            </a:extLst>
          </p:cNvPr>
          <p:cNvCxnSpPr>
            <a:cxnSpLocks/>
          </p:cNvCxnSpPr>
          <p:nvPr/>
        </p:nvCxnSpPr>
        <p:spPr>
          <a:xfrm flipV="1">
            <a:off x="5103725" y="3036033"/>
            <a:ext cx="2367008" cy="51198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圆角 62">
            <a:extLst>
              <a:ext uri="{FF2B5EF4-FFF2-40B4-BE49-F238E27FC236}">
                <a16:creationId xmlns:a16="http://schemas.microsoft.com/office/drawing/2014/main" id="{9769E499-C708-96FE-F151-1EA9ADAE0441}"/>
              </a:ext>
            </a:extLst>
          </p:cNvPr>
          <p:cNvSpPr/>
          <p:nvPr/>
        </p:nvSpPr>
        <p:spPr>
          <a:xfrm>
            <a:off x="4699411" y="1208341"/>
            <a:ext cx="1777642" cy="1440252"/>
          </a:xfrm>
          <a:prstGeom prst="roundRect">
            <a:avLst/>
          </a:prstGeom>
          <a:noFill/>
          <a:ln>
            <a:solidFill>
              <a:srgbClr val="B9ECE5">
                <a:alpha val="36863"/>
              </a:srgb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14CEF71F-8D8B-921E-1D44-05653447AC5A}"/>
              </a:ext>
            </a:extLst>
          </p:cNvPr>
          <p:cNvSpPr txBox="1"/>
          <p:nvPr/>
        </p:nvSpPr>
        <p:spPr>
          <a:xfrm>
            <a:off x="715383" y="768608"/>
            <a:ext cx="6489743" cy="300082"/>
          </a:xfrm>
          <a:prstGeom prst="rect">
            <a:avLst/>
          </a:prstGeom>
          <a:noFill/>
        </p:spPr>
        <p:txBody>
          <a:bodyPr wrap="square" rtlCol="0">
            <a:spAutoFit/>
          </a:bodyPr>
          <a:lstStyle/>
          <a:p>
            <a:r>
              <a:rPr lang="zh-CN" altLang="en-US" dirty="0">
                <a:solidFill>
                  <a:schemeClr val="bg1"/>
                </a:solidFill>
              </a:rPr>
              <a:t>对于文本来说，不同词在不同的位置具有不同的含义，所以位置是很关键的信息</a:t>
            </a:r>
          </a:p>
        </p:txBody>
      </p:sp>
    </p:spTree>
    <p:extLst>
      <p:ext uri="{BB962C8B-B14F-4D97-AF65-F5344CB8AC3E}">
        <p14:creationId xmlns:p14="http://schemas.microsoft.com/office/powerpoint/2010/main" val="281472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500"/>
                                        <p:tgtEl>
                                          <p:spTgt spid="70"/>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1000"/>
                                        <p:tgtEl>
                                          <p:spTgt spid="30"/>
                                        </p:tgtEl>
                                      </p:cBhvr>
                                    </p:animEffect>
                                    <p:anim calcmode="lin" valueType="num">
                                      <p:cBhvr>
                                        <p:cTn id="30" dur="1000" fill="hold"/>
                                        <p:tgtEl>
                                          <p:spTgt spid="30"/>
                                        </p:tgtEl>
                                        <p:attrNameLst>
                                          <p:attrName>ppt_x</p:attrName>
                                        </p:attrNameLst>
                                      </p:cBhvr>
                                      <p:tavLst>
                                        <p:tav tm="0">
                                          <p:val>
                                            <p:strVal val="#ppt_x"/>
                                          </p:val>
                                        </p:tav>
                                        <p:tav tm="100000">
                                          <p:val>
                                            <p:strVal val="#ppt_x"/>
                                          </p:val>
                                        </p:tav>
                                      </p:tavLst>
                                    </p:anim>
                                    <p:anim calcmode="lin" valueType="num">
                                      <p:cBhvr>
                                        <p:cTn id="31" dur="1000" fill="hold"/>
                                        <p:tgtEl>
                                          <p:spTgt spid="30"/>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1000"/>
                                        <p:tgtEl>
                                          <p:spTgt spid="35"/>
                                        </p:tgtEl>
                                      </p:cBhvr>
                                    </p:animEffect>
                                    <p:anim calcmode="lin" valueType="num">
                                      <p:cBhvr>
                                        <p:cTn id="35" dur="1000" fill="hold"/>
                                        <p:tgtEl>
                                          <p:spTgt spid="35"/>
                                        </p:tgtEl>
                                        <p:attrNameLst>
                                          <p:attrName>ppt_x</p:attrName>
                                        </p:attrNameLst>
                                      </p:cBhvr>
                                      <p:tavLst>
                                        <p:tav tm="0">
                                          <p:val>
                                            <p:strVal val="#ppt_x"/>
                                          </p:val>
                                        </p:tav>
                                        <p:tav tm="100000">
                                          <p:val>
                                            <p:strVal val="#ppt_x"/>
                                          </p:val>
                                        </p:tav>
                                      </p:tavLst>
                                    </p:anim>
                                    <p:anim calcmode="lin" valueType="num">
                                      <p:cBhvr>
                                        <p:cTn id="36" dur="1000" fill="hold"/>
                                        <p:tgtEl>
                                          <p:spTgt spid="3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1000"/>
                                        <p:tgtEl>
                                          <p:spTgt spid="37"/>
                                        </p:tgtEl>
                                      </p:cBhvr>
                                    </p:animEffect>
                                    <p:anim calcmode="lin" valueType="num">
                                      <p:cBhvr>
                                        <p:cTn id="40" dur="1000" fill="hold"/>
                                        <p:tgtEl>
                                          <p:spTgt spid="37"/>
                                        </p:tgtEl>
                                        <p:attrNameLst>
                                          <p:attrName>ppt_x</p:attrName>
                                        </p:attrNameLst>
                                      </p:cBhvr>
                                      <p:tavLst>
                                        <p:tav tm="0">
                                          <p:val>
                                            <p:strVal val="#ppt_x"/>
                                          </p:val>
                                        </p:tav>
                                        <p:tav tm="100000">
                                          <p:val>
                                            <p:strVal val="#ppt_x"/>
                                          </p:val>
                                        </p:tav>
                                      </p:tavLst>
                                    </p:anim>
                                    <p:anim calcmode="lin" valueType="num">
                                      <p:cBhvr>
                                        <p:cTn id="41" dur="1000" fill="hold"/>
                                        <p:tgtEl>
                                          <p:spTgt spid="3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1000"/>
                                        <p:tgtEl>
                                          <p:spTgt spid="38"/>
                                        </p:tgtEl>
                                      </p:cBhvr>
                                    </p:animEffect>
                                    <p:anim calcmode="lin" valueType="num">
                                      <p:cBhvr>
                                        <p:cTn id="45" dur="1000" fill="hold"/>
                                        <p:tgtEl>
                                          <p:spTgt spid="38"/>
                                        </p:tgtEl>
                                        <p:attrNameLst>
                                          <p:attrName>ppt_x</p:attrName>
                                        </p:attrNameLst>
                                      </p:cBhvr>
                                      <p:tavLst>
                                        <p:tav tm="0">
                                          <p:val>
                                            <p:strVal val="#ppt_x"/>
                                          </p:val>
                                        </p:tav>
                                        <p:tav tm="100000">
                                          <p:val>
                                            <p:strVal val="#ppt_x"/>
                                          </p:val>
                                        </p:tav>
                                      </p:tavLst>
                                    </p:anim>
                                    <p:anim calcmode="lin" valueType="num">
                                      <p:cBhvr>
                                        <p:cTn id="4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1000"/>
                                        <p:tgtEl>
                                          <p:spTgt spid="9"/>
                                        </p:tgtEl>
                                      </p:cBhvr>
                                    </p:animEffect>
                                    <p:anim calcmode="lin" valueType="num">
                                      <p:cBhvr>
                                        <p:cTn id="52" dur="1000" fill="hold"/>
                                        <p:tgtEl>
                                          <p:spTgt spid="9"/>
                                        </p:tgtEl>
                                        <p:attrNameLst>
                                          <p:attrName>ppt_x</p:attrName>
                                        </p:attrNameLst>
                                      </p:cBhvr>
                                      <p:tavLst>
                                        <p:tav tm="0">
                                          <p:val>
                                            <p:strVal val="#ppt_x"/>
                                          </p:val>
                                        </p:tav>
                                        <p:tav tm="100000">
                                          <p:val>
                                            <p:strVal val="#ppt_x"/>
                                          </p:val>
                                        </p:tav>
                                      </p:tavLst>
                                    </p:anim>
                                    <p:anim calcmode="lin" valueType="num">
                                      <p:cBhvr>
                                        <p:cTn id="5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nodeType="clickEffect">
                                  <p:stCondLst>
                                    <p:cond delay="0"/>
                                  </p:stCondLst>
                                  <p:childTnLst>
                                    <p:set>
                                      <p:cBhvr>
                                        <p:cTn id="64" dur="1" fill="hold">
                                          <p:stCondLst>
                                            <p:cond delay="0"/>
                                          </p:stCondLst>
                                        </p:cTn>
                                        <p:tgtEl>
                                          <p:spTgt spid="49"/>
                                        </p:tgtEl>
                                        <p:attrNameLst>
                                          <p:attrName>style.visibility</p:attrName>
                                        </p:attrNameLst>
                                      </p:cBhvr>
                                      <p:to>
                                        <p:strVal val="visible"/>
                                      </p:to>
                                    </p:set>
                                    <p:anim calcmode="lin" valueType="num">
                                      <p:cBhvr>
                                        <p:cTn id="65" dur="500" fill="hold"/>
                                        <p:tgtEl>
                                          <p:spTgt spid="49"/>
                                        </p:tgtEl>
                                        <p:attrNameLst>
                                          <p:attrName>ppt_w</p:attrName>
                                        </p:attrNameLst>
                                      </p:cBhvr>
                                      <p:tavLst>
                                        <p:tav tm="0">
                                          <p:val>
                                            <p:fltVal val="0"/>
                                          </p:val>
                                        </p:tav>
                                        <p:tav tm="100000">
                                          <p:val>
                                            <p:strVal val="#ppt_w"/>
                                          </p:val>
                                        </p:tav>
                                      </p:tavLst>
                                    </p:anim>
                                    <p:anim calcmode="lin" valueType="num">
                                      <p:cBhvr>
                                        <p:cTn id="66" dur="500" fill="hold"/>
                                        <p:tgtEl>
                                          <p:spTgt spid="49"/>
                                        </p:tgtEl>
                                        <p:attrNameLst>
                                          <p:attrName>ppt_h</p:attrName>
                                        </p:attrNameLst>
                                      </p:cBhvr>
                                      <p:tavLst>
                                        <p:tav tm="0">
                                          <p:val>
                                            <p:fltVal val="0"/>
                                          </p:val>
                                        </p:tav>
                                        <p:tav tm="100000">
                                          <p:val>
                                            <p:strVal val="#ppt_h"/>
                                          </p:val>
                                        </p:tav>
                                      </p:tavLst>
                                    </p:anim>
                                    <p:animEffect transition="in" filter="fade">
                                      <p:cBhvr>
                                        <p:cTn id="67" dur="500"/>
                                        <p:tgtEl>
                                          <p:spTgt spid="49"/>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nodeType="clickEffect">
                                  <p:stCondLst>
                                    <p:cond delay="0"/>
                                  </p:stCondLst>
                                  <p:childTnLst>
                                    <p:set>
                                      <p:cBhvr>
                                        <p:cTn id="71" dur="1" fill="hold">
                                          <p:stCondLst>
                                            <p:cond delay="0"/>
                                          </p:stCondLst>
                                        </p:cTn>
                                        <p:tgtEl>
                                          <p:spTgt spid="40"/>
                                        </p:tgtEl>
                                        <p:attrNameLst>
                                          <p:attrName>style.visibility</p:attrName>
                                        </p:attrNameLst>
                                      </p:cBhvr>
                                      <p:to>
                                        <p:strVal val="visible"/>
                                      </p:to>
                                    </p:set>
                                    <p:anim calcmode="lin" valueType="num">
                                      <p:cBhvr>
                                        <p:cTn id="72" dur="500" fill="hold"/>
                                        <p:tgtEl>
                                          <p:spTgt spid="40"/>
                                        </p:tgtEl>
                                        <p:attrNameLst>
                                          <p:attrName>ppt_w</p:attrName>
                                        </p:attrNameLst>
                                      </p:cBhvr>
                                      <p:tavLst>
                                        <p:tav tm="0">
                                          <p:val>
                                            <p:fltVal val="0"/>
                                          </p:val>
                                        </p:tav>
                                        <p:tav tm="100000">
                                          <p:val>
                                            <p:strVal val="#ppt_w"/>
                                          </p:val>
                                        </p:tav>
                                      </p:tavLst>
                                    </p:anim>
                                    <p:anim calcmode="lin" valueType="num">
                                      <p:cBhvr>
                                        <p:cTn id="73" dur="500" fill="hold"/>
                                        <p:tgtEl>
                                          <p:spTgt spid="40"/>
                                        </p:tgtEl>
                                        <p:attrNameLst>
                                          <p:attrName>ppt_h</p:attrName>
                                        </p:attrNameLst>
                                      </p:cBhvr>
                                      <p:tavLst>
                                        <p:tav tm="0">
                                          <p:val>
                                            <p:fltVal val="0"/>
                                          </p:val>
                                        </p:tav>
                                        <p:tav tm="100000">
                                          <p:val>
                                            <p:strVal val="#ppt_h"/>
                                          </p:val>
                                        </p:tav>
                                      </p:tavLst>
                                    </p:anim>
                                    <p:animEffect transition="in" filter="fade">
                                      <p:cBhvr>
                                        <p:cTn id="74" dur="500"/>
                                        <p:tgtEl>
                                          <p:spTgt spid="40"/>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nodeType="clickEffect">
                                  <p:stCondLst>
                                    <p:cond delay="0"/>
                                  </p:stCondLst>
                                  <p:childTnLst>
                                    <p:set>
                                      <p:cBhvr>
                                        <p:cTn id="78" dur="1" fill="hold">
                                          <p:stCondLst>
                                            <p:cond delay="0"/>
                                          </p:stCondLst>
                                        </p:cTn>
                                        <p:tgtEl>
                                          <p:spTgt spid="44"/>
                                        </p:tgtEl>
                                        <p:attrNameLst>
                                          <p:attrName>style.visibility</p:attrName>
                                        </p:attrNameLst>
                                      </p:cBhvr>
                                      <p:to>
                                        <p:strVal val="visible"/>
                                      </p:to>
                                    </p:set>
                                    <p:anim calcmode="lin" valueType="num">
                                      <p:cBhvr>
                                        <p:cTn id="79" dur="500" fill="hold"/>
                                        <p:tgtEl>
                                          <p:spTgt spid="44"/>
                                        </p:tgtEl>
                                        <p:attrNameLst>
                                          <p:attrName>ppt_w</p:attrName>
                                        </p:attrNameLst>
                                      </p:cBhvr>
                                      <p:tavLst>
                                        <p:tav tm="0">
                                          <p:val>
                                            <p:fltVal val="0"/>
                                          </p:val>
                                        </p:tav>
                                        <p:tav tm="100000">
                                          <p:val>
                                            <p:strVal val="#ppt_w"/>
                                          </p:val>
                                        </p:tav>
                                      </p:tavLst>
                                    </p:anim>
                                    <p:anim calcmode="lin" valueType="num">
                                      <p:cBhvr>
                                        <p:cTn id="80" dur="500" fill="hold"/>
                                        <p:tgtEl>
                                          <p:spTgt spid="44"/>
                                        </p:tgtEl>
                                        <p:attrNameLst>
                                          <p:attrName>ppt_h</p:attrName>
                                        </p:attrNameLst>
                                      </p:cBhvr>
                                      <p:tavLst>
                                        <p:tav tm="0">
                                          <p:val>
                                            <p:fltVal val="0"/>
                                          </p:val>
                                        </p:tav>
                                        <p:tav tm="100000">
                                          <p:val>
                                            <p:strVal val="#ppt_h"/>
                                          </p:val>
                                        </p:tav>
                                      </p:tavLst>
                                    </p:anim>
                                    <p:animEffect transition="in" filter="fade">
                                      <p:cBhvr>
                                        <p:cTn id="81" dur="500"/>
                                        <p:tgtEl>
                                          <p:spTgt spid="44"/>
                                        </p:tgtEl>
                                      </p:cBhvr>
                                    </p:animEffect>
                                  </p:childTnLst>
                                </p:cTn>
                              </p:par>
                            </p:childTnLst>
                          </p:cTn>
                        </p:par>
                      </p:childTnLst>
                    </p:cTn>
                  </p:par>
                  <p:par>
                    <p:cTn id="82" fill="hold">
                      <p:stCondLst>
                        <p:cond delay="indefinite"/>
                      </p:stCondLst>
                      <p:childTnLst>
                        <p:par>
                          <p:cTn id="83" fill="hold">
                            <p:stCondLst>
                              <p:cond delay="0"/>
                            </p:stCondLst>
                            <p:childTnLst>
                              <p:par>
                                <p:cTn id="84" presetID="53" presetClass="entr" presetSubtype="16" fill="hold" nodeType="click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p:cTn id="86" dur="500" fill="hold"/>
                                        <p:tgtEl>
                                          <p:spTgt spid="42"/>
                                        </p:tgtEl>
                                        <p:attrNameLst>
                                          <p:attrName>ppt_w</p:attrName>
                                        </p:attrNameLst>
                                      </p:cBhvr>
                                      <p:tavLst>
                                        <p:tav tm="0">
                                          <p:val>
                                            <p:fltVal val="0"/>
                                          </p:val>
                                        </p:tav>
                                        <p:tav tm="100000">
                                          <p:val>
                                            <p:strVal val="#ppt_w"/>
                                          </p:val>
                                        </p:tav>
                                      </p:tavLst>
                                    </p:anim>
                                    <p:anim calcmode="lin" valueType="num">
                                      <p:cBhvr>
                                        <p:cTn id="87" dur="500" fill="hold"/>
                                        <p:tgtEl>
                                          <p:spTgt spid="42"/>
                                        </p:tgtEl>
                                        <p:attrNameLst>
                                          <p:attrName>ppt_h</p:attrName>
                                        </p:attrNameLst>
                                      </p:cBhvr>
                                      <p:tavLst>
                                        <p:tav tm="0">
                                          <p:val>
                                            <p:fltVal val="0"/>
                                          </p:val>
                                        </p:tav>
                                        <p:tav tm="100000">
                                          <p:val>
                                            <p:strVal val="#ppt_h"/>
                                          </p:val>
                                        </p:tav>
                                      </p:tavLst>
                                    </p:anim>
                                    <p:animEffect transition="in" filter="fade">
                                      <p:cBhvr>
                                        <p:cTn id="88" dur="500"/>
                                        <p:tgtEl>
                                          <p:spTgt spid="42"/>
                                        </p:tgtEl>
                                      </p:cBhvr>
                                    </p:animEffect>
                                  </p:childTnLst>
                                </p:cTn>
                              </p:par>
                            </p:childTnLst>
                          </p:cTn>
                        </p:par>
                      </p:childTnLst>
                    </p:cTn>
                  </p:par>
                  <p:par>
                    <p:cTn id="89" fill="hold">
                      <p:stCondLst>
                        <p:cond delay="indefinite"/>
                      </p:stCondLst>
                      <p:childTnLst>
                        <p:par>
                          <p:cTn id="90" fill="hold">
                            <p:stCondLst>
                              <p:cond delay="0"/>
                            </p:stCondLst>
                            <p:childTnLst>
                              <p:par>
                                <p:cTn id="91" presetID="53" presetClass="entr" presetSubtype="16" fill="hold" nodeType="clickEffect">
                                  <p:stCondLst>
                                    <p:cond delay="0"/>
                                  </p:stCondLst>
                                  <p:childTnLst>
                                    <p:set>
                                      <p:cBhvr>
                                        <p:cTn id="92" dur="1" fill="hold">
                                          <p:stCondLst>
                                            <p:cond delay="0"/>
                                          </p:stCondLst>
                                        </p:cTn>
                                        <p:tgtEl>
                                          <p:spTgt spid="52"/>
                                        </p:tgtEl>
                                        <p:attrNameLst>
                                          <p:attrName>style.visibility</p:attrName>
                                        </p:attrNameLst>
                                      </p:cBhvr>
                                      <p:to>
                                        <p:strVal val="visible"/>
                                      </p:to>
                                    </p:set>
                                    <p:anim calcmode="lin" valueType="num">
                                      <p:cBhvr>
                                        <p:cTn id="93" dur="500" fill="hold"/>
                                        <p:tgtEl>
                                          <p:spTgt spid="52"/>
                                        </p:tgtEl>
                                        <p:attrNameLst>
                                          <p:attrName>ppt_w</p:attrName>
                                        </p:attrNameLst>
                                      </p:cBhvr>
                                      <p:tavLst>
                                        <p:tav tm="0">
                                          <p:val>
                                            <p:fltVal val="0"/>
                                          </p:val>
                                        </p:tav>
                                        <p:tav tm="100000">
                                          <p:val>
                                            <p:strVal val="#ppt_w"/>
                                          </p:val>
                                        </p:tav>
                                      </p:tavLst>
                                    </p:anim>
                                    <p:anim calcmode="lin" valueType="num">
                                      <p:cBhvr>
                                        <p:cTn id="94" dur="500" fill="hold"/>
                                        <p:tgtEl>
                                          <p:spTgt spid="52"/>
                                        </p:tgtEl>
                                        <p:attrNameLst>
                                          <p:attrName>ppt_h</p:attrName>
                                        </p:attrNameLst>
                                      </p:cBhvr>
                                      <p:tavLst>
                                        <p:tav tm="0">
                                          <p:val>
                                            <p:fltVal val="0"/>
                                          </p:val>
                                        </p:tav>
                                        <p:tav tm="100000">
                                          <p:val>
                                            <p:strVal val="#ppt_h"/>
                                          </p:val>
                                        </p:tav>
                                      </p:tavLst>
                                    </p:anim>
                                    <p:animEffect transition="in" filter="fade">
                                      <p:cBhvr>
                                        <p:cTn id="95" dur="500"/>
                                        <p:tgtEl>
                                          <p:spTgt spid="52"/>
                                        </p:tgtEl>
                                      </p:cBhvr>
                                    </p:animEffect>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28"/>
                                        </p:tgtEl>
                                        <p:attrNameLst>
                                          <p:attrName>style.visibility</p:attrName>
                                        </p:attrNameLst>
                                      </p:cBhvr>
                                      <p:to>
                                        <p:strVal val="visible"/>
                                      </p:to>
                                    </p:set>
                                    <p:anim calcmode="lin" valueType="num">
                                      <p:cBhvr additive="base">
                                        <p:cTn id="100" dur="500" fill="hold"/>
                                        <p:tgtEl>
                                          <p:spTgt spid="28"/>
                                        </p:tgtEl>
                                        <p:attrNameLst>
                                          <p:attrName>ppt_x</p:attrName>
                                        </p:attrNameLst>
                                      </p:cBhvr>
                                      <p:tavLst>
                                        <p:tav tm="0">
                                          <p:val>
                                            <p:strVal val="#ppt_x"/>
                                          </p:val>
                                        </p:tav>
                                        <p:tav tm="100000">
                                          <p:val>
                                            <p:strVal val="#ppt_x"/>
                                          </p:val>
                                        </p:tav>
                                      </p:tavLst>
                                    </p:anim>
                                    <p:anim calcmode="lin" valueType="num">
                                      <p:cBhvr additive="base">
                                        <p:cTn id="101" dur="500" fill="hold"/>
                                        <p:tgtEl>
                                          <p:spTgt spid="28"/>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27"/>
                                        </p:tgtEl>
                                        <p:attrNameLst>
                                          <p:attrName>style.visibility</p:attrName>
                                        </p:attrNameLst>
                                      </p:cBhvr>
                                      <p:to>
                                        <p:strVal val="visible"/>
                                      </p:to>
                                    </p:set>
                                    <p:anim calcmode="lin" valueType="num">
                                      <p:cBhvr additive="base">
                                        <p:cTn id="104" dur="500" fill="hold"/>
                                        <p:tgtEl>
                                          <p:spTgt spid="27"/>
                                        </p:tgtEl>
                                        <p:attrNameLst>
                                          <p:attrName>ppt_x</p:attrName>
                                        </p:attrNameLst>
                                      </p:cBhvr>
                                      <p:tavLst>
                                        <p:tav tm="0">
                                          <p:val>
                                            <p:strVal val="#ppt_x"/>
                                          </p:val>
                                        </p:tav>
                                        <p:tav tm="100000">
                                          <p:val>
                                            <p:strVal val="#ppt_x"/>
                                          </p:val>
                                        </p:tav>
                                      </p:tavLst>
                                    </p:anim>
                                    <p:anim calcmode="lin" valueType="num">
                                      <p:cBhvr additive="base">
                                        <p:cTn id="105" dur="500" fill="hold"/>
                                        <p:tgtEl>
                                          <p:spTgt spid="27"/>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21"/>
                                        </p:tgtEl>
                                        <p:attrNameLst>
                                          <p:attrName>style.visibility</p:attrName>
                                        </p:attrNameLst>
                                      </p:cBhvr>
                                      <p:to>
                                        <p:strVal val="visible"/>
                                      </p:to>
                                    </p:set>
                                    <p:anim calcmode="lin" valueType="num">
                                      <p:cBhvr additive="base">
                                        <p:cTn id="108" dur="500" fill="hold"/>
                                        <p:tgtEl>
                                          <p:spTgt spid="21"/>
                                        </p:tgtEl>
                                        <p:attrNameLst>
                                          <p:attrName>ppt_x</p:attrName>
                                        </p:attrNameLst>
                                      </p:cBhvr>
                                      <p:tavLst>
                                        <p:tav tm="0">
                                          <p:val>
                                            <p:strVal val="#ppt_x"/>
                                          </p:val>
                                        </p:tav>
                                        <p:tav tm="100000">
                                          <p:val>
                                            <p:strVal val="#ppt_x"/>
                                          </p:val>
                                        </p:tav>
                                      </p:tavLst>
                                    </p:anim>
                                    <p:anim calcmode="lin" valueType="num">
                                      <p:cBhvr additive="base">
                                        <p:cTn id="10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1" presetClass="entr" presetSubtype="1" fill="hold" grpId="0" nodeType="clickEffect">
                                  <p:stCondLst>
                                    <p:cond delay="0"/>
                                  </p:stCondLst>
                                  <p:childTnLst>
                                    <p:set>
                                      <p:cBhvr>
                                        <p:cTn id="113" dur="1" fill="hold">
                                          <p:stCondLst>
                                            <p:cond delay="0"/>
                                          </p:stCondLst>
                                        </p:cTn>
                                        <p:tgtEl>
                                          <p:spTgt spid="63"/>
                                        </p:tgtEl>
                                        <p:attrNameLst>
                                          <p:attrName>style.visibility</p:attrName>
                                        </p:attrNameLst>
                                      </p:cBhvr>
                                      <p:to>
                                        <p:strVal val="visible"/>
                                      </p:to>
                                    </p:set>
                                    <p:animEffect transition="in" filter="wheel(1)">
                                      <p:cBhvr>
                                        <p:cTn id="114" dur="2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1" grpId="0"/>
      <p:bldP spid="27" grpId="0"/>
      <p:bldP spid="28" grpId="0"/>
      <p:bldP spid="37" grpId="0"/>
      <p:bldP spid="38" grpId="0"/>
      <p:bldP spid="63" grpId="0" animBg="1"/>
      <p:bldP spid="7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25">
            <a:extLst>
              <a:ext uri="{FF2B5EF4-FFF2-40B4-BE49-F238E27FC236}">
                <a16:creationId xmlns:a16="http://schemas.microsoft.com/office/drawing/2014/main" id="{25D4CF36-FAB1-CA30-B410-EFE22757AB96}"/>
              </a:ext>
            </a:extLst>
          </p:cNvPr>
          <p:cNvSpPr txBox="1"/>
          <p:nvPr/>
        </p:nvSpPr>
        <p:spPr>
          <a:xfrm>
            <a:off x="776896" y="237631"/>
            <a:ext cx="1468117" cy="461665"/>
          </a:xfrm>
          <a:prstGeom prst="rect">
            <a:avLst/>
          </a:prstGeom>
        </p:spPr>
        <p:txBody>
          <a:bodyPr wrap="square" rtlCol="0">
            <a:spAutoFit/>
          </a:bodyPr>
          <a:lstStyle/>
          <a:p>
            <a:r>
              <a:rPr lang="zh-CN" altLang="en-US" sz="2400" b="1"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位置编码</a:t>
            </a:r>
          </a:p>
        </p:txBody>
      </p:sp>
      <p:sp>
        <p:nvSpPr>
          <p:cNvPr id="12" name="文本框 26">
            <a:extLst>
              <a:ext uri="{FF2B5EF4-FFF2-40B4-BE49-F238E27FC236}">
                <a16:creationId xmlns:a16="http://schemas.microsoft.com/office/drawing/2014/main" id="{5BC5A6F7-0F0D-0D51-7AB3-8EB98B7E0BD3}"/>
              </a:ext>
            </a:extLst>
          </p:cNvPr>
          <p:cNvSpPr txBox="1"/>
          <p:nvPr/>
        </p:nvSpPr>
        <p:spPr>
          <a:xfrm>
            <a:off x="145056" y="156991"/>
            <a:ext cx="631840" cy="553998"/>
          </a:xfrm>
          <a:prstGeom prst="rect">
            <a:avLst/>
          </a:prstGeom>
          <a:noFill/>
        </p:spPr>
        <p:txBody>
          <a:bodyPr wrap="square" rtlCol="0">
            <a:spAutoFit/>
          </a:bodyPr>
          <a:lstStyle/>
          <a:p>
            <a:pPr algn="ctr"/>
            <a:r>
              <a:rPr lang="en-US" altLang="zh-CN" sz="3000"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06</a:t>
            </a:r>
            <a:endParaRPr lang="zh-CN" altLang="en-US" sz="3000"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sp>
        <p:nvSpPr>
          <p:cNvPr id="2" name="文本框 1">
            <a:extLst>
              <a:ext uri="{FF2B5EF4-FFF2-40B4-BE49-F238E27FC236}">
                <a16:creationId xmlns:a16="http://schemas.microsoft.com/office/drawing/2014/main" id="{FCC8EB05-ED4F-7818-6226-EBAC0393FD34}"/>
              </a:ext>
            </a:extLst>
          </p:cNvPr>
          <p:cNvSpPr txBox="1"/>
          <p:nvPr/>
        </p:nvSpPr>
        <p:spPr>
          <a:xfrm>
            <a:off x="1055077" y="1023105"/>
            <a:ext cx="6835620" cy="923330"/>
          </a:xfrm>
          <a:prstGeom prst="rect">
            <a:avLst/>
          </a:prstGeom>
          <a:noFill/>
        </p:spPr>
        <p:txBody>
          <a:bodyPr wrap="square" rtlCol="0">
            <a:spAutoFit/>
          </a:bodyPr>
          <a:lstStyle/>
          <a:p>
            <a:r>
              <a:rPr lang="zh-CN" altLang="en-US" dirty="0">
                <a:solidFill>
                  <a:schemeClr val="bg1"/>
                </a:solidFill>
              </a:rPr>
              <a:t>方案一：采用连续数字标识（即</a:t>
            </a:r>
            <a:r>
              <a:rPr lang="en-US" altLang="zh-CN" dirty="0">
                <a:solidFill>
                  <a:schemeClr val="bg1"/>
                </a:solidFill>
              </a:rPr>
              <a:t>1</a:t>
            </a:r>
            <a:r>
              <a:rPr lang="zh-CN" altLang="en-US" dirty="0">
                <a:solidFill>
                  <a:schemeClr val="bg1"/>
                </a:solidFill>
              </a:rPr>
              <a:t>，</a:t>
            </a:r>
            <a:r>
              <a:rPr lang="en-US" altLang="zh-CN" dirty="0">
                <a:solidFill>
                  <a:schemeClr val="bg1"/>
                </a:solidFill>
              </a:rPr>
              <a:t>2</a:t>
            </a:r>
            <a:r>
              <a:rPr lang="zh-CN" altLang="en-US" dirty="0">
                <a:solidFill>
                  <a:schemeClr val="bg1"/>
                </a:solidFill>
              </a:rPr>
              <a:t>，</a:t>
            </a:r>
            <a:r>
              <a:rPr lang="en-US" altLang="zh-CN" dirty="0">
                <a:solidFill>
                  <a:schemeClr val="bg1"/>
                </a:solidFill>
              </a:rPr>
              <a:t>3</a:t>
            </a:r>
            <a:r>
              <a:rPr lang="zh-CN" altLang="en-US" dirty="0">
                <a:solidFill>
                  <a:schemeClr val="bg1"/>
                </a:solidFill>
              </a:rPr>
              <a:t>，</a:t>
            </a:r>
            <a:r>
              <a:rPr lang="en-US" altLang="zh-CN" dirty="0">
                <a:solidFill>
                  <a:schemeClr val="bg1"/>
                </a:solidFill>
              </a:rPr>
              <a:t>4…..</a:t>
            </a:r>
            <a:r>
              <a:rPr lang="zh-CN" altLang="en-US" dirty="0">
                <a:solidFill>
                  <a:schemeClr val="bg1"/>
                </a:solidFill>
              </a:rPr>
              <a:t>）</a:t>
            </a:r>
            <a:endParaRPr lang="en-US" altLang="zh-CN" dirty="0">
              <a:solidFill>
                <a:schemeClr val="bg1"/>
              </a:solidFill>
            </a:endParaRPr>
          </a:p>
          <a:p>
            <a:r>
              <a:rPr lang="en-US" altLang="zh-CN" dirty="0">
                <a:solidFill>
                  <a:schemeClr val="bg1"/>
                </a:solidFill>
              </a:rPr>
              <a:t>  </a:t>
            </a:r>
            <a:r>
              <a:rPr lang="zh-CN" altLang="en-US" dirty="0">
                <a:solidFill>
                  <a:schemeClr val="bg1"/>
                </a:solidFill>
              </a:rPr>
              <a:t>弊端：</a:t>
            </a:r>
            <a:endParaRPr lang="en-US" altLang="zh-CN" dirty="0">
              <a:solidFill>
                <a:schemeClr val="bg1"/>
              </a:solidFill>
            </a:endParaRPr>
          </a:p>
          <a:p>
            <a:r>
              <a:rPr lang="zh-CN" altLang="en-US" b="0" i="0" dirty="0">
                <a:solidFill>
                  <a:schemeClr val="bg1"/>
                </a:solidFill>
                <a:effectLst/>
                <a:latin typeface="-apple-system"/>
              </a:rPr>
              <a:t>（</a:t>
            </a:r>
            <a:r>
              <a:rPr lang="en-US" altLang="zh-CN" b="0" dirty="0">
                <a:solidFill>
                  <a:schemeClr val="bg1"/>
                </a:solidFill>
                <a:effectLst/>
                <a:latin typeface="-apple-system"/>
              </a:rPr>
              <a:t>1</a:t>
            </a:r>
            <a:r>
              <a:rPr lang="zh-CN" altLang="en-US" b="0" dirty="0">
                <a:solidFill>
                  <a:schemeClr val="bg1"/>
                </a:solidFill>
                <a:effectLst/>
                <a:latin typeface="-apple-system"/>
              </a:rPr>
              <a:t>）模型可能遇见比训练时所用的序列更长的序列。</a:t>
            </a:r>
            <a:r>
              <a:rPr lang="zh-CN" altLang="en-US" b="0" dirty="0">
                <a:solidFill>
                  <a:srgbClr val="FF0000"/>
                </a:solidFill>
                <a:effectLst/>
                <a:latin typeface="-apple-system"/>
              </a:rPr>
              <a:t>不利于模型的泛化</a:t>
            </a:r>
            <a:r>
              <a:rPr lang="zh-CN" altLang="en-US" b="0" dirty="0">
                <a:solidFill>
                  <a:schemeClr val="bg1"/>
                </a:solidFill>
                <a:effectLst/>
                <a:latin typeface="-apple-system"/>
              </a:rPr>
              <a:t>。</a:t>
            </a:r>
            <a:br>
              <a:rPr lang="zh-CN" altLang="en-US" dirty="0">
                <a:solidFill>
                  <a:schemeClr val="bg1"/>
                </a:solidFill>
              </a:rPr>
            </a:br>
            <a:r>
              <a:rPr lang="zh-CN" altLang="en-US" b="0" dirty="0">
                <a:solidFill>
                  <a:schemeClr val="bg1"/>
                </a:solidFill>
                <a:effectLst/>
                <a:latin typeface="-apple-system"/>
              </a:rPr>
              <a:t>（</a:t>
            </a:r>
            <a:r>
              <a:rPr lang="en-US" altLang="zh-CN" b="0" dirty="0">
                <a:solidFill>
                  <a:schemeClr val="bg1"/>
                </a:solidFill>
                <a:effectLst/>
                <a:latin typeface="-apple-system"/>
              </a:rPr>
              <a:t>2</a:t>
            </a:r>
            <a:r>
              <a:rPr lang="zh-CN" altLang="en-US" b="0" dirty="0">
                <a:solidFill>
                  <a:schemeClr val="bg1"/>
                </a:solidFill>
                <a:effectLst/>
                <a:latin typeface="-apple-system"/>
              </a:rPr>
              <a:t>）模型的位置表示是</a:t>
            </a:r>
            <a:r>
              <a:rPr lang="zh-CN" altLang="en-US" b="0" dirty="0">
                <a:solidFill>
                  <a:srgbClr val="FF0000"/>
                </a:solidFill>
                <a:effectLst/>
                <a:latin typeface="-apple-system"/>
              </a:rPr>
              <a:t>无界</a:t>
            </a:r>
            <a:r>
              <a:rPr lang="zh-CN" altLang="en-US" b="0" dirty="0">
                <a:solidFill>
                  <a:schemeClr val="bg1"/>
                </a:solidFill>
                <a:effectLst/>
                <a:latin typeface="-apple-system"/>
              </a:rPr>
              <a:t>的。随着序列长度的增加，位置值会越来越大</a:t>
            </a:r>
            <a:r>
              <a:rPr lang="zh-CN" altLang="en-US" b="0" i="0" dirty="0">
                <a:solidFill>
                  <a:schemeClr val="bg1"/>
                </a:solidFill>
                <a:effectLst/>
                <a:latin typeface="-apple-system"/>
              </a:rPr>
              <a:t>。</a:t>
            </a:r>
            <a:endParaRPr lang="en-US" altLang="zh-CN" dirty="0">
              <a:solidFill>
                <a:schemeClr val="bg1"/>
              </a:solidFill>
            </a:endParaRPr>
          </a:p>
        </p:txBody>
      </p:sp>
      <p:sp>
        <p:nvSpPr>
          <p:cNvPr id="5" name="文本框 4">
            <a:extLst>
              <a:ext uri="{FF2B5EF4-FFF2-40B4-BE49-F238E27FC236}">
                <a16:creationId xmlns:a16="http://schemas.microsoft.com/office/drawing/2014/main" id="{72081DFE-EB56-B46E-AC6C-FB2653EFF457}"/>
              </a:ext>
            </a:extLst>
          </p:cNvPr>
          <p:cNvSpPr txBox="1"/>
          <p:nvPr/>
        </p:nvSpPr>
        <p:spPr>
          <a:xfrm>
            <a:off x="1055077" y="2107482"/>
            <a:ext cx="6835620" cy="923330"/>
          </a:xfrm>
          <a:prstGeom prst="rect">
            <a:avLst/>
          </a:prstGeom>
          <a:noFill/>
        </p:spPr>
        <p:txBody>
          <a:bodyPr wrap="square" rtlCol="0">
            <a:spAutoFit/>
          </a:bodyPr>
          <a:lstStyle/>
          <a:p>
            <a:r>
              <a:rPr lang="zh-CN" altLang="en-US" dirty="0">
                <a:solidFill>
                  <a:schemeClr val="bg1"/>
                </a:solidFill>
              </a:rPr>
              <a:t>方案二：采用二进制标识（即</a:t>
            </a:r>
            <a:r>
              <a:rPr lang="en-US" altLang="zh-CN" dirty="0">
                <a:solidFill>
                  <a:schemeClr val="bg1"/>
                </a:solidFill>
              </a:rPr>
              <a:t>001</a:t>
            </a:r>
            <a:r>
              <a:rPr lang="zh-CN" altLang="en-US" dirty="0">
                <a:solidFill>
                  <a:schemeClr val="bg1"/>
                </a:solidFill>
              </a:rPr>
              <a:t>，</a:t>
            </a:r>
            <a:r>
              <a:rPr lang="en-US" altLang="zh-CN" dirty="0">
                <a:solidFill>
                  <a:schemeClr val="bg1"/>
                </a:solidFill>
              </a:rPr>
              <a:t>010</a:t>
            </a:r>
            <a:r>
              <a:rPr lang="zh-CN" altLang="en-US" dirty="0">
                <a:solidFill>
                  <a:schemeClr val="bg1"/>
                </a:solidFill>
              </a:rPr>
              <a:t>，</a:t>
            </a:r>
            <a:r>
              <a:rPr lang="en-US" altLang="zh-CN" dirty="0">
                <a:solidFill>
                  <a:schemeClr val="bg1"/>
                </a:solidFill>
              </a:rPr>
              <a:t>011…..</a:t>
            </a:r>
            <a:r>
              <a:rPr lang="zh-CN" altLang="en-US" dirty="0">
                <a:solidFill>
                  <a:schemeClr val="bg1"/>
                </a:solidFill>
              </a:rPr>
              <a:t>）</a:t>
            </a:r>
            <a:endParaRPr lang="en-US" altLang="zh-CN" dirty="0">
              <a:solidFill>
                <a:schemeClr val="bg1"/>
              </a:solidFill>
            </a:endParaRPr>
          </a:p>
          <a:p>
            <a:r>
              <a:rPr lang="en-US" altLang="zh-CN" dirty="0">
                <a:solidFill>
                  <a:schemeClr val="bg1"/>
                </a:solidFill>
              </a:rPr>
              <a:t>  </a:t>
            </a:r>
            <a:r>
              <a:rPr lang="zh-CN" altLang="en-US" dirty="0">
                <a:solidFill>
                  <a:schemeClr val="bg1"/>
                </a:solidFill>
              </a:rPr>
              <a:t>弊端：</a:t>
            </a:r>
            <a:endParaRPr lang="en-US" altLang="zh-CN" dirty="0">
              <a:solidFill>
                <a:schemeClr val="bg1"/>
              </a:solidFill>
            </a:endParaRPr>
          </a:p>
          <a:p>
            <a:r>
              <a:rPr lang="zh-CN" altLang="en-US" b="0" i="0" dirty="0">
                <a:solidFill>
                  <a:schemeClr val="bg1"/>
                </a:solidFill>
                <a:effectLst/>
                <a:latin typeface="-apple-system"/>
              </a:rPr>
              <a:t>（</a:t>
            </a:r>
            <a:r>
              <a:rPr lang="en-US" altLang="zh-CN" b="0" dirty="0">
                <a:solidFill>
                  <a:schemeClr val="bg1"/>
                </a:solidFill>
                <a:effectLst/>
                <a:latin typeface="-apple-system"/>
              </a:rPr>
              <a:t>1</a:t>
            </a:r>
            <a:r>
              <a:rPr lang="zh-CN" altLang="en-US" b="0" dirty="0">
                <a:solidFill>
                  <a:schemeClr val="bg1"/>
                </a:solidFill>
                <a:effectLst/>
                <a:latin typeface="-apple-system"/>
              </a:rPr>
              <a:t>）位置距离</a:t>
            </a:r>
            <a:r>
              <a:rPr lang="zh-CN" altLang="en-US" b="0" dirty="0">
                <a:solidFill>
                  <a:srgbClr val="FF0000"/>
                </a:solidFill>
                <a:effectLst/>
                <a:latin typeface="-apple-system"/>
              </a:rPr>
              <a:t>离散</a:t>
            </a:r>
            <a:r>
              <a:rPr lang="zh-CN" altLang="en-US" b="0" dirty="0">
                <a:solidFill>
                  <a:schemeClr val="bg1"/>
                </a:solidFill>
                <a:effectLst/>
                <a:latin typeface="-apple-system"/>
              </a:rPr>
              <a:t>不连续</a:t>
            </a:r>
            <a:br>
              <a:rPr lang="zh-CN" altLang="en-US" dirty="0">
                <a:solidFill>
                  <a:schemeClr val="bg1"/>
                </a:solidFill>
              </a:rPr>
            </a:br>
            <a:endParaRPr lang="en-US" altLang="zh-CN" dirty="0">
              <a:solidFill>
                <a:schemeClr val="bg1"/>
              </a:solidFill>
            </a:endParaRPr>
          </a:p>
        </p:txBody>
      </p:sp>
      <p:sp>
        <p:nvSpPr>
          <p:cNvPr id="7" name="文本框 6">
            <a:extLst>
              <a:ext uri="{FF2B5EF4-FFF2-40B4-BE49-F238E27FC236}">
                <a16:creationId xmlns:a16="http://schemas.microsoft.com/office/drawing/2014/main" id="{F9C9FD23-E859-9533-9497-A90CCD10B971}"/>
              </a:ext>
            </a:extLst>
          </p:cNvPr>
          <p:cNvSpPr txBox="1"/>
          <p:nvPr/>
        </p:nvSpPr>
        <p:spPr>
          <a:xfrm>
            <a:off x="1259697" y="3191859"/>
            <a:ext cx="3579826" cy="300082"/>
          </a:xfrm>
          <a:prstGeom prst="rect">
            <a:avLst/>
          </a:prstGeom>
          <a:noFill/>
        </p:spPr>
        <p:txBody>
          <a:bodyPr wrap="none" rtlCol="0">
            <a:spAutoFit/>
          </a:bodyPr>
          <a:lstStyle/>
          <a:p>
            <a:r>
              <a:rPr lang="zh-CN" altLang="en-US" dirty="0">
                <a:solidFill>
                  <a:schemeClr val="bg1"/>
                </a:solidFill>
              </a:rPr>
              <a:t>比如二维空间，四个位置</a:t>
            </a:r>
            <a:r>
              <a:rPr lang="en-US" altLang="zh-CN" dirty="0">
                <a:solidFill>
                  <a:schemeClr val="bg1"/>
                </a:solidFill>
              </a:rPr>
              <a:t>[0,0],[0,1],[1,0],[1,1]</a:t>
            </a:r>
            <a:endParaRPr lang="zh-CN" altLang="en-US" dirty="0">
              <a:solidFill>
                <a:schemeClr val="bg1"/>
              </a:solidFill>
            </a:endParaRPr>
          </a:p>
        </p:txBody>
      </p:sp>
      <p:cxnSp>
        <p:nvCxnSpPr>
          <p:cNvPr id="15" name="直接箭头连接符 14">
            <a:extLst>
              <a:ext uri="{FF2B5EF4-FFF2-40B4-BE49-F238E27FC236}">
                <a16:creationId xmlns:a16="http://schemas.microsoft.com/office/drawing/2014/main" id="{71EB5DD7-3A94-799B-6DFC-F4897215EA2D}"/>
              </a:ext>
            </a:extLst>
          </p:cNvPr>
          <p:cNvCxnSpPr>
            <a:cxnSpLocks/>
          </p:cNvCxnSpPr>
          <p:nvPr/>
        </p:nvCxnSpPr>
        <p:spPr>
          <a:xfrm>
            <a:off x="1975871" y="4399351"/>
            <a:ext cx="1470714"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直接箭头连接符 16">
            <a:extLst>
              <a:ext uri="{FF2B5EF4-FFF2-40B4-BE49-F238E27FC236}">
                <a16:creationId xmlns:a16="http://schemas.microsoft.com/office/drawing/2014/main" id="{7DDB8270-77E3-75DC-72E0-718DA3DA2859}"/>
              </a:ext>
            </a:extLst>
          </p:cNvPr>
          <p:cNvCxnSpPr/>
          <p:nvPr/>
        </p:nvCxnSpPr>
        <p:spPr>
          <a:xfrm flipV="1">
            <a:off x="2245013" y="3491941"/>
            <a:ext cx="0" cy="127189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1" name="椭圆 30">
            <a:extLst>
              <a:ext uri="{FF2B5EF4-FFF2-40B4-BE49-F238E27FC236}">
                <a16:creationId xmlns:a16="http://schemas.microsoft.com/office/drawing/2014/main" id="{AA5D61D3-B6DB-B8CC-4FA1-5661E111CEE7}"/>
              </a:ext>
            </a:extLst>
          </p:cNvPr>
          <p:cNvSpPr/>
          <p:nvPr/>
        </p:nvSpPr>
        <p:spPr>
          <a:xfrm>
            <a:off x="2215951" y="4373774"/>
            <a:ext cx="58123" cy="5115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6388ED84-8DB3-6757-8594-D4D1DC4F882E}"/>
              </a:ext>
            </a:extLst>
          </p:cNvPr>
          <p:cNvSpPr/>
          <p:nvPr/>
        </p:nvSpPr>
        <p:spPr>
          <a:xfrm>
            <a:off x="2215951" y="3907280"/>
            <a:ext cx="58123" cy="5115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3B9F4CA2-22D5-CC7B-7A57-3C2A0F1353C3}"/>
              </a:ext>
            </a:extLst>
          </p:cNvPr>
          <p:cNvSpPr/>
          <p:nvPr/>
        </p:nvSpPr>
        <p:spPr>
          <a:xfrm>
            <a:off x="2729718" y="4373774"/>
            <a:ext cx="58123" cy="5115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F6154455-660C-8EB2-B759-D24C7DAA0E9C}"/>
              </a:ext>
            </a:extLst>
          </p:cNvPr>
          <p:cNvSpPr/>
          <p:nvPr/>
        </p:nvSpPr>
        <p:spPr>
          <a:xfrm>
            <a:off x="2729718" y="3907280"/>
            <a:ext cx="58123" cy="5115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43" name="直接连接符 42">
            <a:extLst>
              <a:ext uri="{FF2B5EF4-FFF2-40B4-BE49-F238E27FC236}">
                <a16:creationId xmlns:a16="http://schemas.microsoft.com/office/drawing/2014/main" id="{BAEC85C4-7F0C-1F6C-2ADD-D74745B0CBDD}"/>
              </a:ext>
            </a:extLst>
          </p:cNvPr>
          <p:cNvCxnSpPr>
            <a:cxnSpLocks/>
            <a:stCxn id="31" idx="0"/>
            <a:endCxn id="32" idx="4"/>
          </p:cNvCxnSpPr>
          <p:nvPr/>
        </p:nvCxnSpPr>
        <p:spPr>
          <a:xfrm flipV="1">
            <a:off x="2245013" y="3958434"/>
            <a:ext cx="0" cy="415340"/>
          </a:xfrm>
          <a:prstGeom prst="line">
            <a:avLst/>
          </a:prstGeom>
        </p:spPr>
        <p:style>
          <a:lnRef idx="1">
            <a:schemeClr val="accent2"/>
          </a:lnRef>
          <a:fillRef idx="0">
            <a:schemeClr val="accent2"/>
          </a:fillRef>
          <a:effectRef idx="0">
            <a:schemeClr val="accent2"/>
          </a:effectRef>
          <a:fontRef idx="minor">
            <a:schemeClr val="tx1"/>
          </a:fontRef>
        </p:style>
      </p:cxnSp>
      <p:cxnSp>
        <p:nvCxnSpPr>
          <p:cNvPr id="45" name="直接连接符 44">
            <a:extLst>
              <a:ext uri="{FF2B5EF4-FFF2-40B4-BE49-F238E27FC236}">
                <a16:creationId xmlns:a16="http://schemas.microsoft.com/office/drawing/2014/main" id="{C062663C-E46C-334B-DA37-F20BA1E7B1E2}"/>
              </a:ext>
            </a:extLst>
          </p:cNvPr>
          <p:cNvCxnSpPr>
            <a:cxnSpLocks/>
            <a:stCxn id="32" idx="4"/>
            <a:endCxn id="34" idx="1"/>
          </p:cNvCxnSpPr>
          <p:nvPr/>
        </p:nvCxnSpPr>
        <p:spPr>
          <a:xfrm>
            <a:off x="2245013" y="3958434"/>
            <a:ext cx="493217" cy="422831"/>
          </a:xfrm>
          <a:prstGeom prst="line">
            <a:avLst/>
          </a:prstGeom>
        </p:spPr>
        <p:style>
          <a:lnRef idx="1">
            <a:schemeClr val="accent2"/>
          </a:lnRef>
          <a:fillRef idx="0">
            <a:schemeClr val="accent2"/>
          </a:fillRef>
          <a:effectRef idx="0">
            <a:schemeClr val="accent2"/>
          </a:effectRef>
          <a:fontRef idx="minor">
            <a:schemeClr val="tx1"/>
          </a:fontRef>
        </p:style>
      </p:cxnSp>
      <p:cxnSp>
        <p:nvCxnSpPr>
          <p:cNvPr id="48" name="直接连接符 47">
            <a:extLst>
              <a:ext uri="{FF2B5EF4-FFF2-40B4-BE49-F238E27FC236}">
                <a16:creationId xmlns:a16="http://schemas.microsoft.com/office/drawing/2014/main" id="{195596AC-31D6-C073-ED8C-FC7DB982E895}"/>
              </a:ext>
            </a:extLst>
          </p:cNvPr>
          <p:cNvCxnSpPr>
            <a:cxnSpLocks/>
            <a:stCxn id="34" idx="0"/>
            <a:endCxn id="36" idx="4"/>
          </p:cNvCxnSpPr>
          <p:nvPr/>
        </p:nvCxnSpPr>
        <p:spPr>
          <a:xfrm flipV="1">
            <a:off x="2758780" y="3958434"/>
            <a:ext cx="0" cy="41534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4075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anim calcmode="lin" valueType="num">
                                      <p:cBhvr>
                                        <p:cTn id="42" dur="1000" fill="hold"/>
                                        <p:tgtEl>
                                          <p:spTgt spid="17"/>
                                        </p:tgtEl>
                                        <p:attrNameLst>
                                          <p:attrName>ppt_x</p:attrName>
                                        </p:attrNameLst>
                                      </p:cBhvr>
                                      <p:tavLst>
                                        <p:tav tm="0">
                                          <p:val>
                                            <p:strVal val="#ppt_x"/>
                                          </p:val>
                                        </p:tav>
                                        <p:tav tm="100000">
                                          <p:val>
                                            <p:strVal val="#ppt_x"/>
                                          </p:val>
                                        </p:tav>
                                      </p:tavLst>
                                    </p:anim>
                                    <p:anim calcmode="lin" valueType="num">
                                      <p:cBhvr>
                                        <p:cTn id="43" dur="1000" fill="hold"/>
                                        <p:tgtEl>
                                          <p:spTgt spid="1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1000"/>
                                        <p:tgtEl>
                                          <p:spTgt spid="31"/>
                                        </p:tgtEl>
                                      </p:cBhvr>
                                    </p:animEffect>
                                    <p:anim calcmode="lin" valueType="num">
                                      <p:cBhvr>
                                        <p:cTn id="47" dur="1000" fill="hold"/>
                                        <p:tgtEl>
                                          <p:spTgt spid="31"/>
                                        </p:tgtEl>
                                        <p:attrNameLst>
                                          <p:attrName>ppt_x</p:attrName>
                                        </p:attrNameLst>
                                      </p:cBhvr>
                                      <p:tavLst>
                                        <p:tav tm="0">
                                          <p:val>
                                            <p:strVal val="#ppt_x"/>
                                          </p:val>
                                        </p:tav>
                                        <p:tav tm="100000">
                                          <p:val>
                                            <p:strVal val="#ppt_x"/>
                                          </p:val>
                                        </p:tav>
                                      </p:tavLst>
                                    </p:anim>
                                    <p:anim calcmode="lin" valueType="num">
                                      <p:cBhvr>
                                        <p:cTn id="48" dur="1000" fill="hold"/>
                                        <p:tgtEl>
                                          <p:spTgt spid="3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1000"/>
                                        <p:tgtEl>
                                          <p:spTgt spid="32"/>
                                        </p:tgtEl>
                                      </p:cBhvr>
                                    </p:animEffect>
                                    <p:anim calcmode="lin" valueType="num">
                                      <p:cBhvr>
                                        <p:cTn id="52" dur="1000" fill="hold"/>
                                        <p:tgtEl>
                                          <p:spTgt spid="32"/>
                                        </p:tgtEl>
                                        <p:attrNameLst>
                                          <p:attrName>ppt_x</p:attrName>
                                        </p:attrNameLst>
                                      </p:cBhvr>
                                      <p:tavLst>
                                        <p:tav tm="0">
                                          <p:val>
                                            <p:strVal val="#ppt_x"/>
                                          </p:val>
                                        </p:tav>
                                        <p:tav tm="100000">
                                          <p:val>
                                            <p:strVal val="#ppt_x"/>
                                          </p:val>
                                        </p:tav>
                                      </p:tavLst>
                                    </p:anim>
                                    <p:anim calcmode="lin" valueType="num">
                                      <p:cBhvr>
                                        <p:cTn id="53" dur="1000" fill="hold"/>
                                        <p:tgtEl>
                                          <p:spTgt spid="32"/>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1000"/>
                                        <p:tgtEl>
                                          <p:spTgt spid="34"/>
                                        </p:tgtEl>
                                      </p:cBhvr>
                                    </p:animEffect>
                                    <p:anim calcmode="lin" valueType="num">
                                      <p:cBhvr>
                                        <p:cTn id="57" dur="1000" fill="hold"/>
                                        <p:tgtEl>
                                          <p:spTgt spid="34"/>
                                        </p:tgtEl>
                                        <p:attrNameLst>
                                          <p:attrName>ppt_x</p:attrName>
                                        </p:attrNameLst>
                                      </p:cBhvr>
                                      <p:tavLst>
                                        <p:tav tm="0">
                                          <p:val>
                                            <p:strVal val="#ppt_x"/>
                                          </p:val>
                                        </p:tav>
                                        <p:tav tm="100000">
                                          <p:val>
                                            <p:strVal val="#ppt_x"/>
                                          </p:val>
                                        </p:tav>
                                      </p:tavLst>
                                    </p:anim>
                                    <p:anim calcmode="lin" valueType="num">
                                      <p:cBhvr>
                                        <p:cTn id="58" dur="1000" fill="hold"/>
                                        <p:tgtEl>
                                          <p:spTgt spid="34"/>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1000"/>
                                        <p:tgtEl>
                                          <p:spTgt spid="36"/>
                                        </p:tgtEl>
                                      </p:cBhvr>
                                    </p:animEffect>
                                    <p:anim calcmode="lin" valueType="num">
                                      <p:cBhvr>
                                        <p:cTn id="62" dur="1000" fill="hold"/>
                                        <p:tgtEl>
                                          <p:spTgt spid="36"/>
                                        </p:tgtEl>
                                        <p:attrNameLst>
                                          <p:attrName>ppt_x</p:attrName>
                                        </p:attrNameLst>
                                      </p:cBhvr>
                                      <p:tavLst>
                                        <p:tav tm="0">
                                          <p:val>
                                            <p:strVal val="#ppt_x"/>
                                          </p:val>
                                        </p:tav>
                                        <p:tav tm="100000">
                                          <p:val>
                                            <p:strVal val="#ppt_x"/>
                                          </p:val>
                                        </p:tav>
                                      </p:tavLst>
                                    </p:anim>
                                    <p:anim calcmode="lin" valueType="num">
                                      <p:cBhvr>
                                        <p:cTn id="63" dur="1000" fill="hold"/>
                                        <p:tgtEl>
                                          <p:spTgt spid="36"/>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fade">
                                      <p:cBhvr>
                                        <p:cTn id="66" dur="1000"/>
                                        <p:tgtEl>
                                          <p:spTgt spid="43"/>
                                        </p:tgtEl>
                                      </p:cBhvr>
                                    </p:animEffect>
                                    <p:anim calcmode="lin" valueType="num">
                                      <p:cBhvr>
                                        <p:cTn id="67" dur="1000" fill="hold"/>
                                        <p:tgtEl>
                                          <p:spTgt spid="43"/>
                                        </p:tgtEl>
                                        <p:attrNameLst>
                                          <p:attrName>ppt_x</p:attrName>
                                        </p:attrNameLst>
                                      </p:cBhvr>
                                      <p:tavLst>
                                        <p:tav tm="0">
                                          <p:val>
                                            <p:strVal val="#ppt_x"/>
                                          </p:val>
                                        </p:tav>
                                        <p:tav tm="100000">
                                          <p:val>
                                            <p:strVal val="#ppt_x"/>
                                          </p:val>
                                        </p:tav>
                                      </p:tavLst>
                                    </p:anim>
                                    <p:anim calcmode="lin" valueType="num">
                                      <p:cBhvr>
                                        <p:cTn id="68" dur="1000" fill="hold"/>
                                        <p:tgtEl>
                                          <p:spTgt spid="43"/>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fade">
                                      <p:cBhvr>
                                        <p:cTn id="71" dur="1000"/>
                                        <p:tgtEl>
                                          <p:spTgt spid="45"/>
                                        </p:tgtEl>
                                      </p:cBhvr>
                                    </p:animEffect>
                                    <p:anim calcmode="lin" valueType="num">
                                      <p:cBhvr>
                                        <p:cTn id="72" dur="1000" fill="hold"/>
                                        <p:tgtEl>
                                          <p:spTgt spid="45"/>
                                        </p:tgtEl>
                                        <p:attrNameLst>
                                          <p:attrName>ppt_x</p:attrName>
                                        </p:attrNameLst>
                                      </p:cBhvr>
                                      <p:tavLst>
                                        <p:tav tm="0">
                                          <p:val>
                                            <p:strVal val="#ppt_x"/>
                                          </p:val>
                                        </p:tav>
                                        <p:tav tm="100000">
                                          <p:val>
                                            <p:strVal val="#ppt_x"/>
                                          </p:val>
                                        </p:tav>
                                      </p:tavLst>
                                    </p:anim>
                                    <p:anim calcmode="lin" valueType="num">
                                      <p:cBhvr>
                                        <p:cTn id="73" dur="1000" fill="hold"/>
                                        <p:tgtEl>
                                          <p:spTgt spid="45"/>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fade">
                                      <p:cBhvr>
                                        <p:cTn id="76" dur="1000"/>
                                        <p:tgtEl>
                                          <p:spTgt spid="48"/>
                                        </p:tgtEl>
                                      </p:cBhvr>
                                    </p:animEffect>
                                    <p:anim calcmode="lin" valueType="num">
                                      <p:cBhvr>
                                        <p:cTn id="77" dur="1000" fill="hold"/>
                                        <p:tgtEl>
                                          <p:spTgt spid="48"/>
                                        </p:tgtEl>
                                        <p:attrNameLst>
                                          <p:attrName>ppt_x</p:attrName>
                                        </p:attrNameLst>
                                      </p:cBhvr>
                                      <p:tavLst>
                                        <p:tav tm="0">
                                          <p:val>
                                            <p:strVal val="#ppt_x"/>
                                          </p:val>
                                        </p:tav>
                                        <p:tav tm="100000">
                                          <p:val>
                                            <p:strVal val="#ppt_x"/>
                                          </p:val>
                                        </p:tav>
                                      </p:tavLst>
                                    </p:anim>
                                    <p:anim calcmode="lin" valueType="num">
                                      <p:cBhvr>
                                        <p:cTn id="78"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 grpId="0"/>
      <p:bldP spid="5" grpId="0"/>
      <p:bldP spid="7" grpId="0"/>
      <p:bldP spid="31" grpId="0" animBg="1"/>
      <p:bldP spid="32" grpId="0" animBg="1"/>
      <p:bldP spid="34" grpId="0" animBg="1"/>
      <p:bldP spid="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25">
            <a:extLst>
              <a:ext uri="{FF2B5EF4-FFF2-40B4-BE49-F238E27FC236}">
                <a16:creationId xmlns:a16="http://schemas.microsoft.com/office/drawing/2014/main" id="{25D4CF36-FAB1-CA30-B410-EFE22757AB96}"/>
              </a:ext>
            </a:extLst>
          </p:cNvPr>
          <p:cNvSpPr txBox="1"/>
          <p:nvPr/>
        </p:nvSpPr>
        <p:spPr>
          <a:xfrm>
            <a:off x="776896" y="237631"/>
            <a:ext cx="1468117" cy="461665"/>
          </a:xfrm>
          <a:prstGeom prst="rect">
            <a:avLst/>
          </a:prstGeom>
        </p:spPr>
        <p:txBody>
          <a:bodyPr wrap="square" rtlCol="0">
            <a:spAutoFit/>
          </a:bodyPr>
          <a:lstStyle/>
          <a:p>
            <a:r>
              <a:rPr lang="zh-CN" altLang="en-US" sz="2400" b="1"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位置编码</a:t>
            </a:r>
          </a:p>
        </p:txBody>
      </p:sp>
      <p:sp>
        <p:nvSpPr>
          <p:cNvPr id="12" name="文本框 26">
            <a:extLst>
              <a:ext uri="{FF2B5EF4-FFF2-40B4-BE49-F238E27FC236}">
                <a16:creationId xmlns:a16="http://schemas.microsoft.com/office/drawing/2014/main" id="{5BC5A6F7-0F0D-0D51-7AB3-8EB98B7E0BD3}"/>
              </a:ext>
            </a:extLst>
          </p:cNvPr>
          <p:cNvSpPr txBox="1"/>
          <p:nvPr/>
        </p:nvSpPr>
        <p:spPr>
          <a:xfrm>
            <a:off x="145056" y="156991"/>
            <a:ext cx="631840" cy="553998"/>
          </a:xfrm>
          <a:prstGeom prst="rect">
            <a:avLst/>
          </a:prstGeom>
          <a:noFill/>
        </p:spPr>
        <p:txBody>
          <a:bodyPr wrap="square" rtlCol="0">
            <a:spAutoFit/>
          </a:bodyPr>
          <a:lstStyle/>
          <a:p>
            <a:pPr algn="ctr"/>
            <a:r>
              <a:rPr lang="en-US" altLang="zh-CN" sz="3000"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06</a:t>
            </a:r>
            <a:endParaRPr lang="zh-CN" altLang="en-US" sz="3000"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sp>
        <p:nvSpPr>
          <p:cNvPr id="2" name="文本框 1">
            <a:extLst>
              <a:ext uri="{FF2B5EF4-FFF2-40B4-BE49-F238E27FC236}">
                <a16:creationId xmlns:a16="http://schemas.microsoft.com/office/drawing/2014/main" id="{FCC8EB05-ED4F-7818-6226-EBAC0393FD34}"/>
              </a:ext>
            </a:extLst>
          </p:cNvPr>
          <p:cNvSpPr txBox="1"/>
          <p:nvPr/>
        </p:nvSpPr>
        <p:spPr>
          <a:xfrm>
            <a:off x="1016977" y="751462"/>
            <a:ext cx="6835620" cy="300082"/>
          </a:xfrm>
          <a:prstGeom prst="rect">
            <a:avLst/>
          </a:prstGeom>
          <a:noFill/>
        </p:spPr>
        <p:txBody>
          <a:bodyPr wrap="square" rtlCol="0">
            <a:spAutoFit/>
          </a:bodyPr>
          <a:lstStyle/>
          <a:p>
            <a:r>
              <a:rPr lang="zh-CN" altLang="en-US" dirty="0">
                <a:solidFill>
                  <a:schemeClr val="bg1"/>
                </a:solidFill>
              </a:rPr>
              <a:t>我们看三角函数</a:t>
            </a:r>
            <a:r>
              <a:rPr lang="en-US" altLang="zh-CN" dirty="0">
                <a:solidFill>
                  <a:schemeClr val="bg1"/>
                </a:solidFill>
              </a:rPr>
              <a:t>sin</a:t>
            </a:r>
            <a:r>
              <a:rPr lang="zh-CN" altLang="en-US" dirty="0">
                <a:solidFill>
                  <a:schemeClr val="bg1"/>
                </a:solidFill>
              </a:rPr>
              <a:t>和</a:t>
            </a:r>
            <a:r>
              <a:rPr lang="en-US" altLang="zh-CN" dirty="0">
                <a:solidFill>
                  <a:schemeClr val="bg1"/>
                </a:solidFill>
              </a:rPr>
              <a:t>cos</a:t>
            </a:r>
            <a:r>
              <a:rPr lang="zh-CN" altLang="en-US" dirty="0">
                <a:solidFill>
                  <a:schemeClr val="bg1"/>
                </a:solidFill>
              </a:rPr>
              <a:t>，其刚好满足连续，有边界的条件</a:t>
            </a:r>
            <a:endParaRPr lang="en-US" altLang="zh-CN" dirty="0">
              <a:solidFill>
                <a:schemeClr val="bg1"/>
              </a:solidFill>
            </a:endParaRPr>
          </a:p>
        </p:txBody>
      </p:sp>
      <p:pic>
        <p:nvPicPr>
          <p:cNvPr id="4" name="图片 3">
            <a:extLst>
              <a:ext uri="{FF2B5EF4-FFF2-40B4-BE49-F238E27FC236}">
                <a16:creationId xmlns:a16="http://schemas.microsoft.com/office/drawing/2014/main" id="{3749F714-C2C9-B356-8C37-B7597283692F}"/>
              </a:ext>
            </a:extLst>
          </p:cNvPr>
          <p:cNvPicPr>
            <a:picLocks noChangeAspect="1"/>
          </p:cNvPicPr>
          <p:nvPr/>
        </p:nvPicPr>
        <p:blipFill>
          <a:blip r:embed="rId3"/>
          <a:stretch>
            <a:fillRect/>
          </a:stretch>
        </p:blipFill>
        <p:spPr>
          <a:xfrm>
            <a:off x="1016977" y="1103710"/>
            <a:ext cx="2474547" cy="1719669"/>
          </a:xfrm>
          <a:prstGeom prst="rect">
            <a:avLst/>
          </a:prstGeom>
        </p:spPr>
      </p:pic>
      <p:sp>
        <p:nvSpPr>
          <p:cNvPr id="6" name="文本框 5">
            <a:extLst>
              <a:ext uri="{FF2B5EF4-FFF2-40B4-BE49-F238E27FC236}">
                <a16:creationId xmlns:a16="http://schemas.microsoft.com/office/drawing/2014/main" id="{15693CE1-0314-8B0A-55AB-888D0948514F}"/>
              </a:ext>
            </a:extLst>
          </p:cNvPr>
          <p:cNvSpPr txBox="1"/>
          <p:nvPr/>
        </p:nvSpPr>
        <p:spPr>
          <a:xfrm>
            <a:off x="3720412" y="1216952"/>
            <a:ext cx="851588" cy="1546577"/>
          </a:xfrm>
          <a:prstGeom prst="rect">
            <a:avLst/>
          </a:prstGeom>
          <a:noFill/>
        </p:spPr>
        <p:txBody>
          <a:bodyPr wrap="square" rtlCol="0">
            <a:spAutoFit/>
          </a:bodyPr>
          <a:lstStyle/>
          <a:p>
            <a:r>
              <a:rPr lang="zh-CN" altLang="en-US" dirty="0">
                <a:solidFill>
                  <a:schemeClr val="bg1"/>
                </a:solidFill>
              </a:rPr>
              <a:t>不管</a:t>
            </a:r>
            <a:r>
              <a:rPr lang="en-US" altLang="zh-CN" dirty="0">
                <a:solidFill>
                  <a:schemeClr val="bg1"/>
                </a:solidFill>
              </a:rPr>
              <a:t>sin</a:t>
            </a:r>
            <a:r>
              <a:rPr lang="zh-CN" altLang="en-US" dirty="0">
                <a:solidFill>
                  <a:schemeClr val="bg1"/>
                </a:solidFill>
              </a:rPr>
              <a:t>还是</a:t>
            </a:r>
            <a:r>
              <a:rPr lang="en-US" altLang="zh-CN" dirty="0">
                <a:solidFill>
                  <a:schemeClr val="bg1"/>
                </a:solidFill>
              </a:rPr>
              <a:t>cos</a:t>
            </a:r>
            <a:r>
              <a:rPr lang="zh-CN" altLang="en-US" dirty="0">
                <a:solidFill>
                  <a:schemeClr val="bg1"/>
                </a:solidFill>
              </a:rPr>
              <a:t>都还是会在不同位置出现相同的值</a:t>
            </a:r>
          </a:p>
        </p:txBody>
      </p:sp>
      <p:pic>
        <p:nvPicPr>
          <p:cNvPr id="9" name="图片 8">
            <a:extLst>
              <a:ext uri="{FF2B5EF4-FFF2-40B4-BE49-F238E27FC236}">
                <a16:creationId xmlns:a16="http://schemas.microsoft.com/office/drawing/2014/main" id="{F1D33990-6FC1-8364-2AFF-E531494FE309}"/>
              </a:ext>
            </a:extLst>
          </p:cNvPr>
          <p:cNvPicPr>
            <a:picLocks noChangeAspect="1"/>
          </p:cNvPicPr>
          <p:nvPr/>
        </p:nvPicPr>
        <p:blipFill>
          <a:blip r:embed="rId4"/>
          <a:stretch>
            <a:fillRect/>
          </a:stretch>
        </p:blipFill>
        <p:spPr>
          <a:xfrm>
            <a:off x="4631913" y="1097360"/>
            <a:ext cx="2474548" cy="1800432"/>
          </a:xfrm>
          <a:prstGeom prst="rect">
            <a:avLst/>
          </a:prstGeom>
        </p:spPr>
      </p:pic>
      <p:sp>
        <p:nvSpPr>
          <p:cNvPr id="10" name="文本框 9">
            <a:extLst>
              <a:ext uri="{FF2B5EF4-FFF2-40B4-BE49-F238E27FC236}">
                <a16:creationId xmlns:a16="http://schemas.microsoft.com/office/drawing/2014/main" id="{0AC5B30A-4C02-0DB4-9EF6-4803B4FF1757}"/>
              </a:ext>
            </a:extLst>
          </p:cNvPr>
          <p:cNvSpPr txBox="1"/>
          <p:nvPr/>
        </p:nvSpPr>
        <p:spPr>
          <a:xfrm>
            <a:off x="7275435" y="1224287"/>
            <a:ext cx="851588" cy="1546577"/>
          </a:xfrm>
          <a:prstGeom prst="rect">
            <a:avLst/>
          </a:prstGeom>
          <a:noFill/>
        </p:spPr>
        <p:txBody>
          <a:bodyPr wrap="square" rtlCol="0">
            <a:spAutoFit/>
          </a:bodyPr>
          <a:lstStyle/>
          <a:p>
            <a:r>
              <a:rPr lang="en-US" altLang="zh-CN" dirty="0">
                <a:solidFill>
                  <a:schemeClr val="bg1"/>
                </a:solidFill>
              </a:rPr>
              <a:t>W</a:t>
            </a:r>
            <a:r>
              <a:rPr lang="zh-CN" altLang="en-US" dirty="0">
                <a:solidFill>
                  <a:schemeClr val="bg1"/>
                </a:solidFill>
              </a:rPr>
              <a:t>越小周期就越大出现相同值的间隔就越长</a:t>
            </a:r>
          </a:p>
        </p:txBody>
      </p:sp>
      <p:pic>
        <p:nvPicPr>
          <p:cNvPr id="14" name="图片 13">
            <a:extLst>
              <a:ext uri="{FF2B5EF4-FFF2-40B4-BE49-F238E27FC236}">
                <a16:creationId xmlns:a16="http://schemas.microsoft.com/office/drawing/2014/main" id="{026CC1FC-0C6A-338B-38FD-7167F68EEB77}"/>
              </a:ext>
            </a:extLst>
          </p:cNvPr>
          <p:cNvPicPr>
            <a:picLocks noChangeAspect="1"/>
          </p:cNvPicPr>
          <p:nvPr/>
        </p:nvPicPr>
        <p:blipFill>
          <a:blip r:embed="rId5"/>
          <a:stretch>
            <a:fillRect/>
          </a:stretch>
        </p:blipFill>
        <p:spPr>
          <a:xfrm>
            <a:off x="776896" y="3465183"/>
            <a:ext cx="3210744" cy="574607"/>
          </a:xfrm>
          <a:prstGeom prst="rect">
            <a:avLst/>
          </a:prstGeom>
        </p:spPr>
      </p:pic>
      <p:sp>
        <p:nvSpPr>
          <p:cNvPr id="7" name="文本框 6">
            <a:extLst>
              <a:ext uri="{FF2B5EF4-FFF2-40B4-BE49-F238E27FC236}">
                <a16:creationId xmlns:a16="http://schemas.microsoft.com/office/drawing/2014/main" id="{D732C226-B734-64EF-EECA-72103CCFD91B}"/>
              </a:ext>
            </a:extLst>
          </p:cNvPr>
          <p:cNvSpPr txBox="1"/>
          <p:nvPr/>
        </p:nvSpPr>
        <p:spPr>
          <a:xfrm>
            <a:off x="4146206" y="3492506"/>
            <a:ext cx="4512774" cy="507831"/>
          </a:xfrm>
          <a:prstGeom prst="rect">
            <a:avLst/>
          </a:prstGeom>
          <a:noFill/>
        </p:spPr>
        <p:txBody>
          <a:bodyPr wrap="none" rtlCol="0">
            <a:spAutoFit/>
          </a:bodyPr>
          <a:lstStyle/>
          <a:p>
            <a:r>
              <a:rPr lang="en-US" altLang="zh-CN" dirty="0">
                <a:solidFill>
                  <a:schemeClr val="bg1"/>
                </a:solidFill>
                <a:latin typeface="Roboto" panose="02000000000000000000" pitchFamily="2" charset="0"/>
              </a:rPr>
              <a:t>p</a:t>
            </a:r>
            <a:r>
              <a:rPr lang="en-US" altLang="zh-CN" b="0" i="0" dirty="0">
                <a:solidFill>
                  <a:schemeClr val="bg1"/>
                </a:solidFill>
                <a:effectLst/>
                <a:latin typeface="Roboto" panose="02000000000000000000" pitchFamily="2" charset="0"/>
              </a:rPr>
              <a:t>os</a:t>
            </a:r>
            <a:r>
              <a:rPr lang="zh-CN" altLang="en-US" b="0" i="0" dirty="0">
                <a:solidFill>
                  <a:schemeClr val="bg1"/>
                </a:solidFill>
                <a:effectLst/>
                <a:latin typeface="Roboto" panose="02000000000000000000" pitchFamily="2" charset="0"/>
              </a:rPr>
              <a:t>代表位置，</a:t>
            </a:r>
            <a:r>
              <a:rPr lang="en-US" altLang="zh-CN" b="0" i="0" dirty="0" err="1">
                <a:solidFill>
                  <a:schemeClr val="bg1"/>
                </a:solidFill>
                <a:effectLst/>
                <a:latin typeface="Roboto" panose="02000000000000000000" pitchFamily="2" charset="0"/>
              </a:rPr>
              <a:t>i</a:t>
            </a:r>
            <a:r>
              <a:rPr lang="en-US" altLang="zh-CN" b="0" i="0" dirty="0">
                <a:solidFill>
                  <a:schemeClr val="bg1"/>
                </a:solidFill>
                <a:effectLst/>
                <a:latin typeface="Roboto" panose="02000000000000000000" pitchFamily="2" charset="0"/>
              </a:rPr>
              <a:t>=0</a:t>
            </a:r>
            <a:r>
              <a:rPr lang="en-US" altLang="zh-CN" dirty="0">
                <a:solidFill>
                  <a:schemeClr val="bg1"/>
                </a:solidFill>
                <a:latin typeface="Roboto" panose="02000000000000000000" pitchFamily="2" charset="0"/>
              </a:rPr>
              <a:t>,1,2,3,4…,d/2-1</a:t>
            </a:r>
            <a:r>
              <a:rPr lang="zh-CN" altLang="en-US" b="0" i="0" dirty="0">
                <a:solidFill>
                  <a:schemeClr val="bg1"/>
                </a:solidFill>
                <a:effectLst/>
                <a:latin typeface="Roboto" panose="02000000000000000000" pitchFamily="2" charset="0"/>
              </a:rPr>
              <a:t>，</a:t>
            </a:r>
            <a:r>
              <a:rPr lang="en-US" altLang="zh-CN" b="0" i="0" dirty="0">
                <a:solidFill>
                  <a:schemeClr val="bg1"/>
                </a:solidFill>
                <a:effectLst/>
                <a:latin typeface="Roboto" panose="02000000000000000000" pitchFamily="2" charset="0"/>
              </a:rPr>
              <a:t>d</a:t>
            </a:r>
            <a:r>
              <a:rPr lang="zh-CN" altLang="en-US" b="0" i="0" dirty="0">
                <a:solidFill>
                  <a:schemeClr val="bg1"/>
                </a:solidFill>
                <a:effectLst/>
                <a:latin typeface="Roboto" panose="02000000000000000000" pitchFamily="2" charset="0"/>
              </a:rPr>
              <a:t>代表维度</a:t>
            </a:r>
            <a:endParaRPr lang="en-US" altLang="zh-CN" b="0" i="0" dirty="0">
              <a:solidFill>
                <a:schemeClr val="bg1"/>
              </a:solidFill>
              <a:effectLst/>
              <a:latin typeface="Roboto" panose="02000000000000000000" pitchFamily="2" charset="0"/>
            </a:endParaRPr>
          </a:p>
          <a:p>
            <a:r>
              <a:rPr lang="zh-CN" altLang="en-US" b="0" i="0" dirty="0">
                <a:solidFill>
                  <a:schemeClr val="bg1"/>
                </a:solidFill>
                <a:effectLst/>
                <a:latin typeface="Roboto" panose="02000000000000000000" pitchFamily="2" charset="0"/>
              </a:rPr>
              <a:t>行代表词元在序列中的位置，列代表位置编码的不同维度</a:t>
            </a:r>
            <a:endParaRPr lang="zh-CN" altLang="en-US" dirty="0">
              <a:solidFill>
                <a:schemeClr val="bg1"/>
              </a:solidFill>
            </a:endParaRPr>
          </a:p>
        </p:txBody>
      </p:sp>
    </p:spTree>
    <p:extLst>
      <p:ext uri="{BB962C8B-B14F-4D97-AF65-F5344CB8AC3E}">
        <p14:creationId xmlns:p14="http://schemas.microsoft.com/office/powerpoint/2010/main" val="335675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 grpId="0"/>
      <p:bldP spid="6" grpId="0"/>
      <p:bldP spid="10"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 name="椭圆 955"/>
          <p:cNvSpPr/>
          <p:nvPr/>
        </p:nvSpPr>
        <p:spPr>
          <a:xfrm>
            <a:off x="1701277" y="924979"/>
            <a:ext cx="417423" cy="417423"/>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w="25400" cap="flat" cmpd="sng" algn="ctr">
            <a:noFill/>
            <a:prstDash val="solid"/>
          </a:ln>
          <a:effectLst/>
        </p:spPr>
        <p:txBody>
          <a:bodyPr rtlCol="0" anchor="ctr"/>
          <a:lstStyle/>
          <a:p>
            <a:pPr algn="ctr" defTabSz="816610">
              <a:defRPr/>
            </a:pPr>
            <a:endParaRPr lang="zh-CN" altLang="en-US" sz="1600" kern="0">
              <a:solidFill>
                <a:prstClr val="white"/>
              </a:solidFill>
              <a:latin typeface="微软雅黑"/>
              <a:ea typeface="微软雅黑"/>
              <a:sym typeface="微软雅黑"/>
            </a:endParaRPr>
          </a:p>
        </p:txBody>
      </p:sp>
      <p:sp>
        <p:nvSpPr>
          <p:cNvPr id="957" name="椭圆 956"/>
          <p:cNvSpPr/>
          <p:nvPr/>
        </p:nvSpPr>
        <p:spPr>
          <a:xfrm>
            <a:off x="1215355" y="1604228"/>
            <a:ext cx="2016224" cy="2016224"/>
          </a:xfrm>
          <a:prstGeom prst="ellipse">
            <a:avLst/>
          </a:prstGeom>
          <a:solidFill>
            <a:srgbClr val="07B1EC">
              <a:alpha val="40000"/>
            </a:srgbClr>
          </a:solidFill>
          <a:ln w="25400" cap="flat" cmpd="sng" algn="ctr">
            <a:noFill/>
            <a:prstDash val="solid"/>
          </a:ln>
          <a:effectLst/>
        </p:spPr>
        <p:txBody>
          <a:bodyPr rtlCol="0" anchor="ctr"/>
          <a:lstStyle/>
          <a:p>
            <a:pPr algn="ctr" defTabSz="816610">
              <a:defRPr/>
            </a:pPr>
            <a:endParaRPr lang="zh-CN" altLang="en-US" sz="1600" b="1" kern="0">
              <a:solidFill>
                <a:prstClr val="white"/>
              </a:solidFill>
              <a:latin typeface="微软雅黑"/>
              <a:ea typeface="微软雅黑"/>
              <a:sym typeface="微软雅黑"/>
            </a:endParaRPr>
          </a:p>
        </p:txBody>
      </p:sp>
      <p:sp>
        <p:nvSpPr>
          <p:cNvPr id="958" name="椭圆 957"/>
          <p:cNvSpPr/>
          <p:nvPr/>
        </p:nvSpPr>
        <p:spPr>
          <a:xfrm>
            <a:off x="3457799" y="1798049"/>
            <a:ext cx="465864" cy="465864"/>
          </a:xfrm>
          <a:prstGeom prst="ellipse">
            <a:avLst/>
          </a:prstGeom>
          <a:blipFill dpi="0" rotWithShape="1">
            <a:blip r:embed="rId4" cstate="screen">
              <a:extLst>
                <a:ext uri="{28A0092B-C50C-407E-A947-70E740481C1C}">
                  <a14:useLocalDpi xmlns:a14="http://schemas.microsoft.com/office/drawing/2010/main"/>
                </a:ext>
              </a:extLst>
            </a:blip>
            <a:srcRect/>
            <a:stretch>
              <a:fillRect/>
            </a:stretch>
          </a:blipFill>
          <a:ln w="25400" cap="flat" cmpd="sng" algn="ctr">
            <a:noFill/>
            <a:prstDash val="solid"/>
          </a:ln>
          <a:effectLst/>
        </p:spPr>
        <p:txBody>
          <a:bodyPr rtlCol="0" anchor="ctr"/>
          <a:lstStyle/>
          <a:p>
            <a:pPr algn="ctr" defTabSz="816610">
              <a:defRPr/>
            </a:pPr>
            <a:endParaRPr lang="zh-CN" altLang="en-US" sz="1600" kern="0" dirty="0">
              <a:solidFill>
                <a:prstClr val="white"/>
              </a:solidFill>
              <a:latin typeface="微软雅黑"/>
              <a:ea typeface="微软雅黑"/>
              <a:sym typeface="微软雅黑"/>
            </a:endParaRPr>
          </a:p>
        </p:txBody>
      </p:sp>
      <p:sp>
        <p:nvSpPr>
          <p:cNvPr id="959" name="椭圆 958"/>
          <p:cNvSpPr/>
          <p:nvPr/>
        </p:nvSpPr>
        <p:spPr>
          <a:xfrm>
            <a:off x="1373228" y="1762101"/>
            <a:ext cx="1700478" cy="1700478"/>
          </a:xfrm>
          <a:prstGeom prst="ellipse">
            <a:avLst/>
          </a:prstGeom>
          <a:blipFill dpi="0" rotWithShape="1">
            <a:blip r:embed="rId5">
              <a:extLst>
                <a:ext uri="{28A0092B-C50C-407E-A947-70E740481C1C}">
                  <a14:useLocalDpi xmlns:a14="http://schemas.microsoft.com/office/drawing/2010/main"/>
                </a:ext>
              </a:extLst>
            </a:blip>
            <a:srcRect/>
            <a:stretch>
              <a:fillRect/>
            </a:stretch>
          </a:blipFill>
          <a:ln w="25400" cap="flat" cmpd="sng" algn="ctr">
            <a:noFill/>
            <a:prstDash val="solid"/>
          </a:ln>
          <a:effectLst/>
        </p:spPr>
        <p:txBody>
          <a:bodyPr rtlCol="0" anchor="ctr"/>
          <a:lstStyle/>
          <a:p>
            <a:pPr algn="ctr" defTabSz="816610">
              <a:defRPr/>
            </a:pPr>
            <a:endParaRPr lang="zh-CN" altLang="en-US" sz="1600" b="1" kern="0">
              <a:solidFill>
                <a:prstClr val="white"/>
              </a:solidFill>
              <a:latin typeface="微软雅黑"/>
              <a:ea typeface="微软雅黑"/>
              <a:sym typeface="微软雅黑"/>
            </a:endParaRPr>
          </a:p>
        </p:txBody>
      </p:sp>
      <p:sp>
        <p:nvSpPr>
          <p:cNvPr id="960" name="椭圆 959"/>
          <p:cNvSpPr/>
          <p:nvPr/>
        </p:nvSpPr>
        <p:spPr>
          <a:xfrm>
            <a:off x="2395898" y="3418648"/>
            <a:ext cx="576064" cy="576064"/>
          </a:xfrm>
          <a:prstGeom prst="ellipse">
            <a:avLst/>
          </a:prstGeom>
          <a:blipFill dpi="0" rotWithShape="1">
            <a:blip r:embed="rId6" cstate="screen">
              <a:extLst>
                <a:ext uri="{28A0092B-C50C-407E-A947-70E740481C1C}">
                  <a14:useLocalDpi xmlns:a14="http://schemas.microsoft.com/office/drawing/2010/main"/>
                </a:ext>
              </a:extLst>
            </a:blip>
            <a:srcRect/>
            <a:stretch>
              <a:fillRect/>
            </a:stretch>
          </a:blipFill>
          <a:ln w="25400" cap="flat" cmpd="sng" algn="ctr">
            <a:noFill/>
            <a:prstDash val="solid"/>
          </a:ln>
          <a:effectLst/>
        </p:spPr>
        <p:txBody>
          <a:bodyPr rtlCol="0" anchor="ctr"/>
          <a:lstStyle/>
          <a:p>
            <a:pPr algn="ctr" defTabSz="816610">
              <a:defRPr/>
            </a:pPr>
            <a:endParaRPr lang="zh-CN" altLang="en-US" sz="1600" b="1" kern="0">
              <a:solidFill>
                <a:prstClr val="white"/>
              </a:solidFill>
              <a:latin typeface="微软雅黑"/>
              <a:ea typeface="微软雅黑"/>
              <a:sym typeface="微软雅黑"/>
            </a:endParaRPr>
          </a:p>
        </p:txBody>
      </p:sp>
      <p:sp>
        <p:nvSpPr>
          <p:cNvPr id="961" name="椭圆 960"/>
          <p:cNvSpPr/>
          <p:nvPr/>
        </p:nvSpPr>
        <p:spPr>
          <a:xfrm>
            <a:off x="3087563" y="3620452"/>
            <a:ext cx="288032" cy="288032"/>
          </a:xfrm>
          <a:prstGeom prst="ellipse">
            <a:avLst/>
          </a:prstGeom>
          <a:blipFill dpi="0" rotWithShape="1">
            <a:blip r:embed="rId7" cstate="screen">
              <a:extLst>
                <a:ext uri="{28A0092B-C50C-407E-A947-70E740481C1C}">
                  <a14:useLocalDpi xmlns:a14="http://schemas.microsoft.com/office/drawing/2010/main"/>
                </a:ext>
              </a:extLst>
            </a:blip>
            <a:srcRect/>
            <a:stretch>
              <a:fillRect/>
            </a:stretch>
          </a:blipFill>
          <a:ln w="25400" cap="flat" cmpd="sng" algn="ctr">
            <a:noFill/>
            <a:prstDash val="solid"/>
          </a:ln>
          <a:effectLst/>
        </p:spPr>
        <p:txBody>
          <a:bodyPr rtlCol="0" anchor="ctr"/>
          <a:lstStyle/>
          <a:p>
            <a:pPr algn="ctr" defTabSz="816610">
              <a:defRPr/>
            </a:pPr>
            <a:endParaRPr lang="zh-CN" altLang="en-US" sz="1600" b="1" kern="0">
              <a:solidFill>
                <a:prstClr val="white"/>
              </a:solidFill>
              <a:latin typeface="微软雅黑"/>
              <a:ea typeface="微软雅黑"/>
              <a:sym typeface="微软雅黑"/>
            </a:endParaRPr>
          </a:p>
        </p:txBody>
      </p:sp>
      <p:sp>
        <p:nvSpPr>
          <p:cNvPr id="962" name="椭圆 961"/>
          <p:cNvSpPr/>
          <p:nvPr/>
        </p:nvSpPr>
        <p:spPr>
          <a:xfrm>
            <a:off x="670732" y="2473960"/>
            <a:ext cx="457495" cy="457495"/>
          </a:xfrm>
          <a:prstGeom prst="ellipse">
            <a:avLst/>
          </a:prstGeom>
          <a:blipFill dpi="0" rotWithShape="1">
            <a:blip r:embed="rId8" cstate="screen">
              <a:extLst>
                <a:ext uri="{28A0092B-C50C-407E-A947-70E740481C1C}">
                  <a14:useLocalDpi xmlns:a14="http://schemas.microsoft.com/office/drawing/2010/main"/>
                </a:ext>
              </a:extLst>
            </a:blip>
            <a:srcRect/>
            <a:stretch>
              <a:fillRect/>
            </a:stretch>
          </a:blipFill>
          <a:ln w="25400" cap="flat" cmpd="sng" algn="ctr">
            <a:noFill/>
            <a:prstDash val="solid"/>
          </a:ln>
          <a:effectLst/>
        </p:spPr>
        <p:txBody>
          <a:bodyPr rtlCol="0" anchor="ctr"/>
          <a:lstStyle/>
          <a:p>
            <a:pPr algn="ctr" defTabSz="816610">
              <a:defRPr/>
            </a:pPr>
            <a:endParaRPr lang="zh-CN" altLang="en-US" sz="1600" b="1" kern="0" dirty="0">
              <a:solidFill>
                <a:prstClr val="white"/>
              </a:solidFill>
              <a:latin typeface="微软雅黑"/>
              <a:ea typeface="微软雅黑"/>
              <a:sym typeface="微软雅黑"/>
            </a:endParaRPr>
          </a:p>
        </p:txBody>
      </p:sp>
      <p:sp>
        <p:nvSpPr>
          <p:cNvPr id="963" name="椭圆 962"/>
          <p:cNvSpPr/>
          <p:nvPr/>
        </p:nvSpPr>
        <p:spPr>
          <a:xfrm>
            <a:off x="1687869" y="3757479"/>
            <a:ext cx="542463" cy="542463"/>
          </a:xfrm>
          <a:prstGeom prst="ellipse">
            <a:avLst/>
          </a:prstGeom>
          <a:blipFill dpi="0" rotWithShape="1">
            <a:blip r:embed="rId9" cstate="screen">
              <a:extLst>
                <a:ext uri="{28A0092B-C50C-407E-A947-70E740481C1C}">
                  <a14:useLocalDpi xmlns:a14="http://schemas.microsoft.com/office/drawing/2010/main"/>
                </a:ext>
              </a:extLst>
            </a:blip>
            <a:srcRect/>
            <a:stretch>
              <a:fillRect/>
            </a:stretch>
          </a:blipFill>
          <a:ln w="25400" cap="flat" cmpd="sng" algn="ctr">
            <a:noFill/>
            <a:prstDash val="solid"/>
          </a:ln>
          <a:effectLst/>
        </p:spPr>
        <p:txBody>
          <a:bodyPr rtlCol="0" anchor="ctr"/>
          <a:lstStyle/>
          <a:p>
            <a:pPr algn="ctr" defTabSz="816610">
              <a:defRPr/>
            </a:pPr>
            <a:endParaRPr lang="zh-CN" altLang="en-US" sz="1600" kern="0">
              <a:solidFill>
                <a:prstClr val="white"/>
              </a:solidFill>
              <a:latin typeface="微软雅黑"/>
              <a:ea typeface="微软雅黑"/>
              <a:sym typeface="微软雅黑"/>
            </a:endParaRPr>
          </a:p>
        </p:txBody>
      </p:sp>
      <p:sp>
        <p:nvSpPr>
          <p:cNvPr id="964" name="椭圆 963"/>
          <p:cNvSpPr/>
          <p:nvPr/>
        </p:nvSpPr>
        <p:spPr>
          <a:xfrm>
            <a:off x="3531900" y="2993780"/>
            <a:ext cx="464036" cy="464036"/>
          </a:xfrm>
          <a:prstGeom prst="ellipse">
            <a:avLst/>
          </a:prstGeom>
          <a:blipFill dpi="0" rotWithShape="1">
            <a:blip r:embed="rId10" cstate="screen">
              <a:extLst>
                <a:ext uri="{28A0092B-C50C-407E-A947-70E740481C1C}">
                  <a14:useLocalDpi xmlns:a14="http://schemas.microsoft.com/office/drawing/2010/main"/>
                </a:ext>
              </a:extLst>
            </a:blip>
            <a:srcRect/>
            <a:stretch>
              <a:fillRect/>
            </a:stretch>
          </a:blipFill>
          <a:ln w="25400" cap="flat" cmpd="sng" algn="ctr">
            <a:noFill/>
            <a:prstDash val="solid"/>
          </a:ln>
          <a:effectLst/>
        </p:spPr>
        <p:txBody>
          <a:bodyPr rtlCol="0" anchor="ctr"/>
          <a:lstStyle/>
          <a:p>
            <a:pPr algn="ctr" defTabSz="816610">
              <a:defRPr/>
            </a:pPr>
            <a:endParaRPr lang="zh-CN" altLang="en-US" sz="1600" kern="0">
              <a:solidFill>
                <a:prstClr val="white"/>
              </a:solidFill>
              <a:latin typeface="微软雅黑"/>
              <a:ea typeface="微软雅黑"/>
              <a:sym typeface="微软雅黑"/>
            </a:endParaRPr>
          </a:p>
        </p:txBody>
      </p:sp>
      <p:sp>
        <p:nvSpPr>
          <p:cNvPr id="965" name="椭圆 964"/>
          <p:cNvSpPr/>
          <p:nvPr/>
        </p:nvSpPr>
        <p:spPr>
          <a:xfrm>
            <a:off x="1213256" y="3880626"/>
            <a:ext cx="159169" cy="159169"/>
          </a:xfrm>
          <a:prstGeom prst="ellipse">
            <a:avLst/>
          </a:prstGeom>
          <a:solidFill>
            <a:srgbClr val="FF9B02"/>
          </a:solidFill>
          <a:ln w="25400" cap="flat" cmpd="sng" algn="ctr">
            <a:noFill/>
            <a:prstDash val="solid"/>
          </a:ln>
          <a:effectLst/>
        </p:spPr>
        <p:txBody>
          <a:bodyPr rtlCol="0" anchor="ctr"/>
          <a:lstStyle/>
          <a:p>
            <a:pPr algn="ctr" defTabSz="816610">
              <a:defRPr/>
            </a:pPr>
            <a:endParaRPr lang="zh-CN" altLang="en-US" sz="1600" kern="0">
              <a:solidFill>
                <a:prstClr val="white"/>
              </a:solidFill>
              <a:latin typeface="微软雅黑"/>
              <a:ea typeface="微软雅黑"/>
              <a:sym typeface="微软雅黑"/>
            </a:endParaRPr>
          </a:p>
        </p:txBody>
      </p:sp>
      <p:sp>
        <p:nvSpPr>
          <p:cNvPr id="966" name="椭圆 965"/>
          <p:cNvSpPr/>
          <p:nvPr/>
        </p:nvSpPr>
        <p:spPr>
          <a:xfrm>
            <a:off x="877728" y="3306206"/>
            <a:ext cx="288032" cy="288032"/>
          </a:xfrm>
          <a:prstGeom prst="ellipse">
            <a:avLst/>
          </a:prstGeom>
          <a:blipFill dpi="0" rotWithShape="1">
            <a:blip r:embed="rId11" cstate="screen">
              <a:extLst>
                <a:ext uri="{28A0092B-C50C-407E-A947-70E740481C1C}">
                  <a14:useLocalDpi xmlns:a14="http://schemas.microsoft.com/office/drawing/2010/main"/>
                </a:ext>
              </a:extLst>
            </a:blip>
            <a:srcRect/>
            <a:stretch>
              <a:fillRect/>
            </a:stretch>
          </a:blipFill>
          <a:ln w="25400" cap="flat" cmpd="sng" algn="ctr">
            <a:noFill/>
            <a:prstDash val="solid"/>
          </a:ln>
          <a:effectLst/>
        </p:spPr>
        <p:txBody>
          <a:bodyPr rtlCol="0" anchor="ctr"/>
          <a:lstStyle/>
          <a:p>
            <a:pPr algn="ctr" defTabSz="816610">
              <a:defRPr/>
            </a:pPr>
            <a:endParaRPr lang="zh-CN" altLang="en-US" sz="1600" b="1" kern="0">
              <a:solidFill>
                <a:prstClr val="white"/>
              </a:solidFill>
              <a:latin typeface="微软雅黑"/>
              <a:ea typeface="微软雅黑"/>
              <a:sym typeface="微软雅黑"/>
            </a:endParaRPr>
          </a:p>
        </p:txBody>
      </p:sp>
      <p:sp>
        <p:nvSpPr>
          <p:cNvPr id="967" name="椭圆 966"/>
          <p:cNvSpPr/>
          <p:nvPr/>
        </p:nvSpPr>
        <p:spPr>
          <a:xfrm>
            <a:off x="1447372" y="3281405"/>
            <a:ext cx="288032" cy="288032"/>
          </a:xfrm>
          <a:prstGeom prst="ellipse">
            <a:avLst/>
          </a:prstGeom>
          <a:blipFill dpi="0" rotWithShape="1">
            <a:blip r:embed="rId7" cstate="screen">
              <a:extLst>
                <a:ext uri="{28A0092B-C50C-407E-A947-70E740481C1C}">
                  <a14:useLocalDpi xmlns:a14="http://schemas.microsoft.com/office/drawing/2010/main"/>
                </a:ext>
              </a:extLst>
            </a:blip>
            <a:srcRect/>
            <a:stretch>
              <a:fillRect/>
            </a:stretch>
          </a:blipFill>
          <a:ln w="25400" cap="flat" cmpd="sng" algn="ctr">
            <a:noFill/>
            <a:prstDash val="solid"/>
          </a:ln>
          <a:effectLst/>
        </p:spPr>
        <p:txBody>
          <a:bodyPr rtlCol="0" anchor="ctr"/>
          <a:lstStyle/>
          <a:p>
            <a:pPr algn="ctr" defTabSz="816610">
              <a:defRPr/>
            </a:pPr>
            <a:endParaRPr lang="zh-CN" altLang="en-US" sz="1600" b="1" kern="0">
              <a:solidFill>
                <a:prstClr val="white"/>
              </a:solidFill>
              <a:latin typeface="微软雅黑"/>
              <a:ea typeface="微软雅黑"/>
              <a:sym typeface="微软雅黑"/>
            </a:endParaRPr>
          </a:p>
        </p:txBody>
      </p:sp>
      <p:sp>
        <p:nvSpPr>
          <p:cNvPr id="968" name="椭圆 967"/>
          <p:cNvSpPr/>
          <p:nvPr/>
        </p:nvSpPr>
        <p:spPr>
          <a:xfrm>
            <a:off x="3464079" y="2338318"/>
            <a:ext cx="135642" cy="135642"/>
          </a:xfrm>
          <a:prstGeom prst="ellipse">
            <a:avLst/>
          </a:prstGeom>
          <a:solidFill>
            <a:srgbClr val="FF9B02">
              <a:alpha val="69804"/>
            </a:srgbClr>
          </a:solidFill>
          <a:ln w="25400" cap="flat" cmpd="sng" algn="ctr">
            <a:noFill/>
            <a:prstDash val="solid"/>
          </a:ln>
          <a:effectLst/>
        </p:spPr>
        <p:txBody>
          <a:bodyPr rtlCol="0" anchor="ctr"/>
          <a:lstStyle/>
          <a:p>
            <a:pPr algn="ctr" defTabSz="816610">
              <a:defRPr/>
            </a:pPr>
            <a:endParaRPr lang="zh-CN" altLang="en-US" sz="1600" kern="0">
              <a:solidFill>
                <a:prstClr val="white"/>
              </a:solidFill>
              <a:latin typeface="微软雅黑"/>
              <a:ea typeface="微软雅黑"/>
              <a:sym typeface="微软雅黑"/>
            </a:endParaRPr>
          </a:p>
        </p:txBody>
      </p:sp>
      <p:sp>
        <p:nvSpPr>
          <p:cNvPr id="969" name="椭圆 968"/>
          <p:cNvSpPr/>
          <p:nvPr/>
        </p:nvSpPr>
        <p:spPr>
          <a:xfrm>
            <a:off x="1447372" y="1591032"/>
            <a:ext cx="159169" cy="159169"/>
          </a:xfrm>
          <a:prstGeom prst="ellipse">
            <a:avLst/>
          </a:prstGeom>
          <a:blipFill dpi="0" rotWithShape="1">
            <a:blip r:embed="rId12" cstate="screen">
              <a:extLst>
                <a:ext uri="{28A0092B-C50C-407E-A947-70E740481C1C}">
                  <a14:useLocalDpi xmlns:a14="http://schemas.microsoft.com/office/drawing/2010/main"/>
                </a:ext>
              </a:extLst>
            </a:blip>
            <a:srcRect/>
            <a:stretch>
              <a:fillRect/>
            </a:stretch>
          </a:blipFill>
          <a:ln w="25400" cap="flat" cmpd="sng" algn="ctr">
            <a:noFill/>
            <a:prstDash val="solid"/>
          </a:ln>
          <a:effectLst/>
        </p:spPr>
        <p:txBody>
          <a:bodyPr rtlCol="0" anchor="ctr"/>
          <a:lstStyle/>
          <a:p>
            <a:pPr algn="ctr" defTabSz="816610">
              <a:defRPr/>
            </a:pPr>
            <a:endParaRPr lang="zh-CN" altLang="en-US" sz="1600" b="1" kern="0">
              <a:solidFill>
                <a:prstClr val="white"/>
              </a:solidFill>
              <a:latin typeface="微软雅黑"/>
              <a:ea typeface="微软雅黑"/>
              <a:sym typeface="微软雅黑"/>
            </a:endParaRPr>
          </a:p>
        </p:txBody>
      </p:sp>
      <p:sp>
        <p:nvSpPr>
          <p:cNvPr id="970" name="椭圆 969"/>
          <p:cNvSpPr/>
          <p:nvPr/>
        </p:nvSpPr>
        <p:spPr>
          <a:xfrm>
            <a:off x="2511499" y="1073052"/>
            <a:ext cx="288032" cy="288032"/>
          </a:xfrm>
          <a:prstGeom prst="ellipse">
            <a:avLst/>
          </a:prstGeom>
          <a:blipFill dpi="0" rotWithShape="1">
            <a:blip r:embed="rId11" cstate="screen">
              <a:extLst>
                <a:ext uri="{28A0092B-C50C-407E-A947-70E740481C1C}">
                  <a14:useLocalDpi xmlns:a14="http://schemas.microsoft.com/office/drawing/2010/main"/>
                </a:ext>
              </a:extLst>
            </a:blip>
            <a:srcRect/>
            <a:stretch>
              <a:fillRect/>
            </a:stretch>
          </a:blipFill>
          <a:ln w="25400" cap="flat" cmpd="sng" algn="ctr">
            <a:noFill/>
            <a:prstDash val="solid"/>
          </a:ln>
          <a:effectLst/>
        </p:spPr>
        <p:txBody>
          <a:bodyPr rtlCol="0" anchor="ctr"/>
          <a:lstStyle/>
          <a:p>
            <a:pPr algn="ctr" defTabSz="816610">
              <a:defRPr/>
            </a:pPr>
            <a:endParaRPr lang="zh-CN" altLang="en-US" sz="1600" b="1" kern="0">
              <a:solidFill>
                <a:prstClr val="white"/>
              </a:solidFill>
              <a:latin typeface="微软雅黑"/>
              <a:ea typeface="微软雅黑"/>
              <a:sym typeface="微软雅黑"/>
            </a:endParaRPr>
          </a:p>
        </p:txBody>
      </p:sp>
      <p:sp>
        <p:nvSpPr>
          <p:cNvPr id="971" name="椭圆 970"/>
          <p:cNvSpPr/>
          <p:nvPr/>
        </p:nvSpPr>
        <p:spPr>
          <a:xfrm>
            <a:off x="2848283" y="1606185"/>
            <a:ext cx="288032" cy="288032"/>
          </a:xfrm>
          <a:prstGeom prst="ellipse">
            <a:avLst/>
          </a:prstGeom>
          <a:blipFill dpi="0" rotWithShape="1">
            <a:blip r:embed="rId7" cstate="screen">
              <a:extLst>
                <a:ext uri="{28A0092B-C50C-407E-A947-70E740481C1C}">
                  <a14:useLocalDpi xmlns:a14="http://schemas.microsoft.com/office/drawing/2010/main"/>
                </a:ext>
              </a:extLst>
            </a:blip>
            <a:srcRect/>
            <a:stretch>
              <a:fillRect/>
            </a:stretch>
          </a:blipFill>
          <a:ln w="25400" cap="flat" cmpd="sng" algn="ctr">
            <a:noFill/>
            <a:prstDash val="solid"/>
          </a:ln>
          <a:effectLst/>
        </p:spPr>
        <p:txBody>
          <a:bodyPr rtlCol="0" anchor="ctr"/>
          <a:lstStyle/>
          <a:p>
            <a:pPr algn="ctr" defTabSz="816610">
              <a:defRPr/>
            </a:pPr>
            <a:endParaRPr lang="zh-CN" altLang="en-US" sz="1600" b="1" kern="0">
              <a:solidFill>
                <a:prstClr val="white"/>
              </a:solidFill>
              <a:latin typeface="微软雅黑"/>
              <a:ea typeface="微软雅黑"/>
              <a:sym typeface="微软雅黑"/>
            </a:endParaRPr>
          </a:p>
        </p:txBody>
      </p:sp>
      <p:sp>
        <p:nvSpPr>
          <p:cNvPr id="972" name="TextBox 971"/>
          <p:cNvSpPr txBox="1"/>
          <p:nvPr/>
        </p:nvSpPr>
        <p:spPr>
          <a:xfrm>
            <a:off x="1552665" y="2089239"/>
            <a:ext cx="1390124" cy="769441"/>
          </a:xfrm>
          <a:prstGeom prst="rect">
            <a:avLst/>
          </a:prstGeom>
          <a:noFill/>
        </p:spPr>
        <p:txBody>
          <a:bodyPr wrap="none" rtlCol="0">
            <a:spAutoFit/>
          </a:bodyPr>
          <a:lstStyle/>
          <a:p>
            <a:pPr defTabSz="816610"/>
            <a:r>
              <a:rPr lang="zh-CN" altLang="zh-CN" sz="4400" b="1" spc="300" dirty="0">
                <a:solidFill>
                  <a:prstClr val="white"/>
                </a:solidFill>
                <a:latin typeface="微软雅黑"/>
                <a:ea typeface="微软雅黑"/>
                <a:sym typeface="微软雅黑"/>
              </a:rPr>
              <a:t>目录</a:t>
            </a:r>
            <a:endParaRPr lang="zh-CN" altLang="en-US" sz="4400" b="1" spc="300" dirty="0">
              <a:solidFill>
                <a:prstClr val="white"/>
              </a:solidFill>
              <a:latin typeface="微软雅黑"/>
              <a:ea typeface="微软雅黑"/>
              <a:sym typeface="微软雅黑"/>
            </a:endParaRPr>
          </a:p>
        </p:txBody>
      </p:sp>
      <p:sp>
        <p:nvSpPr>
          <p:cNvPr id="973" name="TextBox 972"/>
          <p:cNvSpPr txBox="1"/>
          <p:nvPr/>
        </p:nvSpPr>
        <p:spPr>
          <a:xfrm>
            <a:off x="1605403" y="2773175"/>
            <a:ext cx="1334533" cy="338554"/>
          </a:xfrm>
          <a:prstGeom prst="rect">
            <a:avLst/>
          </a:prstGeom>
          <a:noFill/>
        </p:spPr>
        <p:txBody>
          <a:bodyPr wrap="none" rtlCol="0">
            <a:spAutoFit/>
          </a:bodyPr>
          <a:lstStyle/>
          <a:p>
            <a:pPr defTabSz="816610"/>
            <a:r>
              <a:rPr lang="en-US" altLang="zh-CN" sz="1600" b="1" dirty="0">
                <a:solidFill>
                  <a:prstClr val="white"/>
                </a:solidFill>
                <a:latin typeface="微软雅黑"/>
                <a:ea typeface="微软雅黑"/>
                <a:sym typeface="微软雅黑"/>
              </a:rPr>
              <a:t>CONTENTS</a:t>
            </a:r>
            <a:endParaRPr lang="zh-CN" altLang="en-US" sz="1600" b="1" dirty="0">
              <a:solidFill>
                <a:prstClr val="white"/>
              </a:solidFill>
              <a:latin typeface="微软雅黑"/>
              <a:ea typeface="微软雅黑"/>
              <a:sym typeface="微软雅黑"/>
            </a:endParaRPr>
          </a:p>
        </p:txBody>
      </p:sp>
      <p:grpSp>
        <p:nvGrpSpPr>
          <p:cNvPr id="974" name="组合 973"/>
          <p:cNvGrpSpPr/>
          <p:nvPr/>
        </p:nvGrpSpPr>
        <p:grpSpPr>
          <a:xfrm>
            <a:off x="4860032" y="1475587"/>
            <a:ext cx="3035438" cy="403884"/>
            <a:chOff x="3818511" y="1084860"/>
            <a:chExt cx="3633809" cy="483501"/>
          </a:xfrm>
        </p:grpSpPr>
        <p:grpSp>
          <p:nvGrpSpPr>
            <p:cNvPr id="975" name="组合 974"/>
            <p:cNvGrpSpPr/>
            <p:nvPr/>
          </p:nvGrpSpPr>
          <p:grpSpPr>
            <a:xfrm>
              <a:off x="3818511" y="1084860"/>
              <a:ext cx="3633809" cy="483501"/>
              <a:chOff x="2540000" y="1059582"/>
              <a:chExt cx="6108700" cy="812800"/>
            </a:xfrm>
            <a:solidFill>
              <a:srgbClr val="005DA2"/>
            </a:solidFill>
          </p:grpSpPr>
          <p:sp>
            <p:nvSpPr>
              <p:cNvPr id="978" name="Freeform 5"/>
              <p:cNvSpPr>
                <a:spLocks noEditPoints="1"/>
              </p:cNvSpPr>
              <p:nvPr/>
            </p:nvSpPr>
            <p:spPr bwMode="auto">
              <a:xfrm>
                <a:off x="2540000" y="1069107"/>
                <a:ext cx="6108700" cy="800100"/>
              </a:xfrm>
              <a:custGeom>
                <a:avLst/>
                <a:gdLst>
                  <a:gd name="T0" fmla="*/ 56 w 3848"/>
                  <a:gd name="T1" fmla="*/ 0 h 504"/>
                  <a:gd name="T2" fmla="*/ 720 w 3848"/>
                  <a:gd name="T3" fmla="*/ 0 h 504"/>
                  <a:gd name="T4" fmla="*/ 576 w 3848"/>
                  <a:gd name="T5" fmla="*/ 84 h 504"/>
                  <a:gd name="T6" fmla="*/ 576 w 3848"/>
                  <a:gd name="T7" fmla="*/ 418 h 504"/>
                  <a:gd name="T8" fmla="*/ 726 w 3848"/>
                  <a:gd name="T9" fmla="*/ 504 h 504"/>
                  <a:gd name="T10" fmla="*/ 56 w 3848"/>
                  <a:gd name="T11" fmla="*/ 504 h 504"/>
                  <a:gd name="T12" fmla="*/ 56 w 3848"/>
                  <a:gd name="T13" fmla="*/ 504 h 504"/>
                  <a:gd name="T14" fmla="*/ 44 w 3848"/>
                  <a:gd name="T15" fmla="*/ 504 h 504"/>
                  <a:gd name="T16" fmla="*/ 34 w 3848"/>
                  <a:gd name="T17" fmla="*/ 500 h 504"/>
                  <a:gd name="T18" fmla="*/ 24 w 3848"/>
                  <a:gd name="T19" fmla="*/ 494 h 504"/>
                  <a:gd name="T20" fmla="*/ 16 w 3848"/>
                  <a:gd name="T21" fmla="*/ 488 h 504"/>
                  <a:gd name="T22" fmla="*/ 8 w 3848"/>
                  <a:gd name="T23" fmla="*/ 480 h 504"/>
                  <a:gd name="T24" fmla="*/ 4 w 3848"/>
                  <a:gd name="T25" fmla="*/ 470 h 504"/>
                  <a:gd name="T26" fmla="*/ 0 w 3848"/>
                  <a:gd name="T27" fmla="*/ 460 h 504"/>
                  <a:gd name="T28" fmla="*/ 0 w 3848"/>
                  <a:gd name="T29" fmla="*/ 448 h 504"/>
                  <a:gd name="T30" fmla="*/ 0 w 3848"/>
                  <a:gd name="T31" fmla="*/ 56 h 504"/>
                  <a:gd name="T32" fmla="*/ 0 w 3848"/>
                  <a:gd name="T33" fmla="*/ 56 h 504"/>
                  <a:gd name="T34" fmla="*/ 0 w 3848"/>
                  <a:gd name="T35" fmla="*/ 44 h 504"/>
                  <a:gd name="T36" fmla="*/ 4 w 3848"/>
                  <a:gd name="T37" fmla="*/ 34 h 504"/>
                  <a:gd name="T38" fmla="*/ 8 w 3848"/>
                  <a:gd name="T39" fmla="*/ 24 h 504"/>
                  <a:gd name="T40" fmla="*/ 16 w 3848"/>
                  <a:gd name="T41" fmla="*/ 16 h 504"/>
                  <a:gd name="T42" fmla="*/ 24 w 3848"/>
                  <a:gd name="T43" fmla="*/ 10 h 504"/>
                  <a:gd name="T44" fmla="*/ 34 w 3848"/>
                  <a:gd name="T45" fmla="*/ 4 h 504"/>
                  <a:gd name="T46" fmla="*/ 44 w 3848"/>
                  <a:gd name="T47" fmla="*/ 0 h 504"/>
                  <a:gd name="T48" fmla="*/ 56 w 3848"/>
                  <a:gd name="T49" fmla="*/ 0 h 504"/>
                  <a:gd name="T50" fmla="*/ 56 w 3848"/>
                  <a:gd name="T51" fmla="*/ 0 h 504"/>
                  <a:gd name="T52" fmla="*/ 1010 w 3848"/>
                  <a:gd name="T53" fmla="*/ 0 h 504"/>
                  <a:gd name="T54" fmla="*/ 3792 w 3848"/>
                  <a:gd name="T55" fmla="*/ 0 h 504"/>
                  <a:gd name="T56" fmla="*/ 3792 w 3848"/>
                  <a:gd name="T57" fmla="*/ 0 h 504"/>
                  <a:gd name="T58" fmla="*/ 3804 w 3848"/>
                  <a:gd name="T59" fmla="*/ 0 h 504"/>
                  <a:gd name="T60" fmla="*/ 3814 w 3848"/>
                  <a:gd name="T61" fmla="*/ 4 h 504"/>
                  <a:gd name="T62" fmla="*/ 3824 w 3848"/>
                  <a:gd name="T63" fmla="*/ 10 h 504"/>
                  <a:gd name="T64" fmla="*/ 3832 w 3848"/>
                  <a:gd name="T65" fmla="*/ 16 h 504"/>
                  <a:gd name="T66" fmla="*/ 3838 w 3848"/>
                  <a:gd name="T67" fmla="*/ 24 h 504"/>
                  <a:gd name="T68" fmla="*/ 3844 w 3848"/>
                  <a:gd name="T69" fmla="*/ 34 h 504"/>
                  <a:gd name="T70" fmla="*/ 3848 w 3848"/>
                  <a:gd name="T71" fmla="*/ 44 h 504"/>
                  <a:gd name="T72" fmla="*/ 3848 w 3848"/>
                  <a:gd name="T73" fmla="*/ 56 h 504"/>
                  <a:gd name="T74" fmla="*/ 3848 w 3848"/>
                  <a:gd name="T75" fmla="*/ 448 h 504"/>
                  <a:gd name="T76" fmla="*/ 3848 w 3848"/>
                  <a:gd name="T77" fmla="*/ 448 h 504"/>
                  <a:gd name="T78" fmla="*/ 3848 w 3848"/>
                  <a:gd name="T79" fmla="*/ 460 h 504"/>
                  <a:gd name="T80" fmla="*/ 3844 w 3848"/>
                  <a:gd name="T81" fmla="*/ 470 h 504"/>
                  <a:gd name="T82" fmla="*/ 3838 w 3848"/>
                  <a:gd name="T83" fmla="*/ 480 h 504"/>
                  <a:gd name="T84" fmla="*/ 3832 w 3848"/>
                  <a:gd name="T85" fmla="*/ 488 h 504"/>
                  <a:gd name="T86" fmla="*/ 3824 w 3848"/>
                  <a:gd name="T87" fmla="*/ 494 h 504"/>
                  <a:gd name="T88" fmla="*/ 3814 w 3848"/>
                  <a:gd name="T89" fmla="*/ 500 h 504"/>
                  <a:gd name="T90" fmla="*/ 3804 w 3848"/>
                  <a:gd name="T91" fmla="*/ 504 h 504"/>
                  <a:gd name="T92" fmla="*/ 3792 w 3848"/>
                  <a:gd name="T93" fmla="*/ 504 h 504"/>
                  <a:gd name="T94" fmla="*/ 1004 w 3848"/>
                  <a:gd name="T95" fmla="*/ 504 h 504"/>
                  <a:gd name="T96" fmla="*/ 1154 w 3848"/>
                  <a:gd name="T97" fmla="*/ 418 h 504"/>
                  <a:gd name="T98" fmla="*/ 1154 w 3848"/>
                  <a:gd name="T99" fmla="*/ 84 h 504"/>
                  <a:gd name="T100" fmla="*/ 1010 w 3848"/>
                  <a:gd name="T101"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48" h="504">
                    <a:moveTo>
                      <a:pt x="56" y="0"/>
                    </a:moveTo>
                    <a:lnTo>
                      <a:pt x="720" y="0"/>
                    </a:lnTo>
                    <a:lnTo>
                      <a:pt x="576" y="84"/>
                    </a:lnTo>
                    <a:lnTo>
                      <a:pt x="576" y="418"/>
                    </a:lnTo>
                    <a:lnTo>
                      <a:pt x="726" y="504"/>
                    </a:lnTo>
                    <a:lnTo>
                      <a:pt x="56" y="504"/>
                    </a:lnTo>
                    <a:lnTo>
                      <a:pt x="56" y="504"/>
                    </a:lnTo>
                    <a:lnTo>
                      <a:pt x="44" y="504"/>
                    </a:lnTo>
                    <a:lnTo>
                      <a:pt x="34" y="500"/>
                    </a:lnTo>
                    <a:lnTo>
                      <a:pt x="24" y="494"/>
                    </a:lnTo>
                    <a:lnTo>
                      <a:pt x="16" y="488"/>
                    </a:lnTo>
                    <a:lnTo>
                      <a:pt x="8" y="480"/>
                    </a:lnTo>
                    <a:lnTo>
                      <a:pt x="4" y="470"/>
                    </a:lnTo>
                    <a:lnTo>
                      <a:pt x="0" y="460"/>
                    </a:lnTo>
                    <a:lnTo>
                      <a:pt x="0" y="448"/>
                    </a:lnTo>
                    <a:lnTo>
                      <a:pt x="0" y="56"/>
                    </a:lnTo>
                    <a:lnTo>
                      <a:pt x="0" y="56"/>
                    </a:lnTo>
                    <a:lnTo>
                      <a:pt x="0" y="44"/>
                    </a:lnTo>
                    <a:lnTo>
                      <a:pt x="4" y="34"/>
                    </a:lnTo>
                    <a:lnTo>
                      <a:pt x="8" y="24"/>
                    </a:lnTo>
                    <a:lnTo>
                      <a:pt x="16" y="16"/>
                    </a:lnTo>
                    <a:lnTo>
                      <a:pt x="24" y="10"/>
                    </a:lnTo>
                    <a:lnTo>
                      <a:pt x="34" y="4"/>
                    </a:lnTo>
                    <a:lnTo>
                      <a:pt x="44" y="0"/>
                    </a:lnTo>
                    <a:lnTo>
                      <a:pt x="56" y="0"/>
                    </a:lnTo>
                    <a:lnTo>
                      <a:pt x="56" y="0"/>
                    </a:lnTo>
                    <a:close/>
                    <a:moveTo>
                      <a:pt x="1010" y="0"/>
                    </a:moveTo>
                    <a:lnTo>
                      <a:pt x="3792" y="0"/>
                    </a:lnTo>
                    <a:lnTo>
                      <a:pt x="3792" y="0"/>
                    </a:lnTo>
                    <a:lnTo>
                      <a:pt x="3804" y="0"/>
                    </a:lnTo>
                    <a:lnTo>
                      <a:pt x="3814" y="4"/>
                    </a:lnTo>
                    <a:lnTo>
                      <a:pt x="3824" y="10"/>
                    </a:lnTo>
                    <a:lnTo>
                      <a:pt x="3832" y="16"/>
                    </a:lnTo>
                    <a:lnTo>
                      <a:pt x="3838" y="24"/>
                    </a:lnTo>
                    <a:lnTo>
                      <a:pt x="3844" y="34"/>
                    </a:lnTo>
                    <a:lnTo>
                      <a:pt x="3848" y="44"/>
                    </a:lnTo>
                    <a:lnTo>
                      <a:pt x="3848" y="56"/>
                    </a:lnTo>
                    <a:lnTo>
                      <a:pt x="3848" y="448"/>
                    </a:lnTo>
                    <a:lnTo>
                      <a:pt x="3848" y="448"/>
                    </a:lnTo>
                    <a:lnTo>
                      <a:pt x="3848" y="460"/>
                    </a:lnTo>
                    <a:lnTo>
                      <a:pt x="3844" y="470"/>
                    </a:lnTo>
                    <a:lnTo>
                      <a:pt x="3838" y="480"/>
                    </a:lnTo>
                    <a:lnTo>
                      <a:pt x="3832" y="488"/>
                    </a:lnTo>
                    <a:lnTo>
                      <a:pt x="3824" y="494"/>
                    </a:lnTo>
                    <a:lnTo>
                      <a:pt x="3814" y="500"/>
                    </a:lnTo>
                    <a:lnTo>
                      <a:pt x="3804" y="504"/>
                    </a:lnTo>
                    <a:lnTo>
                      <a:pt x="3792" y="504"/>
                    </a:lnTo>
                    <a:lnTo>
                      <a:pt x="1004" y="504"/>
                    </a:lnTo>
                    <a:lnTo>
                      <a:pt x="1154" y="418"/>
                    </a:lnTo>
                    <a:lnTo>
                      <a:pt x="1154" y="84"/>
                    </a:lnTo>
                    <a:lnTo>
                      <a:pt x="1010" y="0"/>
                    </a:lnTo>
                    <a:close/>
                  </a:path>
                </a:pathLst>
              </a:custGeom>
              <a:noFill/>
              <a:ln w="12700">
                <a:solidFill>
                  <a:srgbClr val="FF9B02"/>
                </a:solidFill>
                <a:prstDash val="sysDot"/>
                <a:round/>
              </a:ln>
            </p:spPr>
            <p:txBody>
              <a:bodyPr vert="horz" wrap="square" lIns="91440" tIns="45720" rIns="91440" bIns="45720" numCol="1" anchor="t" anchorCtr="0" compatLnSpc="1"/>
              <a:lstStyle/>
              <a:p>
                <a:pPr defTabSz="816610">
                  <a:defRPr/>
                </a:pPr>
                <a:endParaRPr lang="zh-CN" altLang="en-US" sz="1600" kern="0">
                  <a:solidFill>
                    <a:prstClr val="black"/>
                  </a:solidFill>
                  <a:latin typeface="微软雅黑"/>
                  <a:ea typeface="微软雅黑"/>
                  <a:sym typeface="微软雅黑"/>
                </a:endParaRPr>
              </a:p>
            </p:txBody>
          </p:sp>
          <p:sp>
            <p:nvSpPr>
              <p:cNvPr id="979" name="Freeform 6"/>
              <p:cNvSpPr/>
              <p:nvPr/>
            </p:nvSpPr>
            <p:spPr bwMode="auto">
              <a:xfrm>
                <a:off x="3562350" y="1059582"/>
                <a:ext cx="701675" cy="812800"/>
              </a:xfrm>
              <a:custGeom>
                <a:avLst/>
                <a:gdLst>
                  <a:gd name="T0" fmla="*/ 220 w 442"/>
                  <a:gd name="T1" fmla="*/ 0 h 512"/>
                  <a:gd name="T2" fmla="*/ 332 w 442"/>
                  <a:gd name="T3" fmla="*/ 64 h 512"/>
                  <a:gd name="T4" fmla="*/ 442 w 442"/>
                  <a:gd name="T5" fmla="*/ 128 h 512"/>
                  <a:gd name="T6" fmla="*/ 442 w 442"/>
                  <a:gd name="T7" fmla="*/ 256 h 512"/>
                  <a:gd name="T8" fmla="*/ 442 w 442"/>
                  <a:gd name="T9" fmla="*/ 384 h 512"/>
                  <a:gd name="T10" fmla="*/ 332 w 442"/>
                  <a:gd name="T11" fmla="*/ 448 h 512"/>
                  <a:gd name="T12" fmla="*/ 220 w 442"/>
                  <a:gd name="T13" fmla="*/ 512 h 512"/>
                  <a:gd name="T14" fmla="*/ 110 w 442"/>
                  <a:gd name="T15" fmla="*/ 448 h 512"/>
                  <a:gd name="T16" fmla="*/ 0 w 442"/>
                  <a:gd name="T17" fmla="*/ 384 h 512"/>
                  <a:gd name="T18" fmla="*/ 0 w 442"/>
                  <a:gd name="T19" fmla="*/ 256 h 512"/>
                  <a:gd name="T20" fmla="*/ 0 w 442"/>
                  <a:gd name="T21" fmla="*/ 128 h 512"/>
                  <a:gd name="T22" fmla="*/ 110 w 442"/>
                  <a:gd name="T23" fmla="*/ 64 h 512"/>
                  <a:gd name="T24" fmla="*/ 220 w 442"/>
                  <a:gd name="T25"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2" h="512">
                    <a:moveTo>
                      <a:pt x="220" y="0"/>
                    </a:moveTo>
                    <a:lnTo>
                      <a:pt x="332" y="64"/>
                    </a:lnTo>
                    <a:lnTo>
                      <a:pt x="442" y="128"/>
                    </a:lnTo>
                    <a:lnTo>
                      <a:pt x="442" y="256"/>
                    </a:lnTo>
                    <a:lnTo>
                      <a:pt x="442" y="384"/>
                    </a:lnTo>
                    <a:lnTo>
                      <a:pt x="332" y="448"/>
                    </a:lnTo>
                    <a:lnTo>
                      <a:pt x="220" y="512"/>
                    </a:lnTo>
                    <a:lnTo>
                      <a:pt x="110" y="448"/>
                    </a:lnTo>
                    <a:lnTo>
                      <a:pt x="0" y="384"/>
                    </a:lnTo>
                    <a:lnTo>
                      <a:pt x="0" y="256"/>
                    </a:lnTo>
                    <a:lnTo>
                      <a:pt x="0" y="128"/>
                    </a:lnTo>
                    <a:lnTo>
                      <a:pt x="110" y="64"/>
                    </a:lnTo>
                    <a:lnTo>
                      <a:pt x="220" y="0"/>
                    </a:lnTo>
                    <a:close/>
                  </a:path>
                </a:pathLst>
              </a:custGeom>
              <a:solidFill>
                <a:srgbClr val="FF9B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816610">
                  <a:defRPr/>
                </a:pPr>
                <a:endParaRPr lang="zh-CN" altLang="en-US" sz="1600" kern="0">
                  <a:solidFill>
                    <a:prstClr val="black"/>
                  </a:solidFill>
                  <a:latin typeface="微软雅黑"/>
                  <a:ea typeface="微软雅黑"/>
                  <a:sym typeface="微软雅黑"/>
                </a:endParaRPr>
              </a:p>
            </p:txBody>
          </p:sp>
        </p:grpSp>
        <p:sp>
          <p:nvSpPr>
            <p:cNvPr id="976" name="矩形 975"/>
            <p:cNvSpPr/>
            <p:nvPr/>
          </p:nvSpPr>
          <p:spPr>
            <a:xfrm>
              <a:off x="5113128" y="1090141"/>
              <a:ext cx="1988770" cy="442185"/>
            </a:xfrm>
            <a:prstGeom prst="rect">
              <a:avLst/>
            </a:prstGeom>
          </p:spPr>
          <p:txBody>
            <a:bodyPr wrap="square" lIns="121960" tIns="60980" rIns="121960" bIns="60980">
              <a:spAutoFit/>
            </a:bodyPr>
            <a:lstStyle/>
            <a:p>
              <a:pPr defTabSz="816610">
                <a:defRPr/>
              </a:pPr>
              <a:r>
                <a:rPr lang="zh-CN" altLang="en-US" sz="1600" kern="100" dirty="0">
                  <a:solidFill>
                    <a:schemeClr val="bg1"/>
                  </a:solidFill>
                  <a:latin typeface="微软雅黑"/>
                  <a:ea typeface="微软雅黑"/>
                  <a:cs typeface="Times New Roman" panose="02020603050405020304" pitchFamily="18" charset="0"/>
                  <a:sym typeface="微软雅黑"/>
                </a:rPr>
                <a:t>背景</a:t>
              </a:r>
              <a:endParaRPr lang="zh-CN" altLang="zh-CN" sz="1600" kern="100" dirty="0">
                <a:solidFill>
                  <a:schemeClr val="bg1"/>
                </a:solidFill>
                <a:latin typeface="微软雅黑"/>
                <a:ea typeface="微软雅黑"/>
                <a:cs typeface="Times New Roman" panose="02020603050405020304" pitchFamily="18" charset="0"/>
                <a:sym typeface="微软雅黑"/>
              </a:endParaRPr>
            </a:p>
          </p:txBody>
        </p:sp>
        <p:sp>
          <p:nvSpPr>
            <p:cNvPr id="977" name="文本框 48"/>
            <p:cNvSpPr txBox="1">
              <a:spLocks noChangeArrowheads="1"/>
            </p:cNvSpPr>
            <p:nvPr/>
          </p:nvSpPr>
          <p:spPr bwMode="auto">
            <a:xfrm>
              <a:off x="4407059" y="1138238"/>
              <a:ext cx="508918" cy="405292"/>
            </a:xfrm>
            <a:prstGeom prst="rect">
              <a:avLst/>
            </a:prstGeom>
            <a:noFill/>
            <a:ln w="9525">
              <a:noFill/>
              <a:miter lim="800000"/>
            </a:ln>
          </p:spPr>
          <p:txBody>
            <a:bodyPr wrap="none">
              <a:spAutoFit/>
            </a:bodyPr>
            <a:lstStyle/>
            <a:p>
              <a:pPr defTabSz="816610">
                <a:defRPr/>
              </a:pPr>
              <a:r>
                <a:rPr lang="en-US" altLang="zh-CN" sz="1600" kern="0" dirty="0">
                  <a:solidFill>
                    <a:prstClr val="white"/>
                  </a:solidFill>
                  <a:latin typeface="微软雅黑"/>
                  <a:ea typeface="微软雅黑"/>
                  <a:sym typeface="微软雅黑"/>
                </a:rPr>
                <a:t>01</a:t>
              </a:r>
              <a:endParaRPr lang="zh-CN" altLang="en-US" sz="1600" kern="0" dirty="0">
                <a:solidFill>
                  <a:prstClr val="white"/>
                </a:solidFill>
                <a:latin typeface="微软雅黑"/>
                <a:ea typeface="微软雅黑"/>
                <a:sym typeface="微软雅黑"/>
              </a:endParaRPr>
            </a:p>
          </p:txBody>
        </p:sp>
      </p:grpSp>
      <p:grpSp>
        <p:nvGrpSpPr>
          <p:cNvPr id="980" name="组合 979"/>
          <p:cNvGrpSpPr/>
          <p:nvPr/>
        </p:nvGrpSpPr>
        <p:grpSpPr>
          <a:xfrm>
            <a:off x="4860032" y="2026701"/>
            <a:ext cx="3035438" cy="403884"/>
            <a:chOff x="3818511" y="1744615"/>
            <a:chExt cx="3633809" cy="483501"/>
          </a:xfrm>
        </p:grpSpPr>
        <p:grpSp>
          <p:nvGrpSpPr>
            <p:cNvPr id="981" name="组合 980"/>
            <p:cNvGrpSpPr/>
            <p:nvPr/>
          </p:nvGrpSpPr>
          <p:grpSpPr>
            <a:xfrm>
              <a:off x="3818511" y="1744615"/>
              <a:ext cx="3633809" cy="483501"/>
              <a:chOff x="2540000" y="1059582"/>
              <a:chExt cx="6108700" cy="812800"/>
            </a:xfrm>
            <a:solidFill>
              <a:srgbClr val="005DA2"/>
            </a:solidFill>
          </p:grpSpPr>
          <p:sp>
            <p:nvSpPr>
              <p:cNvPr id="984" name="Freeform 5"/>
              <p:cNvSpPr>
                <a:spLocks noEditPoints="1"/>
              </p:cNvSpPr>
              <p:nvPr/>
            </p:nvSpPr>
            <p:spPr bwMode="auto">
              <a:xfrm>
                <a:off x="2540000" y="1069107"/>
                <a:ext cx="6108700" cy="800100"/>
              </a:xfrm>
              <a:custGeom>
                <a:avLst/>
                <a:gdLst>
                  <a:gd name="T0" fmla="*/ 56 w 3848"/>
                  <a:gd name="T1" fmla="*/ 0 h 504"/>
                  <a:gd name="T2" fmla="*/ 720 w 3848"/>
                  <a:gd name="T3" fmla="*/ 0 h 504"/>
                  <a:gd name="T4" fmla="*/ 576 w 3848"/>
                  <a:gd name="T5" fmla="*/ 84 h 504"/>
                  <a:gd name="T6" fmla="*/ 576 w 3848"/>
                  <a:gd name="T7" fmla="*/ 418 h 504"/>
                  <a:gd name="T8" fmla="*/ 726 w 3848"/>
                  <a:gd name="T9" fmla="*/ 504 h 504"/>
                  <a:gd name="T10" fmla="*/ 56 w 3848"/>
                  <a:gd name="T11" fmla="*/ 504 h 504"/>
                  <a:gd name="T12" fmla="*/ 56 w 3848"/>
                  <a:gd name="T13" fmla="*/ 504 h 504"/>
                  <a:gd name="T14" fmla="*/ 44 w 3848"/>
                  <a:gd name="T15" fmla="*/ 504 h 504"/>
                  <a:gd name="T16" fmla="*/ 34 w 3848"/>
                  <a:gd name="T17" fmla="*/ 500 h 504"/>
                  <a:gd name="T18" fmla="*/ 24 w 3848"/>
                  <a:gd name="T19" fmla="*/ 494 h 504"/>
                  <a:gd name="T20" fmla="*/ 16 w 3848"/>
                  <a:gd name="T21" fmla="*/ 488 h 504"/>
                  <a:gd name="T22" fmla="*/ 8 w 3848"/>
                  <a:gd name="T23" fmla="*/ 480 h 504"/>
                  <a:gd name="T24" fmla="*/ 4 w 3848"/>
                  <a:gd name="T25" fmla="*/ 470 h 504"/>
                  <a:gd name="T26" fmla="*/ 0 w 3848"/>
                  <a:gd name="T27" fmla="*/ 460 h 504"/>
                  <a:gd name="T28" fmla="*/ 0 w 3848"/>
                  <a:gd name="T29" fmla="*/ 448 h 504"/>
                  <a:gd name="T30" fmla="*/ 0 w 3848"/>
                  <a:gd name="T31" fmla="*/ 56 h 504"/>
                  <a:gd name="T32" fmla="*/ 0 w 3848"/>
                  <a:gd name="T33" fmla="*/ 56 h 504"/>
                  <a:gd name="T34" fmla="*/ 0 w 3848"/>
                  <a:gd name="T35" fmla="*/ 44 h 504"/>
                  <a:gd name="T36" fmla="*/ 4 w 3848"/>
                  <a:gd name="T37" fmla="*/ 34 h 504"/>
                  <a:gd name="T38" fmla="*/ 8 w 3848"/>
                  <a:gd name="T39" fmla="*/ 24 h 504"/>
                  <a:gd name="T40" fmla="*/ 16 w 3848"/>
                  <a:gd name="T41" fmla="*/ 16 h 504"/>
                  <a:gd name="T42" fmla="*/ 24 w 3848"/>
                  <a:gd name="T43" fmla="*/ 10 h 504"/>
                  <a:gd name="T44" fmla="*/ 34 w 3848"/>
                  <a:gd name="T45" fmla="*/ 4 h 504"/>
                  <a:gd name="T46" fmla="*/ 44 w 3848"/>
                  <a:gd name="T47" fmla="*/ 0 h 504"/>
                  <a:gd name="T48" fmla="*/ 56 w 3848"/>
                  <a:gd name="T49" fmla="*/ 0 h 504"/>
                  <a:gd name="T50" fmla="*/ 56 w 3848"/>
                  <a:gd name="T51" fmla="*/ 0 h 504"/>
                  <a:gd name="T52" fmla="*/ 1010 w 3848"/>
                  <a:gd name="T53" fmla="*/ 0 h 504"/>
                  <a:gd name="T54" fmla="*/ 3792 w 3848"/>
                  <a:gd name="T55" fmla="*/ 0 h 504"/>
                  <a:gd name="T56" fmla="*/ 3792 w 3848"/>
                  <a:gd name="T57" fmla="*/ 0 h 504"/>
                  <a:gd name="T58" fmla="*/ 3804 w 3848"/>
                  <a:gd name="T59" fmla="*/ 0 h 504"/>
                  <a:gd name="T60" fmla="*/ 3814 w 3848"/>
                  <a:gd name="T61" fmla="*/ 4 h 504"/>
                  <a:gd name="T62" fmla="*/ 3824 w 3848"/>
                  <a:gd name="T63" fmla="*/ 10 h 504"/>
                  <a:gd name="T64" fmla="*/ 3832 w 3848"/>
                  <a:gd name="T65" fmla="*/ 16 h 504"/>
                  <a:gd name="T66" fmla="*/ 3838 w 3848"/>
                  <a:gd name="T67" fmla="*/ 24 h 504"/>
                  <a:gd name="T68" fmla="*/ 3844 w 3848"/>
                  <a:gd name="T69" fmla="*/ 34 h 504"/>
                  <a:gd name="T70" fmla="*/ 3848 w 3848"/>
                  <a:gd name="T71" fmla="*/ 44 h 504"/>
                  <a:gd name="T72" fmla="*/ 3848 w 3848"/>
                  <a:gd name="T73" fmla="*/ 56 h 504"/>
                  <a:gd name="T74" fmla="*/ 3848 w 3848"/>
                  <a:gd name="T75" fmla="*/ 448 h 504"/>
                  <a:gd name="T76" fmla="*/ 3848 w 3848"/>
                  <a:gd name="T77" fmla="*/ 448 h 504"/>
                  <a:gd name="T78" fmla="*/ 3848 w 3848"/>
                  <a:gd name="T79" fmla="*/ 460 h 504"/>
                  <a:gd name="T80" fmla="*/ 3844 w 3848"/>
                  <a:gd name="T81" fmla="*/ 470 h 504"/>
                  <a:gd name="T82" fmla="*/ 3838 w 3848"/>
                  <a:gd name="T83" fmla="*/ 480 h 504"/>
                  <a:gd name="T84" fmla="*/ 3832 w 3848"/>
                  <a:gd name="T85" fmla="*/ 488 h 504"/>
                  <a:gd name="T86" fmla="*/ 3824 w 3848"/>
                  <a:gd name="T87" fmla="*/ 494 h 504"/>
                  <a:gd name="T88" fmla="*/ 3814 w 3848"/>
                  <a:gd name="T89" fmla="*/ 500 h 504"/>
                  <a:gd name="T90" fmla="*/ 3804 w 3848"/>
                  <a:gd name="T91" fmla="*/ 504 h 504"/>
                  <a:gd name="T92" fmla="*/ 3792 w 3848"/>
                  <a:gd name="T93" fmla="*/ 504 h 504"/>
                  <a:gd name="T94" fmla="*/ 1004 w 3848"/>
                  <a:gd name="T95" fmla="*/ 504 h 504"/>
                  <a:gd name="T96" fmla="*/ 1154 w 3848"/>
                  <a:gd name="T97" fmla="*/ 418 h 504"/>
                  <a:gd name="T98" fmla="*/ 1154 w 3848"/>
                  <a:gd name="T99" fmla="*/ 84 h 504"/>
                  <a:gd name="T100" fmla="*/ 1010 w 3848"/>
                  <a:gd name="T101"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48" h="504">
                    <a:moveTo>
                      <a:pt x="56" y="0"/>
                    </a:moveTo>
                    <a:lnTo>
                      <a:pt x="720" y="0"/>
                    </a:lnTo>
                    <a:lnTo>
                      <a:pt x="576" y="84"/>
                    </a:lnTo>
                    <a:lnTo>
                      <a:pt x="576" y="418"/>
                    </a:lnTo>
                    <a:lnTo>
                      <a:pt x="726" y="504"/>
                    </a:lnTo>
                    <a:lnTo>
                      <a:pt x="56" y="504"/>
                    </a:lnTo>
                    <a:lnTo>
                      <a:pt x="56" y="504"/>
                    </a:lnTo>
                    <a:lnTo>
                      <a:pt x="44" y="504"/>
                    </a:lnTo>
                    <a:lnTo>
                      <a:pt x="34" y="500"/>
                    </a:lnTo>
                    <a:lnTo>
                      <a:pt x="24" y="494"/>
                    </a:lnTo>
                    <a:lnTo>
                      <a:pt x="16" y="488"/>
                    </a:lnTo>
                    <a:lnTo>
                      <a:pt x="8" y="480"/>
                    </a:lnTo>
                    <a:lnTo>
                      <a:pt x="4" y="470"/>
                    </a:lnTo>
                    <a:lnTo>
                      <a:pt x="0" y="460"/>
                    </a:lnTo>
                    <a:lnTo>
                      <a:pt x="0" y="448"/>
                    </a:lnTo>
                    <a:lnTo>
                      <a:pt x="0" y="56"/>
                    </a:lnTo>
                    <a:lnTo>
                      <a:pt x="0" y="56"/>
                    </a:lnTo>
                    <a:lnTo>
                      <a:pt x="0" y="44"/>
                    </a:lnTo>
                    <a:lnTo>
                      <a:pt x="4" y="34"/>
                    </a:lnTo>
                    <a:lnTo>
                      <a:pt x="8" y="24"/>
                    </a:lnTo>
                    <a:lnTo>
                      <a:pt x="16" y="16"/>
                    </a:lnTo>
                    <a:lnTo>
                      <a:pt x="24" y="10"/>
                    </a:lnTo>
                    <a:lnTo>
                      <a:pt x="34" y="4"/>
                    </a:lnTo>
                    <a:lnTo>
                      <a:pt x="44" y="0"/>
                    </a:lnTo>
                    <a:lnTo>
                      <a:pt x="56" y="0"/>
                    </a:lnTo>
                    <a:lnTo>
                      <a:pt x="56" y="0"/>
                    </a:lnTo>
                    <a:close/>
                    <a:moveTo>
                      <a:pt x="1010" y="0"/>
                    </a:moveTo>
                    <a:lnTo>
                      <a:pt x="3792" y="0"/>
                    </a:lnTo>
                    <a:lnTo>
                      <a:pt x="3792" y="0"/>
                    </a:lnTo>
                    <a:lnTo>
                      <a:pt x="3804" y="0"/>
                    </a:lnTo>
                    <a:lnTo>
                      <a:pt x="3814" y="4"/>
                    </a:lnTo>
                    <a:lnTo>
                      <a:pt x="3824" y="10"/>
                    </a:lnTo>
                    <a:lnTo>
                      <a:pt x="3832" y="16"/>
                    </a:lnTo>
                    <a:lnTo>
                      <a:pt x="3838" y="24"/>
                    </a:lnTo>
                    <a:lnTo>
                      <a:pt x="3844" y="34"/>
                    </a:lnTo>
                    <a:lnTo>
                      <a:pt x="3848" y="44"/>
                    </a:lnTo>
                    <a:lnTo>
                      <a:pt x="3848" y="56"/>
                    </a:lnTo>
                    <a:lnTo>
                      <a:pt x="3848" y="448"/>
                    </a:lnTo>
                    <a:lnTo>
                      <a:pt x="3848" y="448"/>
                    </a:lnTo>
                    <a:lnTo>
                      <a:pt x="3848" y="460"/>
                    </a:lnTo>
                    <a:lnTo>
                      <a:pt x="3844" y="470"/>
                    </a:lnTo>
                    <a:lnTo>
                      <a:pt x="3838" y="480"/>
                    </a:lnTo>
                    <a:lnTo>
                      <a:pt x="3832" y="488"/>
                    </a:lnTo>
                    <a:lnTo>
                      <a:pt x="3824" y="494"/>
                    </a:lnTo>
                    <a:lnTo>
                      <a:pt x="3814" y="500"/>
                    </a:lnTo>
                    <a:lnTo>
                      <a:pt x="3804" y="504"/>
                    </a:lnTo>
                    <a:lnTo>
                      <a:pt x="3792" y="504"/>
                    </a:lnTo>
                    <a:lnTo>
                      <a:pt x="1004" y="504"/>
                    </a:lnTo>
                    <a:lnTo>
                      <a:pt x="1154" y="418"/>
                    </a:lnTo>
                    <a:lnTo>
                      <a:pt x="1154" y="84"/>
                    </a:lnTo>
                    <a:lnTo>
                      <a:pt x="1010" y="0"/>
                    </a:lnTo>
                    <a:close/>
                  </a:path>
                </a:pathLst>
              </a:custGeom>
              <a:noFill/>
              <a:ln w="12700">
                <a:solidFill>
                  <a:srgbClr val="07B1EC"/>
                </a:solidFill>
                <a:prstDash val="sysDot"/>
                <a:round/>
              </a:ln>
            </p:spPr>
            <p:txBody>
              <a:bodyPr vert="horz" wrap="square" lIns="91440" tIns="45720" rIns="91440" bIns="45720" numCol="1" anchor="t" anchorCtr="0" compatLnSpc="1"/>
              <a:lstStyle/>
              <a:p>
                <a:pPr defTabSz="816610">
                  <a:defRPr/>
                </a:pPr>
                <a:endParaRPr lang="zh-CN" altLang="en-US" sz="1600" kern="0">
                  <a:solidFill>
                    <a:prstClr val="black"/>
                  </a:solidFill>
                  <a:latin typeface="微软雅黑"/>
                  <a:ea typeface="微软雅黑"/>
                  <a:sym typeface="微软雅黑"/>
                </a:endParaRPr>
              </a:p>
            </p:txBody>
          </p:sp>
          <p:sp>
            <p:nvSpPr>
              <p:cNvPr id="985" name="Freeform 6"/>
              <p:cNvSpPr/>
              <p:nvPr/>
            </p:nvSpPr>
            <p:spPr bwMode="auto">
              <a:xfrm>
                <a:off x="3562350" y="1059582"/>
                <a:ext cx="701675" cy="812800"/>
              </a:xfrm>
              <a:custGeom>
                <a:avLst/>
                <a:gdLst>
                  <a:gd name="T0" fmla="*/ 220 w 442"/>
                  <a:gd name="T1" fmla="*/ 0 h 512"/>
                  <a:gd name="T2" fmla="*/ 332 w 442"/>
                  <a:gd name="T3" fmla="*/ 64 h 512"/>
                  <a:gd name="T4" fmla="*/ 442 w 442"/>
                  <a:gd name="T5" fmla="*/ 128 h 512"/>
                  <a:gd name="T6" fmla="*/ 442 w 442"/>
                  <a:gd name="T7" fmla="*/ 256 h 512"/>
                  <a:gd name="T8" fmla="*/ 442 w 442"/>
                  <a:gd name="T9" fmla="*/ 384 h 512"/>
                  <a:gd name="T10" fmla="*/ 332 w 442"/>
                  <a:gd name="T11" fmla="*/ 448 h 512"/>
                  <a:gd name="T12" fmla="*/ 220 w 442"/>
                  <a:gd name="T13" fmla="*/ 512 h 512"/>
                  <a:gd name="T14" fmla="*/ 110 w 442"/>
                  <a:gd name="T15" fmla="*/ 448 h 512"/>
                  <a:gd name="T16" fmla="*/ 0 w 442"/>
                  <a:gd name="T17" fmla="*/ 384 h 512"/>
                  <a:gd name="T18" fmla="*/ 0 w 442"/>
                  <a:gd name="T19" fmla="*/ 256 h 512"/>
                  <a:gd name="T20" fmla="*/ 0 w 442"/>
                  <a:gd name="T21" fmla="*/ 128 h 512"/>
                  <a:gd name="T22" fmla="*/ 110 w 442"/>
                  <a:gd name="T23" fmla="*/ 64 h 512"/>
                  <a:gd name="T24" fmla="*/ 220 w 442"/>
                  <a:gd name="T25"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2" h="512">
                    <a:moveTo>
                      <a:pt x="220" y="0"/>
                    </a:moveTo>
                    <a:lnTo>
                      <a:pt x="332" y="64"/>
                    </a:lnTo>
                    <a:lnTo>
                      <a:pt x="442" y="128"/>
                    </a:lnTo>
                    <a:lnTo>
                      <a:pt x="442" y="256"/>
                    </a:lnTo>
                    <a:lnTo>
                      <a:pt x="442" y="384"/>
                    </a:lnTo>
                    <a:lnTo>
                      <a:pt x="332" y="448"/>
                    </a:lnTo>
                    <a:lnTo>
                      <a:pt x="220" y="512"/>
                    </a:lnTo>
                    <a:lnTo>
                      <a:pt x="110" y="448"/>
                    </a:lnTo>
                    <a:lnTo>
                      <a:pt x="0" y="384"/>
                    </a:lnTo>
                    <a:lnTo>
                      <a:pt x="0" y="256"/>
                    </a:lnTo>
                    <a:lnTo>
                      <a:pt x="0" y="128"/>
                    </a:lnTo>
                    <a:lnTo>
                      <a:pt x="110" y="64"/>
                    </a:lnTo>
                    <a:lnTo>
                      <a:pt x="220" y="0"/>
                    </a:lnTo>
                    <a:close/>
                  </a:path>
                </a:pathLst>
              </a:custGeom>
              <a:solidFill>
                <a:srgbClr val="07B1E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816610">
                  <a:defRPr/>
                </a:pPr>
                <a:endParaRPr lang="zh-CN" altLang="en-US" sz="1600" kern="0">
                  <a:solidFill>
                    <a:prstClr val="black"/>
                  </a:solidFill>
                  <a:latin typeface="微软雅黑"/>
                  <a:ea typeface="微软雅黑"/>
                  <a:sym typeface="微软雅黑"/>
                </a:endParaRPr>
              </a:p>
            </p:txBody>
          </p:sp>
        </p:grpSp>
        <p:sp>
          <p:nvSpPr>
            <p:cNvPr id="982" name="矩形 981"/>
            <p:cNvSpPr/>
            <p:nvPr/>
          </p:nvSpPr>
          <p:spPr>
            <a:xfrm>
              <a:off x="5113128" y="1779662"/>
              <a:ext cx="1988770" cy="442186"/>
            </a:xfrm>
            <a:prstGeom prst="rect">
              <a:avLst/>
            </a:prstGeom>
          </p:spPr>
          <p:txBody>
            <a:bodyPr wrap="square" lIns="121960" tIns="60980" rIns="121960" bIns="60980">
              <a:spAutoFit/>
            </a:bodyPr>
            <a:lstStyle/>
            <a:p>
              <a:pPr defTabSz="816610">
                <a:defRPr/>
              </a:pPr>
              <a:r>
                <a:rPr lang="zh-CN" altLang="en-US" sz="1600" kern="100" dirty="0">
                  <a:solidFill>
                    <a:schemeClr val="bg1"/>
                  </a:solidFill>
                  <a:latin typeface="微软雅黑"/>
                  <a:ea typeface="微软雅黑"/>
                  <a:cs typeface="Times New Roman" panose="02020603050405020304" pitchFamily="18" charset="0"/>
                  <a:sym typeface="微软雅黑"/>
                </a:rPr>
                <a:t>编码</a:t>
              </a:r>
              <a:endParaRPr lang="zh-CN" altLang="zh-CN" sz="1600" kern="100" dirty="0">
                <a:solidFill>
                  <a:schemeClr val="bg1"/>
                </a:solidFill>
                <a:latin typeface="微软雅黑"/>
                <a:ea typeface="微软雅黑"/>
                <a:cs typeface="Times New Roman" panose="02020603050405020304" pitchFamily="18" charset="0"/>
                <a:sym typeface="微软雅黑"/>
              </a:endParaRPr>
            </a:p>
          </p:txBody>
        </p:sp>
        <p:sp>
          <p:nvSpPr>
            <p:cNvPr id="983" name="文本框 48"/>
            <p:cNvSpPr txBox="1">
              <a:spLocks noChangeArrowheads="1"/>
            </p:cNvSpPr>
            <p:nvPr/>
          </p:nvSpPr>
          <p:spPr bwMode="auto">
            <a:xfrm>
              <a:off x="4407059" y="1786310"/>
              <a:ext cx="631582" cy="405293"/>
            </a:xfrm>
            <a:prstGeom prst="rect">
              <a:avLst/>
            </a:prstGeom>
            <a:noFill/>
            <a:ln w="9525">
              <a:noFill/>
              <a:miter lim="800000"/>
            </a:ln>
          </p:spPr>
          <p:txBody>
            <a:bodyPr wrap="square">
              <a:spAutoFit/>
            </a:bodyPr>
            <a:lstStyle/>
            <a:p>
              <a:pPr defTabSz="816610">
                <a:defRPr/>
              </a:pPr>
              <a:r>
                <a:rPr lang="en-US" altLang="zh-CN" sz="1600" kern="0" dirty="0">
                  <a:solidFill>
                    <a:prstClr val="white"/>
                  </a:solidFill>
                  <a:latin typeface="微软雅黑"/>
                  <a:ea typeface="微软雅黑"/>
                  <a:sym typeface="微软雅黑"/>
                </a:rPr>
                <a:t>02</a:t>
              </a:r>
              <a:endParaRPr lang="zh-CN" altLang="en-US" sz="1600" kern="0" dirty="0">
                <a:solidFill>
                  <a:prstClr val="white"/>
                </a:solidFill>
                <a:latin typeface="微软雅黑"/>
                <a:ea typeface="微软雅黑"/>
                <a:sym typeface="微软雅黑"/>
              </a:endParaRPr>
            </a:p>
          </p:txBody>
        </p:sp>
      </p:grpSp>
      <p:grpSp>
        <p:nvGrpSpPr>
          <p:cNvPr id="986" name="组合 985"/>
          <p:cNvGrpSpPr/>
          <p:nvPr/>
        </p:nvGrpSpPr>
        <p:grpSpPr>
          <a:xfrm>
            <a:off x="4860032" y="2577816"/>
            <a:ext cx="3140968" cy="403884"/>
            <a:chOff x="3818511" y="2404370"/>
            <a:chExt cx="3760142" cy="483501"/>
          </a:xfrm>
        </p:grpSpPr>
        <p:grpSp>
          <p:nvGrpSpPr>
            <p:cNvPr id="987" name="组合 986"/>
            <p:cNvGrpSpPr/>
            <p:nvPr/>
          </p:nvGrpSpPr>
          <p:grpSpPr>
            <a:xfrm>
              <a:off x="3818511" y="2404370"/>
              <a:ext cx="3633809" cy="483501"/>
              <a:chOff x="2540000" y="1059582"/>
              <a:chExt cx="6108700" cy="812800"/>
            </a:xfrm>
            <a:solidFill>
              <a:srgbClr val="005DA2"/>
            </a:solidFill>
          </p:grpSpPr>
          <p:sp>
            <p:nvSpPr>
              <p:cNvPr id="990" name="Freeform 5"/>
              <p:cNvSpPr>
                <a:spLocks noEditPoints="1"/>
              </p:cNvSpPr>
              <p:nvPr/>
            </p:nvSpPr>
            <p:spPr bwMode="auto">
              <a:xfrm>
                <a:off x="2540000" y="1069107"/>
                <a:ext cx="6108700" cy="800100"/>
              </a:xfrm>
              <a:custGeom>
                <a:avLst/>
                <a:gdLst>
                  <a:gd name="T0" fmla="*/ 56 w 3848"/>
                  <a:gd name="T1" fmla="*/ 0 h 504"/>
                  <a:gd name="T2" fmla="*/ 720 w 3848"/>
                  <a:gd name="T3" fmla="*/ 0 h 504"/>
                  <a:gd name="T4" fmla="*/ 576 w 3848"/>
                  <a:gd name="T5" fmla="*/ 84 h 504"/>
                  <a:gd name="T6" fmla="*/ 576 w 3848"/>
                  <a:gd name="T7" fmla="*/ 418 h 504"/>
                  <a:gd name="T8" fmla="*/ 726 w 3848"/>
                  <a:gd name="T9" fmla="*/ 504 h 504"/>
                  <a:gd name="T10" fmla="*/ 56 w 3848"/>
                  <a:gd name="T11" fmla="*/ 504 h 504"/>
                  <a:gd name="T12" fmla="*/ 56 w 3848"/>
                  <a:gd name="T13" fmla="*/ 504 h 504"/>
                  <a:gd name="T14" fmla="*/ 44 w 3848"/>
                  <a:gd name="T15" fmla="*/ 504 h 504"/>
                  <a:gd name="T16" fmla="*/ 34 w 3848"/>
                  <a:gd name="T17" fmla="*/ 500 h 504"/>
                  <a:gd name="T18" fmla="*/ 24 w 3848"/>
                  <a:gd name="T19" fmla="*/ 494 h 504"/>
                  <a:gd name="T20" fmla="*/ 16 w 3848"/>
                  <a:gd name="T21" fmla="*/ 488 h 504"/>
                  <a:gd name="T22" fmla="*/ 8 w 3848"/>
                  <a:gd name="T23" fmla="*/ 480 h 504"/>
                  <a:gd name="T24" fmla="*/ 4 w 3848"/>
                  <a:gd name="T25" fmla="*/ 470 h 504"/>
                  <a:gd name="T26" fmla="*/ 0 w 3848"/>
                  <a:gd name="T27" fmla="*/ 460 h 504"/>
                  <a:gd name="T28" fmla="*/ 0 w 3848"/>
                  <a:gd name="T29" fmla="*/ 448 h 504"/>
                  <a:gd name="T30" fmla="*/ 0 w 3848"/>
                  <a:gd name="T31" fmla="*/ 56 h 504"/>
                  <a:gd name="T32" fmla="*/ 0 w 3848"/>
                  <a:gd name="T33" fmla="*/ 56 h 504"/>
                  <a:gd name="T34" fmla="*/ 0 w 3848"/>
                  <a:gd name="T35" fmla="*/ 44 h 504"/>
                  <a:gd name="T36" fmla="*/ 4 w 3848"/>
                  <a:gd name="T37" fmla="*/ 34 h 504"/>
                  <a:gd name="T38" fmla="*/ 8 w 3848"/>
                  <a:gd name="T39" fmla="*/ 24 h 504"/>
                  <a:gd name="T40" fmla="*/ 16 w 3848"/>
                  <a:gd name="T41" fmla="*/ 16 h 504"/>
                  <a:gd name="T42" fmla="*/ 24 w 3848"/>
                  <a:gd name="T43" fmla="*/ 10 h 504"/>
                  <a:gd name="T44" fmla="*/ 34 w 3848"/>
                  <a:gd name="T45" fmla="*/ 4 h 504"/>
                  <a:gd name="T46" fmla="*/ 44 w 3848"/>
                  <a:gd name="T47" fmla="*/ 0 h 504"/>
                  <a:gd name="T48" fmla="*/ 56 w 3848"/>
                  <a:gd name="T49" fmla="*/ 0 h 504"/>
                  <a:gd name="T50" fmla="*/ 56 w 3848"/>
                  <a:gd name="T51" fmla="*/ 0 h 504"/>
                  <a:gd name="T52" fmla="*/ 1010 w 3848"/>
                  <a:gd name="T53" fmla="*/ 0 h 504"/>
                  <a:gd name="T54" fmla="*/ 3792 w 3848"/>
                  <a:gd name="T55" fmla="*/ 0 h 504"/>
                  <a:gd name="T56" fmla="*/ 3792 w 3848"/>
                  <a:gd name="T57" fmla="*/ 0 h 504"/>
                  <a:gd name="T58" fmla="*/ 3804 w 3848"/>
                  <a:gd name="T59" fmla="*/ 0 h 504"/>
                  <a:gd name="T60" fmla="*/ 3814 w 3848"/>
                  <a:gd name="T61" fmla="*/ 4 h 504"/>
                  <a:gd name="T62" fmla="*/ 3824 w 3848"/>
                  <a:gd name="T63" fmla="*/ 10 h 504"/>
                  <a:gd name="T64" fmla="*/ 3832 w 3848"/>
                  <a:gd name="T65" fmla="*/ 16 h 504"/>
                  <a:gd name="T66" fmla="*/ 3838 w 3848"/>
                  <a:gd name="T67" fmla="*/ 24 h 504"/>
                  <a:gd name="T68" fmla="*/ 3844 w 3848"/>
                  <a:gd name="T69" fmla="*/ 34 h 504"/>
                  <a:gd name="T70" fmla="*/ 3848 w 3848"/>
                  <a:gd name="T71" fmla="*/ 44 h 504"/>
                  <a:gd name="T72" fmla="*/ 3848 w 3848"/>
                  <a:gd name="T73" fmla="*/ 56 h 504"/>
                  <a:gd name="T74" fmla="*/ 3848 w 3848"/>
                  <a:gd name="T75" fmla="*/ 448 h 504"/>
                  <a:gd name="T76" fmla="*/ 3848 w 3848"/>
                  <a:gd name="T77" fmla="*/ 448 h 504"/>
                  <a:gd name="T78" fmla="*/ 3848 w 3848"/>
                  <a:gd name="T79" fmla="*/ 460 h 504"/>
                  <a:gd name="T80" fmla="*/ 3844 w 3848"/>
                  <a:gd name="T81" fmla="*/ 470 h 504"/>
                  <a:gd name="T82" fmla="*/ 3838 w 3848"/>
                  <a:gd name="T83" fmla="*/ 480 h 504"/>
                  <a:gd name="T84" fmla="*/ 3832 w 3848"/>
                  <a:gd name="T85" fmla="*/ 488 h 504"/>
                  <a:gd name="T86" fmla="*/ 3824 w 3848"/>
                  <a:gd name="T87" fmla="*/ 494 h 504"/>
                  <a:gd name="T88" fmla="*/ 3814 w 3848"/>
                  <a:gd name="T89" fmla="*/ 500 h 504"/>
                  <a:gd name="T90" fmla="*/ 3804 w 3848"/>
                  <a:gd name="T91" fmla="*/ 504 h 504"/>
                  <a:gd name="T92" fmla="*/ 3792 w 3848"/>
                  <a:gd name="T93" fmla="*/ 504 h 504"/>
                  <a:gd name="T94" fmla="*/ 1004 w 3848"/>
                  <a:gd name="T95" fmla="*/ 504 h 504"/>
                  <a:gd name="T96" fmla="*/ 1154 w 3848"/>
                  <a:gd name="T97" fmla="*/ 418 h 504"/>
                  <a:gd name="T98" fmla="*/ 1154 w 3848"/>
                  <a:gd name="T99" fmla="*/ 84 h 504"/>
                  <a:gd name="T100" fmla="*/ 1010 w 3848"/>
                  <a:gd name="T101"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48" h="504">
                    <a:moveTo>
                      <a:pt x="56" y="0"/>
                    </a:moveTo>
                    <a:lnTo>
                      <a:pt x="720" y="0"/>
                    </a:lnTo>
                    <a:lnTo>
                      <a:pt x="576" y="84"/>
                    </a:lnTo>
                    <a:lnTo>
                      <a:pt x="576" y="418"/>
                    </a:lnTo>
                    <a:lnTo>
                      <a:pt x="726" y="504"/>
                    </a:lnTo>
                    <a:lnTo>
                      <a:pt x="56" y="504"/>
                    </a:lnTo>
                    <a:lnTo>
                      <a:pt x="56" y="504"/>
                    </a:lnTo>
                    <a:lnTo>
                      <a:pt x="44" y="504"/>
                    </a:lnTo>
                    <a:lnTo>
                      <a:pt x="34" y="500"/>
                    </a:lnTo>
                    <a:lnTo>
                      <a:pt x="24" y="494"/>
                    </a:lnTo>
                    <a:lnTo>
                      <a:pt x="16" y="488"/>
                    </a:lnTo>
                    <a:lnTo>
                      <a:pt x="8" y="480"/>
                    </a:lnTo>
                    <a:lnTo>
                      <a:pt x="4" y="470"/>
                    </a:lnTo>
                    <a:lnTo>
                      <a:pt x="0" y="460"/>
                    </a:lnTo>
                    <a:lnTo>
                      <a:pt x="0" y="448"/>
                    </a:lnTo>
                    <a:lnTo>
                      <a:pt x="0" y="56"/>
                    </a:lnTo>
                    <a:lnTo>
                      <a:pt x="0" y="56"/>
                    </a:lnTo>
                    <a:lnTo>
                      <a:pt x="0" y="44"/>
                    </a:lnTo>
                    <a:lnTo>
                      <a:pt x="4" y="34"/>
                    </a:lnTo>
                    <a:lnTo>
                      <a:pt x="8" y="24"/>
                    </a:lnTo>
                    <a:lnTo>
                      <a:pt x="16" y="16"/>
                    </a:lnTo>
                    <a:lnTo>
                      <a:pt x="24" y="10"/>
                    </a:lnTo>
                    <a:lnTo>
                      <a:pt x="34" y="4"/>
                    </a:lnTo>
                    <a:lnTo>
                      <a:pt x="44" y="0"/>
                    </a:lnTo>
                    <a:lnTo>
                      <a:pt x="56" y="0"/>
                    </a:lnTo>
                    <a:lnTo>
                      <a:pt x="56" y="0"/>
                    </a:lnTo>
                    <a:close/>
                    <a:moveTo>
                      <a:pt x="1010" y="0"/>
                    </a:moveTo>
                    <a:lnTo>
                      <a:pt x="3792" y="0"/>
                    </a:lnTo>
                    <a:lnTo>
                      <a:pt x="3792" y="0"/>
                    </a:lnTo>
                    <a:lnTo>
                      <a:pt x="3804" y="0"/>
                    </a:lnTo>
                    <a:lnTo>
                      <a:pt x="3814" y="4"/>
                    </a:lnTo>
                    <a:lnTo>
                      <a:pt x="3824" y="10"/>
                    </a:lnTo>
                    <a:lnTo>
                      <a:pt x="3832" y="16"/>
                    </a:lnTo>
                    <a:lnTo>
                      <a:pt x="3838" y="24"/>
                    </a:lnTo>
                    <a:lnTo>
                      <a:pt x="3844" y="34"/>
                    </a:lnTo>
                    <a:lnTo>
                      <a:pt x="3848" y="44"/>
                    </a:lnTo>
                    <a:lnTo>
                      <a:pt x="3848" y="56"/>
                    </a:lnTo>
                    <a:lnTo>
                      <a:pt x="3848" y="448"/>
                    </a:lnTo>
                    <a:lnTo>
                      <a:pt x="3848" y="448"/>
                    </a:lnTo>
                    <a:lnTo>
                      <a:pt x="3848" y="460"/>
                    </a:lnTo>
                    <a:lnTo>
                      <a:pt x="3844" y="470"/>
                    </a:lnTo>
                    <a:lnTo>
                      <a:pt x="3838" y="480"/>
                    </a:lnTo>
                    <a:lnTo>
                      <a:pt x="3832" y="488"/>
                    </a:lnTo>
                    <a:lnTo>
                      <a:pt x="3824" y="494"/>
                    </a:lnTo>
                    <a:lnTo>
                      <a:pt x="3814" y="500"/>
                    </a:lnTo>
                    <a:lnTo>
                      <a:pt x="3804" y="504"/>
                    </a:lnTo>
                    <a:lnTo>
                      <a:pt x="3792" y="504"/>
                    </a:lnTo>
                    <a:lnTo>
                      <a:pt x="1004" y="504"/>
                    </a:lnTo>
                    <a:lnTo>
                      <a:pt x="1154" y="418"/>
                    </a:lnTo>
                    <a:lnTo>
                      <a:pt x="1154" y="84"/>
                    </a:lnTo>
                    <a:lnTo>
                      <a:pt x="1010" y="0"/>
                    </a:lnTo>
                    <a:close/>
                  </a:path>
                </a:pathLst>
              </a:custGeom>
              <a:noFill/>
              <a:ln w="12700">
                <a:solidFill>
                  <a:srgbClr val="EC3225"/>
                </a:solidFill>
                <a:prstDash val="sysDot"/>
                <a:round/>
              </a:ln>
            </p:spPr>
            <p:txBody>
              <a:bodyPr vert="horz" wrap="square" lIns="91440" tIns="45720" rIns="91440" bIns="45720" numCol="1" anchor="t" anchorCtr="0" compatLnSpc="1"/>
              <a:lstStyle/>
              <a:p>
                <a:pPr defTabSz="816610">
                  <a:defRPr/>
                </a:pPr>
                <a:endParaRPr lang="zh-CN" altLang="en-US" sz="1600" kern="0">
                  <a:solidFill>
                    <a:prstClr val="black"/>
                  </a:solidFill>
                  <a:latin typeface="微软雅黑"/>
                  <a:ea typeface="微软雅黑"/>
                  <a:sym typeface="微软雅黑"/>
                </a:endParaRPr>
              </a:p>
            </p:txBody>
          </p:sp>
          <p:sp>
            <p:nvSpPr>
              <p:cNvPr id="991" name="Freeform 6"/>
              <p:cNvSpPr/>
              <p:nvPr/>
            </p:nvSpPr>
            <p:spPr bwMode="auto">
              <a:xfrm>
                <a:off x="3562350" y="1059582"/>
                <a:ext cx="701675" cy="812800"/>
              </a:xfrm>
              <a:custGeom>
                <a:avLst/>
                <a:gdLst>
                  <a:gd name="T0" fmla="*/ 220 w 442"/>
                  <a:gd name="T1" fmla="*/ 0 h 512"/>
                  <a:gd name="T2" fmla="*/ 332 w 442"/>
                  <a:gd name="T3" fmla="*/ 64 h 512"/>
                  <a:gd name="T4" fmla="*/ 442 w 442"/>
                  <a:gd name="T5" fmla="*/ 128 h 512"/>
                  <a:gd name="T6" fmla="*/ 442 w 442"/>
                  <a:gd name="T7" fmla="*/ 256 h 512"/>
                  <a:gd name="T8" fmla="*/ 442 w 442"/>
                  <a:gd name="T9" fmla="*/ 384 h 512"/>
                  <a:gd name="T10" fmla="*/ 332 w 442"/>
                  <a:gd name="T11" fmla="*/ 448 h 512"/>
                  <a:gd name="T12" fmla="*/ 220 w 442"/>
                  <a:gd name="T13" fmla="*/ 512 h 512"/>
                  <a:gd name="T14" fmla="*/ 110 w 442"/>
                  <a:gd name="T15" fmla="*/ 448 h 512"/>
                  <a:gd name="T16" fmla="*/ 0 w 442"/>
                  <a:gd name="T17" fmla="*/ 384 h 512"/>
                  <a:gd name="T18" fmla="*/ 0 w 442"/>
                  <a:gd name="T19" fmla="*/ 256 h 512"/>
                  <a:gd name="T20" fmla="*/ 0 w 442"/>
                  <a:gd name="T21" fmla="*/ 128 h 512"/>
                  <a:gd name="T22" fmla="*/ 110 w 442"/>
                  <a:gd name="T23" fmla="*/ 64 h 512"/>
                  <a:gd name="T24" fmla="*/ 220 w 442"/>
                  <a:gd name="T25"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2" h="512">
                    <a:moveTo>
                      <a:pt x="220" y="0"/>
                    </a:moveTo>
                    <a:lnTo>
                      <a:pt x="332" y="64"/>
                    </a:lnTo>
                    <a:lnTo>
                      <a:pt x="442" y="128"/>
                    </a:lnTo>
                    <a:lnTo>
                      <a:pt x="442" y="256"/>
                    </a:lnTo>
                    <a:lnTo>
                      <a:pt x="442" y="384"/>
                    </a:lnTo>
                    <a:lnTo>
                      <a:pt x="332" y="448"/>
                    </a:lnTo>
                    <a:lnTo>
                      <a:pt x="220" y="512"/>
                    </a:lnTo>
                    <a:lnTo>
                      <a:pt x="110" y="448"/>
                    </a:lnTo>
                    <a:lnTo>
                      <a:pt x="0" y="384"/>
                    </a:lnTo>
                    <a:lnTo>
                      <a:pt x="0" y="256"/>
                    </a:lnTo>
                    <a:lnTo>
                      <a:pt x="0" y="128"/>
                    </a:lnTo>
                    <a:lnTo>
                      <a:pt x="110" y="64"/>
                    </a:lnTo>
                    <a:lnTo>
                      <a:pt x="220" y="0"/>
                    </a:lnTo>
                    <a:close/>
                  </a:path>
                </a:pathLst>
              </a:custGeom>
              <a:solidFill>
                <a:srgbClr val="EC322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816610">
                  <a:defRPr/>
                </a:pPr>
                <a:endParaRPr lang="zh-CN" altLang="en-US" sz="1600" kern="0">
                  <a:solidFill>
                    <a:prstClr val="black"/>
                  </a:solidFill>
                  <a:latin typeface="微软雅黑"/>
                  <a:ea typeface="微软雅黑"/>
                  <a:sym typeface="微软雅黑"/>
                </a:endParaRPr>
              </a:p>
            </p:txBody>
          </p:sp>
        </p:grpSp>
        <p:sp>
          <p:nvSpPr>
            <p:cNvPr id="988" name="矩形 987"/>
            <p:cNvSpPr/>
            <p:nvPr/>
          </p:nvSpPr>
          <p:spPr>
            <a:xfrm>
              <a:off x="5113126" y="2427734"/>
              <a:ext cx="2465527" cy="442185"/>
            </a:xfrm>
            <a:prstGeom prst="rect">
              <a:avLst/>
            </a:prstGeom>
          </p:spPr>
          <p:txBody>
            <a:bodyPr wrap="square" lIns="121960" tIns="60980" rIns="121960" bIns="60980">
              <a:spAutoFit/>
            </a:bodyPr>
            <a:lstStyle/>
            <a:p>
              <a:pPr defTabSz="816610">
                <a:defRPr/>
              </a:pPr>
              <a:r>
                <a:rPr lang="zh-CN" altLang="en-US" sz="1600" kern="100" dirty="0">
                  <a:solidFill>
                    <a:schemeClr val="bg1"/>
                  </a:solidFill>
                  <a:latin typeface="微软雅黑"/>
                  <a:ea typeface="微软雅黑"/>
                  <a:cs typeface="Times New Roman" panose="02020603050405020304" pitchFamily="18" charset="0"/>
                  <a:sym typeface="微软雅黑"/>
                </a:rPr>
                <a:t>注意力机制</a:t>
              </a:r>
              <a:endParaRPr lang="zh-CN" altLang="zh-CN" sz="1600" kern="100" dirty="0">
                <a:solidFill>
                  <a:schemeClr val="bg1"/>
                </a:solidFill>
                <a:latin typeface="微软雅黑"/>
                <a:ea typeface="微软雅黑"/>
                <a:cs typeface="Times New Roman" panose="02020603050405020304" pitchFamily="18" charset="0"/>
                <a:sym typeface="微软雅黑"/>
              </a:endParaRPr>
            </a:p>
          </p:txBody>
        </p:sp>
        <p:sp>
          <p:nvSpPr>
            <p:cNvPr id="989" name="文本框 48"/>
            <p:cNvSpPr txBox="1">
              <a:spLocks noChangeArrowheads="1"/>
            </p:cNvSpPr>
            <p:nvPr/>
          </p:nvSpPr>
          <p:spPr bwMode="auto">
            <a:xfrm>
              <a:off x="4384823" y="2434862"/>
              <a:ext cx="631582" cy="405293"/>
            </a:xfrm>
            <a:prstGeom prst="rect">
              <a:avLst/>
            </a:prstGeom>
            <a:noFill/>
            <a:ln w="9525">
              <a:noFill/>
              <a:miter lim="800000"/>
            </a:ln>
          </p:spPr>
          <p:txBody>
            <a:bodyPr wrap="square">
              <a:spAutoFit/>
            </a:bodyPr>
            <a:lstStyle/>
            <a:p>
              <a:pPr defTabSz="816610">
                <a:defRPr/>
              </a:pPr>
              <a:r>
                <a:rPr lang="en-US" altLang="zh-CN" sz="1600" kern="0" dirty="0">
                  <a:solidFill>
                    <a:prstClr val="white"/>
                  </a:solidFill>
                  <a:latin typeface="微软雅黑"/>
                  <a:ea typeface="微软雅黑"/>
                  <a:sym typeface="微软雅黑"/>
                </a:rPr>
                <a:t>03</a:t>
              </a:r>
              <a:endParaRPr lang="zh-CN" altLang="en-US" sz="1600" kern="0" dirty="0">
                <a:solidFill>
                  <a:prstClr val="white"/>
                </a:solidFill>
                <a:latin typeface="微软雅黑"/>
                <a:ea typeface="微软雅黑"/>
                <a:sym typeface="微软雅黑"/>
              </a:endParaRPr>
            </a:p>
          </p:txBody>
        </p:sp>
      </p:grpSp>
      <p:grpSp>
        <p:nvGrpSpPr>
          <p:cNvPr id="992" name="组合 991"/>
          <p:cNvGrpSpPr/>
          <p:nvPr/>
        </p:nvGrpSpPr>
        <p:grpSpPr>
          <a:xfrm>
            <a:off x="4860032" y="3119521"/>
            <a:ext cx="3198058" cy="405708"/>
            <a:chOff x="3818511" y="3064125"/>
            <a:chExt cx="3787096" cy="485685"/>
          </a:xfrm>
        </p:grpSpPr>
        <p:grpSp>
          <p:nvGrpSpPr>
            <p:cNvPr id="993" name="组合 992"/>
            <p:cNvGrpSpPr/>
            <p:nvPr/>
          </p:nvGrpSpPr>
          <p:grpSpPr>
            <a:xfrm>
              <a:off x="3818511" y="3064125"/>
              <a:ext cx="3633809" cy="483501"/>
              <a:chOff x="2540000" y="1059582"/>
              <a:chExt cx="6108700" cy="812800"/>
            </a:xfrm>
            <a:solidFill>
              <a:srgbClr val="005DA2"/>
            </a:solidFill>
          </p:grpSpPr>
          <p:sp>
            <p:nvSpPr>
              <p:cNvPr id="996" name="Freeform 5"/>
              <p:cNvSpPr>
                <a:spLocks noEditPoints="1"/>
              </p:cNvSpPr>
              <p:nvPr/>
            </p:nvSpPr>
            <p:spPr bwMode="auto">
              <a:xfrm>
                <a:off x="2540000" y="1069107"/>
                <a:ext cx="6108700" cy="800100"/>
              </a:xfrm>
              <a:custGeom>
                <a:avLst/>
                <a:gdLst>
                  <a:gd name="T0" fmla="*/ 56 w 3848"/>
                  <a:gd name="T1" fmla="*/ 0 h 504"/>
                  <a:gd name="T2" fmla="*/ 720 w 3848"/>
                  <a:gd name="T3" fmla="*/ 0 h 504"/>
                  <a:gd name="T4" fmla="*/ 576 w 3848"/>
                  <a:gd name="T5" fmla="*/ 84 h 504"/>
                  <a:gd name="T6" fmla="*/ 576 w 3848"/>
                  <a:gd name="T7" fmla="*/ 418 h 504"/>
                  <a:gd name="T8" fmla="*/ 726 w 3848"/>
                  <a:gd name="T9" fmla="*/ 504 h 504"/>
                  <a:gd name="T10" fmla="*/ 56 w 3848"/>
                  <a:gd name="T11" fmla="*/ 504 h 504"/>
                  <a:gd name="T12" fmla="*/ 56 w 3848"/>
                  <a:gd name="T13" fmla="*/ 504 h 504"/>
                  <a:gd name="T14" fmla="*/ 44 w 3848"/>
                  <a:gd name="T15" fmla="*/ 504 h 504"/>
                  <a:gd name="T16" fmla="*/ 34 w 3848"/>
                  <a:gd name="T17" fmla="*/ 500 h 504"/>
                  <a:gd name="T18" fmla="*/ 24 w 3848"/>
                  <a:gd name="T19" fmla="*/ 494 h 504"/>
                  <a:gd name="T20" fmla="*/ 16 w 3848"/>
                  <a:gd name="T21" fmla="*/ 488 h 504"/>
                  <a:gd name="T22" fmla="*/ 8 w 3848"/>
                  <a:gd name="T23" fmla="*/ 480 h 504"/>
                  <a:gd name="T24" fmla="*/ 4 w 3848"/>
                  <a:gd name="T25" fmla="*/ 470 h 504"/>
                  <a:gd name="T26" fmla="*/ 0 w 3848"/>
                  <a:gd name="T27" fmla="*/ 460 h 504"/>
                  <a:gd name="T28" fmla="*/ 0 w 3848"/>
                  <a:gd name="T29" fmla="*/ 448 h 504"/>
                  <a:gd name="T30" fmla="*/ 0 w 3848"/>
                  <a:gd name="T31" fmla="*/ 56 h 504"/>
                  <a:gd name="T32" fmla="*/ 0 w 3848"/>
                  <a:gd name="T33" fmla="*/ 56 h 504"/>
                  <a:gd name="T34" fmla="*/ 0 w 3848"/>
                  <a:gd name="T35" fmla="*/ 44 h 504"/>
                  <a:gd name="T36" fmla="*/ 4 w 3848"/>
                  <a:gd name="T37" fmla="*/ 34 h 504"/>
                  <a:gd name="T38" fmla="*/ 8 w 3848"/>
                  <a:gd name="T39" fmla="*/ 24 h 504"/>
                  <a:gd name="T40" fmla="*/ 16 w 3848"/>
                  <a:gd name="T41" fmla="*/ 16 h 504"/>
                  <a:gd name="T42" fmla="*/ 24 w 3848"/>
                  <a:gd name="T43" fmla="*/ 10 h 504"/>
                  <a:gd name="T44" fmla="*/ 34 w 3848"/>
                  <a:gd name="T45" fmla="*/ 4 h 504"/>
                  <a:gd name="T46" fmla="*/ 44 w 3848"/>
                  <a:gd name="T47" fmla="*/ 0 h 504"/>
                  <a:gd name="T48" fmla="*/ 56 w 3848"/>
                  <a:gd name="T49" fmla="*/ 0 h 504"/>
                  <a:gd name="T50" fmla="*/ 56 w 3848"/>
                  <a:gd name="T51" fmla="*/ 0 h 504"/>
                  <a:gd name="T52" fmla="*/ 1010 w 3848"/>
                  <a:gd name="T53" fmla="*/ 0 h 504"/>
                  <a:gd name="T54" fmla="*/ 3792 w 3848"/>
                  <a:gd name="T55" fmla="*/ 0 h 504"/>
                  <a:gd name="T56" fmla="*/ 3792 w 3848"/>
                  <a:gd name="T57" fmla="*/ 0 h 504"/>
                  <a:gd name="T58" fmla="*/ 3804 w 3848"/>
                  <a:gd name="T59" fmla="*/ 0 h 504"/>
                  <a:gd name="T60" fmla="*/ 3814 w 3848"/>
                  <a:gd name="T61" fmla="*/ 4 h 504"/>
                  <a:gd name="T62" fmla="*/ 3824 w 3848"/>
                  <a:gd name="T63" fmla="*/ 10 h 504"/>
                  <a:gd name="T64" fmla="*/ 3832 w 3848"/>
                  <a:gd name="T65" fmla="*/ 16 h 504"/>
                  <a:gd name="T66" fmla="*/ 3838 w 3848"/>
                  <a:gd name="T67" fmla="*/ 24 h 504"/>
                  <a:gd name="T68" fmla="*/ 3844 w 3848"/>
                  <a:gd name="T69" fmla="*/ 34 h 504"/>
                  <a:gd name="T70" fmla="*/ 3848 w 3848"/>
                  <a:gd name="T71" fmla="*/ 44 h 504"/>
                  <a:gd name="T72" fmla="*/ 3848 w 3848"/>
                  <a:gd name="T73" fmla="*/ 56 h 504"/>
                  <a:gd name="T74" fmla="*/ 3848 w 3848"/>
                  <a:gd name="T75" fmla="*/ 448 h 504"/>
                  <a:gd name="T76" fmla="*/ 3848 w 3848"/>
                  <a:gd name="T77" fmla="*/ 448 h 504"/>
                  <a:gd name="T78" fmla="*/ 3848 w 3848"/>
                  <a:gd name="T79" fmla="*/ 460 h 504"/>
                  <a:gd name="T80" fmla="*/ 3844 w 3848"/>
                  <a:gd name="T81" fmla="*/ 470 h 504"/>
                  <a:gd name="T82" fmla="*/ 3838 w 3848"/>
                  <a:gd name="T83" fmla="*/ 480 h 504"/>
                  <a:gd name="T84" fmla="*/ 3832 w 3848"/>
                  <a:gd name="T85" fmla="*/ 488 h 504"/>
                  <a:gd name="T86" fmla="*/ 3824 w 3848"/>
                  <a:gd name="T87" fmla="*/ 494 h 504"/>
                  <a:gd name="T88" fmla="*/ 3814 w 3848"/>
                  <a:gd name="T89" fmla="*/ 500 h 504"/>
                  <a:gd name="T90" fmla="*/ 3804 w 3848"/>
                  <a:gd name="T91" fmla="*/ 504 h 504"/>
                  <a:gd name="T92" fmla="*/ 3792 w 3848"/>
                  <a:gd name="T93" fmla="*/ 504 h 504"/>
                  <a:gd name="T94" fmla="*/ 1004 w 3848"/>
                  <a:gd name="T95" fmla="*/ 504 h 504"/>
                  <a:gd name="T96" fmla="*/ 1154 w 3848"/>
                  <a:gd name="T97" fmla="*/ 418 h 504"/>
                  <a:gd name="T98" fmla="*/ 1154 w 3848"/>
                  <a:gd name="T99" fmla="*/ 84 h 504"/>
                  <a:gd name="T100" fmla="*/ 1010 w 3848"/>
                  <a:gd name="T101"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48" h="504">
                    <a:moveTo>
                      <a:pt x="56" y="0"/>
                    </a:moveTo>
                    <a:lnTo>
                      <a:pt x="720" y="0"/>
                    </a:lnTo>
                    <a:lnTo>
                      <a:pt x="576" y="84"/>
                    </a:lnTo>
                    <a:lnTo>
                      <a:pt x="576" y="418"/>
                    </a:lnTo>
                    <a:lnTo>
                      <a:pt x="726" y="504"/>
                    </a:lnTo>
                    <a:lnTo>
                      <a:pt x="56" y="504"/>
                    </a:lnTo>
                    <a:lnTo>
                      <a:pt x="56" y="504"/>
                    </a:lnTo>
                    <a:lnTo>
                      <a:pt x="44" y="504"/>
                    </a:lnTo>
                    <a:lnTo>
                      <a:pt x="34" y="500"/>
                    </a:lnTo>
                    <a:lnTo>
                      <a:pt x="24" y="494"/>
                    </a:lnTo>
                    <a:lnTo>
                      <a:pt x="16" y="488"/>
                    </a:lnTo>
                    <a:lnTo>
                      <a:pt x="8" y="480"/>
                    </a:lnTo>
                    <a:lnTo>
                      <a:pt x="4" y="470"/>
                    </a:lnTo>
                    <a:lnTo>
                      <a:pt x="0" y="460"/>
                    </a:lnTo>
                    <a:lnTo>
                      <a:pt x="0" y="448"/>
                    </a:lnTo>
                    <a:lnTo>
                      <a:pt x="0" y="56"/>
                    </a:lnTo>
                    <a:lnTo>
                      <a:pt x="0" y="56"/>
                    </a:lnTo>
                    <a:lnTo>
                      <a:pt x="0" y="44"/>
                    </a:lnTo>
                    <a:lnTo>
                      <a:pt x="4" y="34"/>
                    </a:lnTo>
                    <a:lnTo>
                      <a:pt x="8" y="24"/>
                    </a:lnTo>
                    <a:lnTo>
                      <a:pt x="16" y="16"/>
                    </a:lnTo>
                    <a:lnTo>
                      <a:pt x="24" y="10"/>
                    </a:lnTo>
                    <a:lnTo>
                      <a:pt x="34" y="4"/>
                    </a:lnTo>
                    <a:lnTo>
                      <a:pt x="44" y="0"/>
                    </a:lnTo>
                    <a:lnTo>
                      <a:pt x="56" y="0"/>
                    </a:lnTo>
                    <a:lnTo>
                      <a:pt x="56" y="0"/>
                    </a:lnTo>
                    <a:close/>
                    <a:moveTo>
                      <a:pt x="1010" y="0"/>
                    </a:moveTo>
                    <a:lnTo>
                      <a:pt x="3792" y="0"/>
                    </a:lnTo>
                    <a:lnTo>
                      <a:pt x="3792" y="0"/>
                    </a:lnTo>
                    <a:lnTo>
                      <a:pt x="3804" y="0"/>
                    </a:lnTo>
                    <a:lnTo>
                      <a:pt x="3814" y="4"/>
                    </a:lnTo>
                    <a:lnTo>
                      <a:pt x="3824" y="10"/>
                    </a:lnTo>
                    <a:lnTo>
                      <a:pt x="3832" y="16"/>
                    </a:lnTo>
                    <a:lnTo>
                      <a:pt x="3838" y="24"/>
                    </a:lnTo>
                    <a:lnTo>
                      <a:pt x="3844" y="34"/>
                    </a:lnTo>
                    <a:lnTo>
                      <a:pt x="3848" y="44"/>
                    </a:lnTo>
                    <a:lnTo>
                      <a:pt x="3848" y="56"/>
                    </a:lnTo>
                    <a:lnTo>
                      <a:pt x="3848" y="448"/>
                    </a:lnTo>
                    <a:lnTo>
                      <a:pt x="3848" y="448"/>
                    </a:lnTo>
                    <a:lnTo>
                      <a:pt x="3848" y="460"/>
                    </a:lnTo>
                    <a:lnTo>
                      <a:pt x="3844" y="470"/>
                    </a:lnTo>
                    <a:lnTo>
                      <a:pt x="3838" y="480"/>
                    </a:lnTo>
                    <a:lnTo>
                      <a:pt x="3832" y="488"/>
                    </a:lnTo>
                    <a:lnTo>
                      <a:pt x="3824" y="494"/>
                    </a:lnTo>
                    <a:lnTo>
                      <a:pt x="3814" y="500"/>
                    </a:lnTo>
                    <a:lnTo>
                      <a:pt x="3804" y="504"/>
                    </a:lnTo>
                    <a:lnTo>
                      <a:pt x="3792" y="504"/>
                    </a:lnTo>
                    <a:lnTo>
                      <a:pt x="1004" y="504"/>
                    </a:lnTo>
                    <a:lnTo>
                      <a:pt x="1154" y="418"/>
                    </a:lnTo>
                    <a:lnTo>
                      <a:pt x="1154" y="84"/>
                    </a:lnTo>
                    <a:lnTo>
                      <a:pt x="1010" y="0"/>
                    </a:lnTo>
                    <a:close/>
                  </a:path>
                </a:pathLst>
              </a:custGeom>
              <a:noFill/>
              <a:ln w="12700">
                <a:solidFill>
                  <a:srgbClr val="12BC44"/>
                </a:solidFill>
                <a:prstDash val="sysDot"/>
                <a:round/>
              </a:ln>
            </p:spPr>
            <p:txBody>
              <a:bodyPr vert="horz" wrap="square" lIns="91440" tIns="45720" rIns="91440" bIns="45720" numCol="1" anchor="t" anchorCtr="0" compatLnSpc="1"/>
              <a:lstStyle/>
              <a:p>
                <a:pPr defTabSz="816610">
                  <a:defRPr/>
                </a:pPr>
                <a:endParaRPr lang="zh-CN" altLang="en-US" sz="1600" kern="0">
                  <a:solidFill>
                    <a:prstClr val="black"/>
                  </a:solidFill>
                  <a:latin typeface="微软雅黑"/>
                  <a:ea typeface="微软雅黑"/>
                  <a:sym typeface="微软雅黑"/>
                </a:endParaRPr>
              </a:p>
            </p:txBody>
          </p:sp>
          <p:sp>
            <p:nvSpPr>
              <p:cNvPr id="997" name="Freeform 6"/>
              <p:cNvSpPr/>
              <p:nvPr/>
            </p:nvSpPr>
            <p:spPr bwMode="auto">
              <a:xfrm>
                <a:off x="3562350" y="1059582"/>
                <a:ext cx="701675" cy="812800"/>
              </a:xfrm>
              <a:custGeom>
                <a:avLst/>
                <a:gdLst>
                  <a:gd name="T0" fmla="*/ 220 w 442"/>
                  <a:gd name="T1" fmla="*/ 0 h 512"/>
                  <a:gd name="T2" fmla="*/ 332 w 442"/>
                  <a:gd name="T3" fmla="*/ 64 h 512"/>
                  <a:gd name="T4" fmla="*/ 442 w 442"/>
                  <a:gd name="T5" fmla="*/ 128 h 512"/>
                  <a:gd name="T6" fmla="*/ 442 w 442"/>
                  <a:gd name="T7" fmla="*/ 256 h 512"/>
                  <a:gd name="T8" fmla="*/ 442 w 442"/>
                  <a:gd name="T9" fmla="*/ 384 h 512"/>
                  <a:gd name="T10" fmla="*/ 332 w 442"/>
                  <a:gd name="T11" fmla="*/ 448 h 512"/>
                  <a:gd name="T12" fmla="*/ 220 w 442"/>
                  <a:gd name="T13" fmla="*/ 512 h 512"/>
                  <a:gd name="T14" fmla="*/ 110 w 442"/>
                  <a:gd name="T15" fmla="*/ 448 h 512"/>
                  <a:gd name="T16" fmla="*/ 0 w 442"/>
                  <a:gd name="T17" fmla="*/ 384 h 512"/>
                  <a:gd name="T18" fmla="*/ 0 w 442"/>
                  <a:gd name="T19" fmla="*/ 256 h 512"/>
                  <a:gd name="T20" fmla="*/ 0 w 442"/>
                  <a:gd name="T21" fmla="*/ 128 h 512"/>
                  <a:gd name="T22" fmla="*/ 110 w 442"/>
                  <a:gd name="T23" fmla="*/ 64 h 512"/>
                  <a:gd name="T24" fmla="*/ 220 w 442"/>
                  <a:gd name="T25"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2" h="512">
                    <a:moveTo>
                      <a:pt x="220" y="0"/>
                    </a:moveTo>
                    <a:lnTo>
                      <a:pt x="332" y="64"/>
                    </a:lnTo>
                    <a:lnTo>
                      <a:pt x="442" y="128"/>
                    </a:lnTo>
                    <a:lnTo>
                      <a:pt x="442" y="256"/>
                    </a:lnTo>
                    <a:lnTo>
                      <a:pt x="442" y="384"/>
                    </a:lnTo>
                    <a:lnTo>
                      <a:pt x="332" y="448"/>
                    </a:lnTo>
                    <a:lnTo>
                      <a:pt x="220" y="512"/>
                    </a:lnTo>
                    <a:lnTo>
                      <a:pt x="110" y="448"/>
                    </a:lnTo>
                    <a:lnTo>
                      <a:pt x="0" y="384"/>
                    </a:lnTo>
                    <a:lnTo>
                      <a:pt x="0" y="256"/>
                    </a:lnTo>
                    <a:lnTo>
                      <a:pt x="0" y="128"/>
                    </a:lnTo>
                    <a:lnTo>
                      <a:pt x="110" y="64"/>
                    </a:lnTo>
                    <a:lnTo>
                      <a:pt x="220" y="0"/>
                    </a:lnTo>
                    <a:close/>
                  </a:path>
                </a:pathLst>
              </a:custGeom>
              <a:solidFill>
                <a:srgbClr val="12BC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816610">
                  <a:defRPr/>
                </a:pPr>
                <a:endParaRPr lang="zh-CN" altLang="en-US" sz="1600" kern="0">
                  <a:solidFill>
                    <a:prstClr val="black"/>
                  </a:solidFill>
                  <a:latin typeface="微软雅黑"/>
                  <a:ea typeface="微软雅黑"/>
                  <a:sym typeface="微软雅黑"/>
                </a:endParaRPr>
              </a:p>
            </p:txBody>
          </p:sp>
        </p:grpSp>
        <p:sp>
          <p:nvSpPr>
            <p:cNvPr id="994" name="矩形 993"/>
            <p:cNvSpPr/>
            <p:nvPr/>
          </p:nvSpPr>
          <p:spPr>
            <a:xfrm>
              <a:off x="5099130" y="3107624"/>
              <a:ext cx="2506477" cy="442186"/>
            </a:xfrm>
            <a:prstGeom prst="rect">
              <a:avLst/>
            </a:prstGeom>
          </p:spPr>
          <p:txBody>
            <a:bodyPr wrap="square" lIns="121960" tIns="60980" rIns="121960" bIns="60980">
              <a:spAutoFit/>
            </a:bodyPr>
            <a:lstStyle/>
            <a:p>
              <a:pPr defTabSz="816610">
                <a:defRPr/>
              </a:pPr>
              <a:r>
                <a:rPr lang="zh-CN" altLang="en-US" sz="1600" kern="100" dirty="0">
                  <a:solidFill>
                    <a:schemeClr val="bg1"/>
                  </a:solidFill>
                  <a:latin typeface="微软雅黑"/>
                  <a:ea typeface="微软雅黑"/>
                  <a:cs typeface="Times New Roman" panose="02020603050405020304" pitchFamily="18" charset="0"/>
                  <a:sym typeface="微软雅黑"/>
                </a:rPr>
                <a:t>残差网络与归一化</a:t>
              </a:r>
              <a:endParaRPr lang="zh-CN" altLang="zh-CN" sz="1600" kern="100" dirty="0">
                <a:solidFill>
                  <a:schemeClr val="bg1"/>
                </a:solidFill>
                <a:latin typeface="微软雅黑"/>
                <a:ea typeface="微软雅黑"/>
                <a:cs typeface="Times New Roman" panose="02020603050405020304" pitchFamily="18" charset="0"/>
                <a:sym typeface="微软雅黑"/>
              </a:endParaRPr>
            </a:p>
          </p:txBody>
        </p:sp>
        <p:sp>
          <p:nvSpPr>
            <p:cNvPr id="995" name="文本框 48"/>
            <p:cNvSpPr txBox="1">
              <a:spLocks noChangeArrowheads="1"/>
            </p:cNvSpPr>
            <p:nvPr/>
          </p:nvSpPr>
          <p:spPr bwMode="auto">
            <a:xfrm>
              <a:off x="4370970" y="3102364"/>
              <a:ext cx="609347" cy="405293"/>
            </a:xfrm>
            <a:prstGeom prst="rect">
              <a:avLst/>
            </a:prstGeom>
            <a:noFill/>
            <a:ln w="9525">
              <a:noFill/>
              <a:miter lim="800000"/>
            </a:ln>
          </p:spPr>
          <p:txBody>
            <a:bodyPr wrap="square">
              <a:spAutoFit/>
            </a:bodyPr>
            <a:lstStyle/>
            <a:p>
              <a:pPr defTabSz="816610">
                <a:defRPr/>
              </a:pPr>
              <a:r>
                <a:rPr lang="en-US" altLang="zh-CN" sz="1600" kern="0" dirty="0">
                  <a:solidFill>
                    <a:prstClr val="white"/>
                  </a:solidFill>
                  <a:latin typeface="微软雅黑"/>
                  <a:ea typeface="微软雅黑"/>
                  <a:sym typeface="微软雅黑"/>
                </a:rPr>
                <a:t>04</a:t>
              </a:r>
              <a:endParaRPr lang="zh-CN" altLang="en-US" sz="1600" kern="0" dirty="0">
                <a:solidFill>
                  <a:prstClr val="white"/>
                </a:solidFill>
                <a:latin typeface="微软雅黑"/>
                <a:ea typeface="微软雅黑"/>
                <a:sym typeface="微软雅黑"/>
              </a:endParaRPr>
            </a:p>
          </p:txBody>
        </p:sp>
      </p:grpSp>
      <p:grpSp>
        <p:nvGrpSpPr>
          <p:cNvPr id="998" name="组合 997"/>
          <p:cNvGrpSpPr/>
          <p:nvPr/>
        </p:nvGrpSpPr>
        <p:grpSpPr>
          <a:xfrm>
            <a:off x="4860032" y="3680035"/>
            <a:ext cx="3035438" cy="403883"/>
            <a:chOff x="3818511" y="3723878"/>
            <a:chExt cx="3633809" cy="483501"/>
          </a:xfrm>
        </p:grpSpPr>
        <p:grpSp>
          <p:nvGrpSpPr>
            <p:cNvPr id="999" name="组合 998"/>
            <p:cNvGrpSpPr/>
            <p:nvPr/>
          </p:nvGrpSpPr>
          <p:grpSpPr>
            <a:xfrm>
              <a:off x="3818511" y="3723878"/>
              <a:ext cx="3633809" cy="483501"/>
              <a:chOff x="2540000" y="1059582"/>
              <a:chExt cx="6108700" cy="812800"/>
            </a:xfrm>
            <a:solidFill>
              <a:srgbClr val="005DA2"/>
            </a:solidFill>
          </p:grpSpPr>
          <p:sp>
            <p:nvSpPr>
              <p:cNvPr id="1002" name="Freeform 5"/>
              <p:cNvSpPr>
                <a:spLocks noEditPoints="1"/>
              </p:cNvSpPr>
              <p:nvPr/>
            </p:nvSpPr>
            <p:spPr bwMode="auto">
              <a:xfrm>
                <a:off x="2540000" y="1069107"/>
                <a:ext cx="6108700" cy="800100"/>
              </a:xfrm>
              <a:custGeom>
                <a:avLst/>
                <a:gdLst>
                  <a:gd name="T0" fmla="*/ 56 w 3848"/>
                  <a:gd name="T1" fmla="*/ 0 h 504"/>
                  <a:gd name="T2" fmla="*/ 720 w 3848"/>
                  <a:gd name="T3" fmla="*/ 0 h 504"/>
                  <a:gd name="T4" fmla="*/ 576 w 3848"/>
                  <a:gd name="T5" fmla="*/ 84 h 504"/>
                  <a:gd name="T6" fmla="*/ 576 w 3848"/>
                  <a:gd name="T7" fmla="*/ 418 h 504"/>
                  <a:gd name="T8" fmla="*/ 726 w 3848"/>
                  <a:gd name="T9" fmla="*/ 504 h 504"/>
                  <a:gd name="T10" fmla="*/ 56 w 3848"/>
                  <a:gd name="T11" fmla="*/ 504 h 504"/>
                  <a:gd name="T12" fmla="*/ 56 w 3848"/>
                  <a:gd name="T13" fmla="*/ 504 h 504"/>
                  <a:gd name="T14" fmla="*/ 44 w 3848"/>
                  <a:gd name="T15" fmla="*/ 504 h 504"/>
                  <a:gd name="T16" fmla="*/ 34 w 3848"/>
                  <a:gd name="T17" fmla="*/ 500 h 504"/>
                  <a:gd name="T18" fmla="*/ 24 w 3848"/>
                  <a:gd name="T19" fmla="*/ 494 h 504"/>
                  <a:gd name="T20" fmla="*/ 16 w 3848"/>
                  <a:gd name="T21" fmla="*/ 488 h 504"/>
                  <a:gd name="T22" fmla="*/ 8 w 3848"/>
                  <a:gd name="T23" fmla="*/ 480 h 504"/>
                  <a:gd name="T24" fmla="*/ 4 w 3848"/>
                  <a:gd name="T25" fmla="*/ 470 h 504"/>
                  <a:gd name="T26" fmla="*/ 0 w 3848"/>
                  <a:gd name="T27" fmla="*/ 460 h 504"/>
                  <a:gd name="T28" fmla="*/ 0 w 3848"/>
                  <a:gd name="T29" fmla="*/ 448 h 504"/>
                  <a:gd name="T30" fmla="*/ 0 w 3848"/>
                  <a:gd name="T31" fmla="*/ 56 h 504"/>
                  <a:gd name="T32" fmla="*/ 0 w 3848"/>
                  <a:gd name="T33" fmla="*/ 56 h 504"/>
                  <a:gd name="T34" fmla="*/ 0 w 3848"/>
                  <a:gd name="T35" fmla="*/ 44 h 504"/>
                  <a:gd name="T36" fmla="*/ 4 w 3848"/>
                  <a:gd name="T37" fmla="*/ 34 h 504"/>
                  <a:gd name="T38" fmla="*/ 8 w 3848"/>
                  <a:gd name="T39" fmla="*/ 24 h 504"/>
                  <a:gd name="T40" fmla="*/ 16 w 3848"/>
                  <a:gd name="T41" fmla="*/ 16 h 504"/>
                  <a:gd name="T42" fmla="*/ 24 w 3848"/>
                  <a:gd name="T43" fmla="*/ 10 h 504"/>
                  <a:gd name="T44" fmla="*/ 34 w 3848"/>
                  <a:gd name="T45" fmla="*/ 4 h 504"/>
                  <a:gd name="T46" fmla="*/ 44 w 3848"/>
                  <a:gd name="T47" fmla="*/ 0 h 504"/>
                  <a:gd name="T48" fmla="*/ 56 w 3848"/>
                  <a:gd name="T49" fmla="*/ 0 h 504"/>
                  <a:gd name="T50" fmla="*/ 56 w 3848"/>
                  <a:gd name="T51" fmla="*/ 0 h 504"/>
                  <a:gd name="T52" fmla="*/ 1010 w 3848"/>
                  <a:gd name="T53" fmla="*/ 0 h 504"/>
                  <a:gd name="T54" fmla="*/ 3792 w 3848"/>
                  <a:gd name="T55" fmla="*/ 0 h 504"/>
                  <a:gd name="T56" fmla="*/ 3792 w 3848"/>
                  <a:gd name="T57" fmla="*/ 0 h 504"/>
                  <a:gd name="T58" fmla="*/ 3804 w 3848"/>
                  <a:gd name="T59" fmla="*/ 0 h 504"/>
                  <a:gd name="T60" fmla="*/ 3814 w 3848"/>
                  <a:gd name="T61" fmla="*/ 4 h 504"/>
                  <a:gd name="T62" fmla="*/ 3824 w 3848"/>
                  <a:gd name="T63" fmla="*/ 10 h 504"/>
                  <a:gd name="T64" fmla="*/ 3832 w 3848"/>
                  <a:gd name="T65" fmla="*/ 16 h 504"/>
                  <a:gd name="T66" fmla="*/ 3838 w 3848"/>
                  <a:gd name="T67" fmla="*/ 24 h 504"/>
                  <a:gd name="T68" fmla="*/ 3844 w 3848"/>
                  <a:gd name="T69" fmla="*/ 34 h 504"/>
                  <a:gd name="T70" fmla="*/ 3848 w 3848"/>
                  <a:gd name="T71" fmla="*/ 44 h 504"/>
                  <a:gd name="T72" fmla="*/ 3848 w 3848"/>
                  <a:gd name="T73" fmla="*/ 56 h 504"/>
                  <a:gd name="T74" fmla="*/ 3848 w 3848"/>
                  <a:gd name="T75" fmla="*/ 448 h 504"/>
                  <a:gd name="T76" fmla="*/ 3848 w 3848"/>
                  <a:gd name="T77" fmla="*/ 448 h 504"/>
                  <a:gd name="T78" fmla="*/ 3848 w 3848"/>
                  <a:gd name="T79" fmla="*/ 460 h 504"/>
                  <a:gd name="T80" fmla="*/ 3844 w 3848"/>
                  <a:gd name="T81" fmla="*/ 470 h 504"/>
                  <a:gd name="T82" fmla="*/ 3838 w 3848"/>
                  <a:gd name="T83" fmla="*/ 480 h 504"/>
                  <a:gd name="T84" fmla="*/ 3832 w 3848"/>
                  <a:gd name="T85" fmla="*/ 488 h 504"/>
                  <a:gd name="T86" fmla="*/ 3824 w 3848"/>
                  <a:gd name="T87" fmla="*/ 494 h 504"/>
                  <a:gd name="T88" fmla="*/ 3814 w 3848"/>
                  <a:gd name="T89" fmla="*/ 500 h 504"/>
                  <a:gd name="T90" fmla="*/ 3804 w 3848"/>
                  <a:gd name="T91" fmla="*/ 504 h 504"/>
                  <a:gd name="T92" fmla="*/ 3792 w 3848"/>
                  <a:gd name="T93" fmla="*/ 504 h 504"/>
                  <a:gd name="T94" fmla="*/ 1004 w 3848"/>
                  <a:gd name="T95" fmla="*/ 504 h 504"/>
                  <a:gd name="T96" fmla="*/ 1154 w 3848"/>
                  <a:gd name="T97" fmla="*/ 418 h 504"/>
                  <a:gd name="T98" fmla="*/ 1154 w 3848"/>
                  <a:gd name="T99" fmla="*/ 84 h 504"/>
                  <a:gd name="T100" fmla="*/ 1010 w 3848"/>
                  <a:gd name="T101"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48" h="504">
                    <a:moveTo>
                      <a:pt x="56" y="0"/>
                    </a:moveTo>
                    <a:lnTo>
                      <a:pt x="720" y="0"/>
                    </a:lnTo>
                    <a:lnTo>
                      <a:pt x="576" y="84"/>
                    </a:lnTo>
                    <a:lnTo>
                      <a:pt x="576" y="418"/>
                    </a:lnTo>
                    <a:lnTo>
                      <a:pt x="726" y="504"/>
                    </a:lnTo>
                    <a:lnTo>
                      <a:pt x="56" y="504"/>
                    </a:lnTo>
                    <a:lnTo>
                      <a:pt x="56" y="504"/>
                    </a:lnTo>
                    <a:lnTo>
                      <a:pt x="44" y="504"/>
                    </a:lnTo>
                    <a:lnTo>
                      <a:pt x="34" y="500"/>
                    </a:lnTo>
                    <a:lnTo>
                      <a:pt x="24" y="494"/>
                    </a:lnTo>
                    <a:lnTo>
                      <a:pt x="16" y="488"/>
                    </a:lnTo>
                    <a:lnTo>
                      <a:pt x="8" y="480"/>
                    </a:lnTo>
                    <a:lnTo>
                      <a:pt x="4" y="470"/>
                    </a:lnTo>
                    <a:lnTo>
                      <a:pt x="0" y="460"/>
                    </a:lnTo>
                    <a:lnTo>
                      <a:pt x="0" y="448"/>
                    </a:lnTo>
                    <a:lnTo>
                      <a:pt x="0" y="56"/>
                    </a:lnTo>
                    <a:lnTo>
                      <a:pt x="0" y="56"/>
                    </a:lnTo>
                    <a:lnTo>
                      <a:pt x="0" y="44"/>
                    </a:lnTo>
                    <a:lnTo>
                      <a:pt x="4" y="34"/>
                    </a:lnTo>
                    <a:lnTo>
                      <a:pt x="8" y="24"/>
                    </a:lnTo>
                    <a:lnTo>
                      <a:pt x="16" y="16"/>
                    </a:lnTo>
                    <a:lnTo>
                      <a:pt x="24" y="10"/>
                    </a:lnTo>
                    <a:lnTo>
                      <a:pt x="34" y="4"/>
                    </a:lnTo>
                    <a:lnTo>
                      <a:pt x="44" y="0"/>
                    </a:lnTo>
                    <a:lnTo>
                      <a:pt x="56" y="0"/>
                    </a:lnTo>
                    <a:lnTo>
                      <a:pt x="56" y="0"/>
                    </a:lnTo>
                    <a:close/>
                    <a:moveTo>
                      <a:pt x="1010" y="0"/>
                    </a:moveTo>
                    <a:lnTo>
                      <a:pt x="3792" y="0"/>
                    </a:lnTo>
                    <a:lnTo>
                      <a:pt x="3792" y="0"/>
                    </a:lnTo>
                    <a:lnTo>
                      <a:pt x="3804" y="0"/>
                    </a:lnTo>
                    <a:lnTo>
                      <a:pt x="3814" y="4"/>
                    </a:lnTo>
                    <a:lnTo>
                      <a:pt x="3824" y="10"/>
                    </a:lnTo>
                    <a:lnTo>
                      <a:pt x="3832" y="16"/>
                    </a:lnTo>
                    <a:lnTo>
                      <a:pt x="3838" y="24"/>
                    </a:lnTo>
                    <a:lnTo>
                      <a:pt x="3844" y="34"/>
                    </a:lnTo>
                    <a:lnTo>
                      <a:pt x="3848" y="44"/>
                    </a:lnTo>
                    <a:lnTo>
                      <a:pt x="3848" y="56"/>
                    </a:lnTo>
                    <a:lnTo>
                      <a:pt x="3848" y="448"/>
                    </a:lnTo>
                    <a:lnTo>
                      <a:pt x="3848" y="448"/>
                    </a:lnTo>
                    <a:lnTo>
                      <a:pt x="3848" y="460"/>
                    </a:lnTo>
                    <a:lnTo>
                      <a:pt x="3844" y="470"/>
                    </a:lnTo>
                    <a:lnTo>
                      <a:pt x="3838" y="480"/>
                    </a:lnTo>
                    <a:lnTo>
                      <a:pt x="3832" y="488"/>
                    </a:lnTo>
                    <a:lnTo>
                      <a:pt x="3824" y="494"/>
                    </a:lnTo>
                    <a:lnTo>
                      <a:pt x="3814" y="500"/>
                    </a:lnTo>
                    <a:lnTo>
                      <a:pt x="3804" y="504"/>
                    </a:lnTo>
                    <a:lnTo>
                      <a:pt x="3792" y="504"/>
                    </a:lnTo>
                    <a:lnTo>
                      <a:pt x="1004" y="504"/>
                    </a:lnTo>
                    <a:lnTo>
                      <a:pt x="1154" y="418"/>
                    </a:lnTo>
                    <a:lnTo>
                      <a:pt x="1154" y="84"/>
                    </a:lnTo>
                    <a:lnTo>
                      <a:pt x="1010" y="0"/>
                    </a:lnTo>
                    <a:close/>
                  </a:path>
                </a:pathLst>
              </a:custGeom>
              <a:noFill/>
              <a:ln w="12700">
                <a:solidFill>
                  <a:srgbClr val="FF9B02"/>
                </a:solidFill>
                <a:prstDash val="sysDot"/>
                <a:round/>
              </a:ln>
            </p:spPr>
            <p:txBody>
              <a:bodyPr vert="horz" wrap="square" lIns="91440" tIns="45720" rIns="91440" bIns="45720" numCol="1" anchor="t" anchorCtr="0" compatLnSpc="1"/>
              <a:lstStyle/>
              <a:p>
                <a:pPr defTabSz="816610">
                  <a:defRPr/>
                </a:pPr>
                <a:endParaRPr lang="zh-CN" altLang="en-US" sz="1600" kern="0">
                  <a:solidFill>
                    <a:prstClr val="black"/>
                  </a:solidFill>
                  <a:latin typeface="微软雅黑"/>
                  <a:ea typeface="微软雅黑"/>
                  <a:sym typeface="微软雅黑"/>
                </a:endParaRPr>
              </a:p>
            </p:txBody>
          </p:sp>
          <p:sp>
            <p:nvSpPr>
              <p:cNvPr id="1003" name="Freeform 6"/>
              <p:cNvSpPr/>
              <p:nvPr/>
            </p:nvSpPr>
            <p:spPr bwMode="auto">
              <a:xfrm>
                <a:off x="3562350" y="1059582"/>
                <a:ext cx="701675" cy="812800"/>
              </a:xfrm>
              <a:custGeom>
                <a:avLst/>
                <a:gdLst>
                  <a:gd name="T0" fmla="*/ 220 w 442"/>
                  <a:gd name="T1" fmla="*/ 0 h 512"/>
                  <a:gd name="T2" fmla="*/ 332 w 442"/>
                  <a:gd name="T3" fmla="*/ 64 h 512"/>
                  <a:gd name="T4" fmla="*/ 442 w 442"/>
                  <a:gd name="T5" fmla="*/ 128 h 512"/>
                  <a:gd name="T6" fmla="*/ 442 w 442"/>
                  <a:gd name="T7" fmla="*/ 256 h 512"/>
                  <a:gd name="T8" fmla="*/ 442 w 442"/>
                  <a:gd name="T9" fmla="*/ 384 h 512"/>
                  <a:gd name="T10" fmla="*/ 332 w 442"/>
                  <a:gd name="T11" fmla="*/ 448 h 512"/>
                  <a:gd name="T12" fmla="*/ 220 w 442"/>
                  <a:gd name="T13" fmla="*/ 512 h 512"/>
                  <a:gd name="T14" fmla="*/ 110 w 442"/>
                  <a:gd name="T15" fmla="*/ 448 h 512"/>
                  <a:gd name="T16" fmla="*/ 0 w 442"/>
                  <a:gd name="T17" fmla="*/ 384 h 512"/>
                  <a:gd name="T18" fmla="*/ 0 w 442"/>
                  <a:gd name="T19" fmla="*/ 256 h 512"/>
                  <a:gd name="T20" fmla="*/ 0 w 442"/>
                  <a:gd name="T21" fmla="*/ 128 h 512"/>
                  <a:gd name="T22" fmla="*/ 110 w 442"/>
                  <a:gd name="T23" fmla="*/ 64 h 512"/>
                  <a:gd name="T24" fmla="*/ 220 w 442"/>
                  <a:gd name="T25"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2" h="512">
                    <a:moveTo>
                      <a:pt x="220" y="0"/>
                    </a:moveTo>
                    <a:lnTo>
                      <a:pt x="332" y="64"/>
                    </a:lnTo>
                    <a:lnTo>
                      <a:pt x="442" y="128"/>
                    </a:lnTo>
                    <a:lnTo>
                      <a:pt x="442" y="256"/>
                    </a:lnTo>
                    <a:lnTo>
                      <a:pt x="442" y="384"/>
                    </a:lnTo>
                    <a:lnTo>
                      <a:pt x="332" y="448"/>
                    </a:lnTo>
                    <a:lnTo>
                      <a:pt x="220" y="512"/>
                    </a:lnTo>
                    <a:lnTo>
                      <a:pt x="110" y="448"/>
                    </a:lnTo>
                    <a:lnTo>
                      <a:pt x="0" y="384"/>
                    </a:lnTo>
                    <a:lnTo>
                      <a:pt x="0" y="256"/>
                    </a:lnTo>
                    <a:lnTo>
                      <a:pt x="0" y="128"/>
                    </a:lnTo>
                    <a:lnTo>
                      <a:pt x="110" y="64"/>
                    </a:lnTo>
                    <a:lnTo>
                      <a:pt x="220" y="0"/>
                    </a:lnTo>
                    <a:close/>
                  </a:path>
                </a:pathLst>
              </a:custGeom>
              <a:solidFill>
                <a:srgbClr val="FF9B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816610">
                  <a:defRPr/>
                </a:pPr>
                <a:endParaRPr lang="zh-CN" altLang="en-US" sz="1600" kern="0">
                  <a:solidFill>
                    <a:prstClr val="black"/>
                  </a:solidFill>
                  <a:latin typeface="微软雅黑"/>
                  <a:ea typeface="微软雅黑"/>
                  <a:sym typeface="微软雅黑"/>
                </a:endParaRPr>
              </a:p>
            </p:txBody>
          </p:sp>
        </p:grpSp>
        <p:sp>
          <p:nvSpPr>
            <p:cNvPr id="1000" name="矩形 999"/>
            <p:cNvSpPr/>
            <p:nvPr/>
          </p:nvSpPr>
          <p:spPr>
            <a:xfrm>
              <a:off x="5113128" y="3755776"/>
              <a:ext cx="2051062" cy="442187"/>
            </a:xfrm>
            <a:prstGeom prst="rect">
              <a:avLst/>
            </a:prstGeom>
          </p:spPr>
          <p:txBody>
            <a:bodyPr wrap="square" lIns="121960" tIns="60980" rIns="121960" bIns="60980">
              <a:spAutoFit/>
            </a:bodyPr>
            <a:lstStyle/>
            <a:p>
              <a:pPr defTabSz="816610">
                <a:defRPr/>
              </a:pPr>
              <a:r>
                <a:rPr lang="zh-CN" altLang="en-US" sz="1600" kern="100" dirty="0">
                  <a:solidFill>
                    <a:schemeClr val="bg1"/>
                  </a:solidFill>
                  <a:latin typeface="微软雅黑"/>
                  <a:ea typeface="微软雅黑"/>
                  <a:cs typeface="Times New Roman" panose="02020603050405020304" pitchFamily="18" charset="0"/>
                  <a:sym typeface="微软雅黑"/>
                </a:rPr>
                <a:t>前馈网络</a:t>
              </a:r>
              <a:endParaRPr lang="zh-CN" altLang="zh-CN" sz="1600" kern="100" dirty="0">
                <a:solidFill>
                  <a:schemeClr val="bg1"/>
                </a:solidFill>
                <a:latin typeface="微软雅黑"/>
                <a:ea typeface="微软雅黑"/>
                <a:cs typeface="Times New Roman" panose="02020603050405020304" pitchFamily="18" charset="0"/>
                <a:sym typeface="微软雅黑"/>
              </a:endParaRPr>
            </a:p>
          </p:txBody>
        </p:sp>
        <p:sp>
          <p:nvSpPr>
            <p:cNvPr id="1001" name="文本框 48"/>
            <p:cNvSpPr txBox="1">
              <a:spLocks noChangeArrowheads="1"/>
            </p:cNvSpPr>
            <p:nvPr/>
          </p:nvSpPr>
          <p:spPr bwMode="auto">
            <a:xfrm>
              <a:off x="4382716" y="3755776"/>
              <a:ext cx="631582" cy="405294"/>
            </a:xfrm>
            <a:prstGeom prst="rect">
              <a:avLst/>
            </a:prstGeom>
            <a:noFill/>
            <a:ln w="9525">
              <a:noFill/>
              <a:miter lim="800000"/>
            </a:ln>
          </p:spPr>
          <p:txBody>
            <a:bodyPr wrap="square">
              <a:spAutoFit/>
            </a:bodyPr>
            <a:lstStyle/>
            <a:p>
              <a:pPr defTabSz="816610">
                <a:defRPr/>
              </a:pPr>
              <a:r>
                <a:rPr lang="en-US" altLang="zh-CN" sz="1600" kern="0" dirty="0">
                  <a:solidFill>
                    <a:prstClr val="white"/>
                  </a:solidFill>
                  <a:latin typeface="微软雅黑"/>
                  <a:ea typeface="微软雅黑"/>
                  <a:sym typeface="微软雅黑"/>
                </a:rPr>
                <a:t>05</a:t>
              </a:r>
              <a:endParaRPr lang="zh-CN" altLang="en-US" sz="1600" kern="0" dirty="0">
                <a:solidFill>
                  <a:prstClr val="white"/>
                </a:solidFill>
                <a:latin typeface="微软雅黑"/>
                <a:ea typeface="微软雅黑"/>
                <a:sym typeface="微软雅黑"/>
              </a:endParaRPr>
            </a:p>
          </p:txBody>
        </p:sp>
      </p:grpSp>
      <p:sp>
        <p:nvSpPr>
          <p:cNvPr id="50"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cSld>
  <p:clrMapOvr>
    <a:masterClrMapping/>
  </p:clrMapOvr>
  <mc:AlternateContent xmlns:mc="http://schemas.openxmlformats.org/markup-compatibility/2006" xmlns:p14="http://schemas.microsoft.com/office/powerpoint/2010/main">
    <mc:Choice Requires="p14">
      <p:transition spd="slow" p14:dur="1250" advClick="0" advTm="4369">
        <p14:flip dir="r"/>
      </p:transition>
    </mc:Choice>
    <mc:Fallback xmlns="">
      <p:transition spd="slow" advClick="0" advTm="436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80"/>
                                  </p:stCondLst>
                                  <p:childTnLst>
                                    <p:set>
                                      <p:cBhvr>
                                        <p:cTn id="6" dur="1" fill="hold">
                                          <p:stCondLst>
                                            <p:cond delay="0"/>
                                          </p:stCondLst>
                                        </p:cTn>
                                        <p:tgtEl>
                                          <p:spTgt spid="956"/>
                                        </p:tgtEl>
                                        <p:attrNameLst>
                                          <p:attrName>style.visibility</p:attrName>
                                        </p:attrNameLst>
                                      </p:cBhvr>
                                      <p:to>
                                        <p:strVal val="visible"/>
                                      </p:to>
                                    </p:set>
                                    <p:animEffect transition="in" filter="fade">
                                      <p:cBhvr>
                                        <p:cTn id="7" dur="500"/>
                                        <p:tgtEl>
                                          <p:spTgt spid="956"/>
                                        </p:tgtEl>
                                      </p:cBhvr>
                                    </p:animEffect>
                                  </p:childTnLst>
                                </p:cTn>
                              </p:par>
                              <p:par>
                                <p:cTn id="8" presetID="10" presetClass="entr" presetSubtype="0" fill="hold" grpId="0" nodeType="withEffect">
                                  <p:stCondLst>
                                    <p:cond delay="380"/>
                                  </p:stCondLst>
                                  <p:childTnLst>
                                    <p:set>
                                      <p:cBhvr>
                                        <p:cTn id="9" dur="1" fill="hold">
                                          <p:stCondLst>
                                            <p:cond delay="0"/>
                                          </p:stCondLst>
                                        </p:cTn>
                                        <p:tgtEl>
                                          <p:spTgt spid="957"/>
                                        </p:tgtEl>
                                        <p:attrNameLst>
                                          <p:attrName>style.visibility</p:attrName>
                                        </p:attrNameLst>
                                      </p:cBhvr>
                                      <p:to>
                                        <p:strVal val="visible"/>
                                      </p:to>
                                    </p:set>
                                    <p:animEffect transition="in" filter="fade">
                                      <p:cBhvr>
                                        <p:cTn id="10" dur="500"/>
                                        <p:tgtEl>
                                          <p:spTgt spid="957"/>
                                        </p:tgtEl>
                                      </p:cBhvr>
                                    </p:animEffect>
                                  </p:childTnLst>
                                </p:cTn>
                              </p:par>
                              <p:par>
                                <p:cTn id="11" presetID="10" presetClass="entr" presetSubtype="0" fill="hold" grpId="0" nodeType="withEffect">
                                  <p:stCondLst>
                                    <p:cond delay="380"/>
                                  </p:stCondLst>
                                  <p:childTnLst>
                                    <p:set>
                                      <p:cBhvr>
                                        <p:cTn id="12" dur="1" fill="hold">
                                          <p:stCondLst>
                                            <p:cond delay="0"/>
                                          </p:stCondLst>
                                        </p:cTn>
                                        <p:tgtEl>
                                          <p:spTgt spid="958"/>
                                        </p:tgtEl>
                                        <p:attrNameLst>
                                          <p:attrName>style.visibility</p:attrName>
                                        </p:attrNameLst>
                                      </p:cBhvr>
                                      <p:to>
                                        <p:strVal val="visible"/>
                                      </p:to>
                                    </p:set>
                                    <p:animEffect transition="in" filter="fade">
                                      <p:cBhvr>
                                        <p:cTn id="13" dur="500"/>
                                        <p:tgtEl>
                                          <p:spTgt spid="958"/>
                                        </p:tgtEl>
                                      </p:cBhvr>
                                    </p:animEffect>
                                  </p:childTnLst>
                                </p:cTn>
                              </p:par>
                              <p:par>
                                <p:cTn id="14" presetID="10" presetClass="entr" presetSubtype="0" fill="hold" grpId="0" nodeType="withEffect">
                                  <p:stCondLst>
                                    <p:cond delay="380"/>
                                  </p:stCondLst>
                                  <p:childTnLst>
                                    <p:set>
                                      <p:cBhvr>
                                        <p:cTn id="15" dur="1" fill="hold">
                                          <p:stCondLst>
                                            <p:cond delay="0"/>
                                          </p:stCondLst>
                                        </p:cTn>
                                        <p:tgtEl>
                                          <p:spTgt spid="959"/>
                                        </p:tgtEl>
                                        <p:attrNameLst>
                                          <p:attrName>style.visibility</p:attrName>
                                        </p:attrNameLst>
                                      </p:cBhvr>
                                      <p:to>
                                        <p:strVal val="visible"/>
                                      </p:to>
                                    </p:set>
                                    <p:animEffect transition="in" filter="fade">
                                      <p:cBhvr>
                                        <p:cTn id="16" dur="500"/>
                                        <p:tgtEl>
                                          <p:spTgt spid="959"/>
                                        </p:tgtEl>
                                      </p:cBhvr>
                                    </p:animEffect>
                                  </p:childTnLst>
                                </p:cTn>
                              </p:par>
                              <p:par>
                                <p:cTn id="17" presetID="10" presetClass="entr" presetSubtype="0" fill="hold" grpId="0" nodeType="withEffect">
                                  <p:stCondLst>
                                    <p:cond delay="380"/>
                                  </p:stCondLst>
                                  <p:childTnLst>
                                    <p:set>
                                      <p:cBhvr>
                                        <p:cTn id="18" dur="1" fill="hold">
                                          <p:stCondLst>
                                            <p:cond delay="0"/>
                                          </p:stCondLst>
                                        </p:cTn>
                                        <p:tgtEl>
                                          <p:spTgt spid="960"/>
                                        </p:tgtEl>
                                        <p:attrNameLst>
                                          <p:attrName>style.visibility</p:attrName>
                                        </p:attrNameLst>
                                      </p:cBhvr>
                                      <p:to>
                                        <p:strVal val="visible"/>
                                      </p:to>
                                    </p:set>
                                    <p:animEffect transition="in" filter="fade">
                                      <p:cBhvr>
                                        <p:cTn id="19" dur="500"/>
                                        <p:tgtEl>
                                          <p:spTgt spid="960"/>
                                        </p:tgtEl>
                                      </p:cBhvr>
                                    </p:animEffect>
                                  </p:childTnLst>
                                </p:cTn>
                              </p:par>
                              <p:par>
                                <p:cTn id="20" presetID="10" presetClass="entr" presetSubtype="0" fill="hold" grpId="0" nodeType="withEffect">
                                  <p:stCondLst>
                                    <p:cond delay="380"/>
                                  </p:stCondLst>
                                  <p:childTnLst>
                                    <p:set>
                                      <p:cBhvr>
                                        <p:cTn id="21" dur="1" fill="hold">
                                          <p:stCondLst>
                                            <p:cond delay="0"/>
                                          </p:stCondLst>
                                        </p:cTn>
                                        <p:tgtEl>
                                          <p:spTgt spid="961"/>
                                        </p:tgtEl>
                                        <p:attrNameLst>
                                          <p:attrName>style.visibility</p:attrName>
                                        </p:attrNameLst>
                                      </p:cBhvr>
                                      <p:to>
                                        <p:strVal val="visible"/>
                                      </p:to>
                                    </p:set>
                                    <p:animEffect transition="in" filter="fade">
                                      <p:cBhvr>
                                        <p:cTn id="22" dur="500"/>
                                        <p:tgtEl>
                                          <p:spTgt spid="961"/>
                                        </p:tgtEl>
                                      </p:cBhvr>
                                    </p:animEffect>
                                  </p:childTnLst>
                                </p:cTn>
                              </p:par>
                              <p:par>
                                <p:cTn id="23" presetID="10" presetClass="entr" presetSubtype="0" fill="hold" grpId="0" nodeType="withEffect">
                                  <p:stCondLst>
                                    <p:cond delay="380"/>
                                  </p:stCondLst>
                                  <p:childTnLst>
                                    <p:set>
                                      <p:cBhvr>
                                        <p:cTn id="24" dur="1" fill="hold">
                                          <p:stCondLst>
                                            <p:cond delay="0"/>
                                          </p:stCondLst>
                                        </p:cTn>
                                        <p:tgtEl>
                                          <p:spTgt spid="962"/>
                                        </p:tgtEl>
                                        <p:attrNameLst>
                                          <p:attrName>style.visibility</p:attrName>
                                        </p:attrNameLst>
                                      </p:cBhvr>
                                      <p:to>
                                        <p:strVal val="visible"/>
                                      </p:to>
                                    </p:set>
                                    <p:animEffect transition="in" filter="fade">
                                      <p:cBhvr>
                                        <p:cTn id="25" dur="500"/>
                                        <p:tgtEl>
                                          <p:spTgt spid="962"/>
                                        </p:tgtEl>
                                      </p:cBhvr>
                                    </p:animEffect>
                                  </p:childTnLst>
                                </p:cTn>
                              </p:par>
                              <p:par>
                                <p:cTn id="26" presetID="10" presetClass="entr" presetSubtype="0" fill="hold" grpId="0" nodeType="withEffect">
                                  <p:stCondLst>
                                    <p:cond delay="150"/>
                                  </p:stCondLst>
                                  <p:childTnLst>
                                    <p:set>
                                      <p:cBhvr>
                                        <p:cTn id="27" dur="1" fill="hold">
                                          <p:stCondLst>
                                            <p:cond delay="0"/>
                                          </p:stCondLst>
                                        </p:cTn>
                                        <p:tgtEl>
                                          <p:spTgt spid="963"/>
                                        </p:tgtEl>
                                        <p:attrNameLst>
                                          <p:attrName>style.visibility</p:attrName>
                                        </p:attrNameLst>
                                      </p:cBhvr>
                                      <p:to>
                                        <p:strVal val="visible"/>
                                      </p:to>
                                    </p:set>
                                    <p:animEffect transition="in" filter="fade">
                                      <p:cBhvr>
                                        <p:cTn id="28" dur="500"/>
                                        <p:tgtEl>
                                          <p:spTgt spid="963"/>
                                        </p:tgtEl>
                                      </p:cBhvr>
                                    </p:animEffect>
                                  </p:childTnLst>
                                </p:cTn>
                              </p:par>
                              <p:par>
                                <p:cTn id="29" presetID="10" presetClass="entr" presetSubtype="0" fill="hold" grpId="0" nodeType="withEffect">
                                  <p:stCondLst>
                                    <p:cond delay="200"/>
                                  </p:stCondLst>
                                  <p:childTnLst>
                                    <p:set>
                                      <p:cBhvr>
                                        <p:cTn id="30" dur="1" fill="hold">
                                          <p:stCondLst>
                                            <p:cond delay="0"/>
                                          </p:stCondLst>
                                        </p:cTn>
                                        <p:tgtEl>
                                          <p:spTgt spid="964"/>
                                        </p:tgtEl>
                                        <p:attrNameLst>
                                          <p:attrName>style.visibility</p:attrName>
                                        </p:attrNameLst>
                                      </p:cBhvr>
                                      <p:to>
                                        <p:strVal val="visible"/>
                                      </p:to>
                                    </p:set>
                                    <p:animEffect transition="in" filter="fade">
                                      <p:cBhvr>
                                        <p:cTn id="31" dur="500"/>
                                        <p:tgtEl>
                                          <p:spTgt spid="964"/>
                                        </p:tgtEl>
                                      </p:cBhvr>
                                    </p:animEffect>
                                  </p:childTnLst>
                                </p:cTn>
                              </p:par>
                              <p:par>
                                <p:cTn id="32" presetID="10" presetClass="entr" presetSubtype="0" fill="hold" grpId="0" nodeType="withEffect">
                                  <p:stCondLst>
                                    <p:cond delay="280"/>
                                  </p:stCondLst>
                                  <p:childTnLst>
                                    <p:set>
                                      <p:cBhvr>
                                        <p:cTn id="33" dur="1" fill="hold">
                                          <p:stCondLst>
                                            <p:cond delay="0"/>
                                          </p:stCondLst>
                                        </p:cTn>
                                        <p:tgtEl>
                                          <p:spTgt spid="965"/>
                                        </p:tgtEl>
                                        <p:attrNameLst>
                                          <p:attrName>style.visibility</p:attrName>
                                        </p:attrNameLst>
                                      </p:cBhvr>
                                      <p:to>
                                        <p:strVal val="visible"/>
                                      </p:to>
                                    </p:set>
                                    <p:animEffect transition="in" filter="fade">
                                      <p:cBhvr>
                                        <p:cTn id="34" dur="500"/>
                                        <p:tgtEl>
                                          <p:spTgt spid="965"/>
                                        </p:tgtEl>
                                      </p:cBhvr>
                                    </p:animEffect>
                                  </p:childTnLst>
                                </p:cTn>
                              </p:par>
                              <p:par>
                                <p:cTn id="35" presetID="10" presetClass="entr" presetSubtype="0" fill="hold" grpId="0" nodeType="withEffect">
                                  <p:stCondLst>
                                    <p:cond delay="300"/>
                                  </p:stCondLst>
                                  <p:childTnLst>
                                    <p:set>
                                      <p:cBhvr>
                                        <p:cTn id="36" dur="1" fill="hold">
                                          <p:stCondLst>
                                            <p:cond delay="0"/>
                                          </p:stCondLst>
                                        </p:cTn>
                                        <p:tgtEl>
                                          <p:spTgt spid="966"/>
                                        </p:tgtEl>
                                        <p:attrNameLst>
                                          <p:attrName>style.visibility</p:attrName>
                                        </p:attrNameLst>
                                      </p:cBhvr>
                                      <p:to>
                                        <p:strVal val="visible"/>
                                      </p:to>
                                    </p:set>
                                    <p:animEffect transition="in" filter="fade">
                                      <p:cBhvr>
                                        <p:cTn id="37" dur="500"/>
                                        <p:tgtEl>
                                          <p:spTgt spid="966"/>
                                        </p:tgtEl>
                                      </p:cBhvr>
                                    </p:animEffect>
                                  </p:childTnLst>
                                </p:cTn>
                              </p:par>
                              <p:par>
                                <p:cTn id="38" presetID="10" presetClass="entr" presetSubtype="0" fill="hold" grpId="0" nodeType="withEffect">
                                  <p:stCondLst>
                                    <p:cond delay="320"/>
                                  </p:stCondLst>
                                  <p:childTnLst>
                                    <p:set>
                                      <p:cBhvr>
                                        <p:cTn id="39" dur="1" fill="hold">
                                          <p:stCondLst>
                                            <p:cond delay="0"/>
                                          </p:stCondLst>
                                        </p:cTn>
                                        <p:tgtEl>
                                          <p:spTgt spid="967"/>
                                        </p:tgtEl>
                                        <p:attrNameLst>
                                          <p:attrName>style.visibility</p:attrName>
                                        </p:attrNameLst>
                                      </p:cBhvr>
                                      <p:to>
                                        <p:strVal val="visible"/>
                                      </p:to>
                                    </p:set>
                                    <p:animEffect transition="in" filter="fade">
                                      <p:cBhvr>
                                        <p:cTn id="40" dur="500"/>
                                        <p:tgtEl>
                                          <p:spTgt spid="967"/>
                                        </p:tgtEl>
                                      </p:cBhvr>
                                    </p:animEffect>
                                  </p:childTnLst>
                                </p:cTn>
                              </p:par>
                              <p:par>
                                <p:cTn id="41" presetID="10" presetClass="entr" presetSubtype="0" fill="hold" grpId="0" nodeType="withEffect">
                                  <p:stCondLst>
                                    <p:cond delay="450"/>
                                  </p:stCondLst>
                                  <p:childTnLst>
                                    <p:set>
                                      <p:cBhvr>
                                        <p:cTn id="42" dur="1" fill="hold">
                                          <p:stCondLst>
                                            <p:cond delay="0"/>
                                          </p:stCondLst>
                                        </p:cTn>
                                        <p:tgtEl>
                                          <p:spTgt spid="968"/>
                                        </p:tgtEl>
                                        <p:attrNameLst>
                                          <p:attrName>style.visibility</p:attrName>
                                        </p:attrNameLst>
                                      </p:cBhvr>
                                      <p:to>
                                        <p:strVal val="visible"/>
                                      </p:to>
                                    </p:set>
                                    <p:animEffect transition="in" filter="fade">
                                      <p:cBhvr>
                                        <p:cTn id="43" dur="500"/>
                                        <p:tgtEl>
                                          <p:spTgt spid="968"/>
                                        </p:tgtEl>
                                      </p:cBhvr>
                                    </p:animEffect>
                                  </p:childTnLst>
                                </p:cTn>
                              </p:par>
                              <p:par>
                                <p:cTn id="44" presetID="10" presetClass="entr" presetSubtype="0" fill="hold" grpId="0" nodeType="withEffect">
                                  <p:stCondLst>
                                    <p:cond delay="280"/>
                                  </p:stCondLst>
                                  <p:childTnLst>
                                    <p:set>
                                      <p:cBhvr>
                                        <p:cTn id="45" dur="1" fill="hold">
                                          <p:stCondLst>
                                            <p:cond delay="0"/>
                                          </p:stCondLst>
                                        </p:cTn>
                                        <p:tgtEl>
                                          <p:spTgt spid="969"/>
                                        </p:tgtEl>
                                        <p:attrNameLst>
                                          <p:attrName>style.visibility</p:attrName>
                                        </p:attrNameLst>
                                      </p:cBhvr>
                                      <p:to>
                                        <p:strVal val="visible"/>
                                      </p:to>
                                    </p:set>
                                    <p:animEffect transition="in" filter="fade">
                                      <p:cBhvr>
                                        <p:cTn id="46" dur="500"/>
                                        <p:tgtEl>
                                          <p:spTgt spid="969"/>
                                        </p:tgtEl>
                                      </p:cBhvr>
                                    </p:animEffect>
                                  </p:childTnLst>
                                </p:cTn>
                              </p:par>
                              <p:par>
                                <p:cTn id="47" presetID="10" presetClass="entr" presetSubtype="0" fill="hold" grpId="0" nodeType="withEffect">
                                  <p:stCondLst>
                                    <p:cond delay="300"/>
                                  </p:stCondLst>
                                  <p:childTnLst>
                                    <p:set>
                                      <p:cBhvr>
                                        <p:cTn id="48" dur="1" fill="hold">
                                          <p:stCondLst>
                                            <p:cond delay="0"/>
                                          </p:stCondLst>
                                        </p:cTn>
                                        <p:tgtEl>
                                          <p:spTgt spid="970"/>
                                        </p:tgtEl>
                                        <p:attrNameLst>
                                          <p:attrName>style.visibility</p:attrName>
                                        </p:attrNameLst>
                                      </p:cBhvr>
                                      <p:to>
                                        <p:strVal val="visible"/>
                                      </p:to>
                                    </p:set>
                                    <p:animEffect transition="in" filter="fade">
                                      <p:cBhvr>
                                        <p:cTn id="49" dur="500"/>
                                        <p:tgtEl>
                                          <p:spTgt spid="970"/>
                                        </p:tgtEl>
                                      </p:cBhvr>
                                    </p:animEffect>
                                  </p:childTnLst>
                                </p:cTn>
                              </p:par>
                              <p:par>
                                <p:cTn id="50" presetID="10" presetClass="entr" presetSubtype="0" fill="hold" grpId="0" nodeType="withEffect">
                                  <p:stCondLst>
                                    <p:cond delay="320"/>
                                  </p:stCondLst>
                                  <p:childTnLst>
                                    <p:set>
                                      <p:cBhvr>
                                        <p:cTn id="51" dur="1" fill="hold">
                                          <p:stCondLst>
                                            <p:cond delay="0"/>
                                          </p:stCondLst>
                                        </p:cTn>
                                        <p:tgtEl>
                                          <p:spTgt spid="971"/>
                                        </p:tgtEl>
                                        <p:attrNameLst>
                                          <p:attrName>style.visibility</p:attrName>
                                        </p:attrNameLst>
                                      </p:cBhvr>
                                      <p:to>
                                        <p:strVal val="visible"/>
                                      </p:to>
                                    </p:set>
                                    <p:animEffect transition="in" filter="fade">
                                      <p:cBhvr>
                                        <p:cTn id="52" dur="500"/>
                                        <p:tgtEl>
                                          <p:spTgt spid="971"/>
                                        </p:tgtEl>
                                      </p:cBhvr>
                                    </p:animEffect>
                                  </p:childTnLst>
                                </p:cTn>
                              </p:par>
                            </p:childTnLst>
                          </p:cTn>
                        </p:par>
                        <p:par>
                          <p:cTn id="53" fill="hold">
                            <p:stCondLst>
                              <p:cond delay="880"/>
                            </p:stCondLst>
                            <p:childTnLst>
                              <p:par>
                                <p:cTn id="54" presetID="16" presetClass="entr" presetSubtype="21" fill="hold" grpId="0" nodeType="afterEffect">
                                  <p:stCondLst>
                                    <p:cond delay="0"/>
                                  </p:stCondLst>
                                  <p:childTnLst>
                                    <p:set>
                                      <p:cBhvr>
                                        <p:cTn id="55" dur="1" fill="hold">
                                          <p:stCondLst>
                                            <p:cond delay="0"/>
                                          </p:stCondLst>
                                        </p:cTn>
                                        <p:tgtEl>
                                          <p:spTgt spid="972"/>
                                        </p:tgtEl>
                                        <p:attrNameLst>
                                          <p:attrName>style.visibility</p:attrName>
                                        </p:attrNameLst>
                                      </p:cBhvr>
                                      <p:to>
                                        <p:strVal val="visible"/>
                                      </p:to>
                                    </p:set>
                                    <p:animEffect transition="in" filter="barn(inVertical)">
                                      <p:cBhvr>
                                        <p:cTn id="56" dur="500"/>
                                        <p:tgtEl>
                                          <p:spTgt spid="972"/>
                                        </p:tgtEl>
                                      </p:cBhvr>
                                    </p:animEffect>
                                  </p:childTnLst>
                                </p:cTn>
                              </p:par>
                            </p:childTnLst>
                          </p:cTn>
                        </p:par>
                        <p:par>
                          <p:cTn id="57" fill="hold">
                            <p:stCondLst>
                              <p:cond delay="1380"/>
                            </p:stCondLst>
                            <p:childTnLst>
                              <p:par>
                                <p:cTn id="58" presetID="16" presetClass="entr" presetSubtype="21" fill="hold" grpId="0" nodeType="afterEffect">
                                  <p:stCondLst>
                                    <p:cond delay="0"/>
                                  </p:stCondLst>
                                  <p:childTnLst>
                                    <p:set>
                                      <p:cBhvr>
                                        <p:cTn id="59" dur="1" fill="hold">
                                          <p:stCondLst>
                                            <p:cond delay="0"/>
                                          </p:stCondLst>
                                        </p:cTn>
                                        <p:tgtEl>
                                          <p:spTgt spid="973"/>
                                        </p:tgtEl>
                                        <p:attrNameLst>
                                          <p:attrName>style.visibility</p:attrName>
                                        </p:attrNameLst>
                                      </p:cBhvr>
                                      <p:to>
                                        <p:strVal val="visible"/>
                                      </p:to>
                                    </p:set>
                                    <p:animEffect transition="in" filter="barn(inVertical)">
                                      <p:cBhvr>
                                        <p:cTn id="60" dur="500"/>
                                        <p:tgtEl>
                                          <p:spTgt spid="973"/>
                                        </p:tgtEl>
                                      </p:cBhvr>
                                    </p:animEffect>
                                  </p:childTnLst>
                                </p:cTn>
                              </p:par>
                            </p:childTnLst>
                          </p:cTn>
                        </p:par>
                        <p:par>
                          <p:cTn id="61" fill="hold">
                            <p:stCondLst>
                              <p:cond delay="1880"/>
                            </p:stCondLst>
                            <p:childTnLst>
                              <p:par>
                                <p:cTn id="62" presetID="23" presetClass="entr" presetSubtype="528" fill="hold" nodeType="afterEffect">
                                  <p:stCondLst>
                                    <p:cond delay="0"/>
                                  </p:stCondLst>
                                  <p:childTnLst>
                                    <p:set>
                                      <p:cBhvr>
                                        <p:cTn id="63" dur="1" fill="hold">
                                          <p:stCondLst>
                                            <p:cond delay="0"/>
                                          </p:stCondLst>
                                        </p:cTn>
                                        <p:tgtEl>
                                          <p:spTgt spid="974"/>
                                        </p:tgtEl>
                                        <p:attrNameLst>
                                          <p:attrName>style.visibility</p:attrName>
                                        </p:attrNameLst>
                                      </p:cBhvr>
                                      <p:to>
                                        <p:strVal val="visible"/>
                                      </p:to>
                                    </p:set>
                                    <p:anim calcmode="lin" valueType="num">
                                      <p:cBhvr>
                                        <p:cTn id="64" dur="500" fill="hold"/>
                                        <p:tgtEl>
                                          <p:spTgt spid="974"/>
                                        </p:tgtEl>
                                        <p:attrNameLst>
                                          <p:attrName>ppt_w</p:attrName>
                                        </p:attrNameLst>
                                      </p:cBhvr>
                                      <p:tavLst>
                                        <p:tav tm="0">
                                          <p:val>
                                            <p:fltVal val="0"/>
                                          </p:val>
                                        </p:tav>
                                        <p:tav tm="100000">
                                          <p:val>
                                            <p:strVal val="#ppt_w"/>
                                          </p:val>
                                        </p:tav>
                                      </p:tavLst>
                                    </p:anim>
                                    <p:anim calcmode="lin" valueType="num">
                                      <p:cBhvr>
                                        <p:cTn id="65" dur="500" fill="hold"/>
                                        <p:tgtEl>
                                          <p:spTgt spid="974"/>
                                        </p:tgtEl>
                                        <p:attrNameLst>
                                          <p:attrName>ppt_h</p:attrName>
                                        </p:attrNameLst>
                                      </p:cBhvr>
                                      <p:tavLst>
                                        <p:tav tm="0">
                                          <p:val>
                                            <p:fltVal val="0"/>
                                          </p:val>
                                        </p:tav>
                                        <p:tav tm="100000">
                                          <p:val>
                                            <p:strVal val="#ppt_h"/>
                                          </p:val>
                                        </p:tav>
                                      </p:tavLst>
                                    </p:anim>
                                    <p:anim calcmode="lin" valueType="num">
                                      <p:cBhvr>
                                        <p:cTn id="66" dur="500" fill="hold"/>
                                        <p:tgtEl>
                                          <p:spTgt spid="974"/>
                                        </p:tgtEl>
                                        <p:attrNameLst>
                                          <p:attrName>ppt_x</p:attrName>
                                        </p:attrNameLst>
                                      </p:cBhvr>
                                      <p:tavLst>
                                        <p:tav tm="0">
                                          <p:val>
                                            <p:fltVal val="0.5"/>
                                          </p:val>
                                        </p:tav>
                                        <p:tav tm="100000">
                                          <p:val>
                                            <p:strVal val="#ppt_x"/>
                                          </p:val>
                                        </p:tav>
                                      </p:tavLst>
                                    </p:anim>
                                    <p:anim calcmode="lin" valueType="num">
                                      <p:cBhvr>
                                        <p:cTn id="67" dur="500" fill="hold"/>
                                        <p:tgtEl>
                                          <p:spTgt spid="974"/>
                                        </p:tgtEl>
                                        <p:attrNameLst>
                                          <p:attrName>ppt_y</p:attrName>
                                        </p:attrNameLst>
                                      </p:cBhvr>
                                      <p:tavLst>
                                        <p:tav tm="0">
                                          <p:val>
                                            <p:fltVal val="0.5"/>
                                          </p:val>
                                        </p:tav>
                                        <p:tav tm="100000">
                                          <p:val>
                                            <p:strVal val="#ppt_y"/>
                                          </p:val>
                                        </p:tav>
                                      </p:tavLst>
                                    </p:anim>
                                  </p:childTnLst>
                                </p:cTn>
                              </p:par>
                              <p:par>
                                <p:cTn id="68" presetID="23" presetClass="entr" presetSubtype="528" fill="hold" nodeType="withEffect">
                                  <p:stCondLst>
                                    <p:cond delay="200"/>
                                  </p:stCondLst>
                                  <p:childTnLst>
                                    <p:set>
                                      <p:cBhvr>
                                        <p:cTn id="69" dur="1" fill="hold">
                                          <p:stCondLst>
                                            <p:cond delay="0"/>
                                          </p:stCondLst>
                                        </p:cTn>
                                        <p:tgtEl>
                                          <p:spTgt spid="980"/>
                                        </p:tgtEl>
                                        <p:attrNameLst>
                                          <p:attrName>style.visibility</p:attrName>
                                        </p:attrNameLst>
                                      </p:cBhvr>
                                      <p:to>
                                        <p:strVal val="visible"/>
                                      </p:to>
                                    </p:set>
                                    <p:anim calcmode="lin" valueType="num">
                                      <p:cBhvr>
                                        <p:cTn id="70" dur="500" fill="hold"/>
                                        <p:tgtEl>
                                          <p:spTgt spid="980"/>
                                        </p:tgtEl>
                                        <p:attrNameLst>
                                          <p:attrName>ppt_w</p:attrName>
                                        </p:attrNameLst>
                                      </p:cBhvr>
                                      <p:tavLst>
                                        <p:tav tm="0">
                                          <p:val>
                                            <p:fltVal val="0"/>
                                          </p:val>
                                        </p:tav>
                                        <p:tav tm="100000">
                                          <p:val>
                                            <p:strVal val="#ppt_w"/>
                                          </p:val>
                                        </p:tav>
                                      </p:tavLst>
                                    </p:anim>
                                    <p:anim calcmode="lin" valueType="num">
                                      <p:cBhvr>
                                        <p:cTn id="71" dur="500" fill="hold"/>
                                        <p:tgtEl>
                                          <p:spTgt spid="980"/>
                                        </p:tgtEl>
                                        <p:attrNameLst>
                                          <p:attrName>ppt_h</p:attrName>
                                        </p:attrNameLst>
                                      </p:cBhvr>
                                      <p:tavLst>
                                        <p:tav tm="0">
                                          <p:val>
                                            <p:fltVal val="0"/>
                                          </p:val>
                                        </p:tav>
                                        <p:tav tm="100000">
                                          <p:val>
                                            <p:strVal val="#ppt_h"/>
                                          </p:val>
                                        </p:tav>
                                      </p:tavLst>
                                    </p:anim>
                                    <p:anim calcmode="lin" valueType="num">
                                      <p:cBhvr>
                                        <p:cTn id="72" dur="500" fill="hold"/>
                                        <p:tgtEl>
                                          <p:spTgt spid="980"/>
                                        </p:tgtEl>
                                        <p:attrNameLst>
                                          <p:attrName>ppt_x</p:attrName>
                                        </p:attrNameLst>
                                      </p:cBhvr>
                                      <p:tavLst>
                                        <p:tav tm="0">
                                          <p:val>
                                            <p:fltVal val="0.5"/>
                                          </p:val>
                                        </p:tav>
                                        <p:tav tm="100000">
                                          <p:val>
                                            <p:strVal val="#ppt_x"/>
                                          </p:val>
                                        </p:tav>
                                      </p:tavLst>
                                    </p:anim>
                                    <p:anim calcmode="lin" valueType="num">
                                      <p:cBhvr>
                                        <p:cTn id="73" dur="500" fill="hold"/>
                                        <p:tgtEl>
                                          <p:spTgt spid="980"/>
                                        </p:tgtEl>
                                        <p:attrNameLst>
                                          <p:attrName>ppt_y</p:attrName>
                                        </p:attrNameLst>
                                      </p:cBhvr>
                                      <p:tavLst>
                                        <p:tav tm="0">
                                          <p:val>
                                            <p:fltVal val="0.5"/>
                                          </p:val>
                                        </p:tav>
                                        <p:tav tm="100000">
                                          <p:val>
                                            <p:strVal val="#ppt_y"/>
                                          </p:val>
                                        </p:tav>
                                      </p:tavLst>
                                    </p:anim>
                                  </p:childTnLst>
                                </p:cTn>
                              </p:par>
                              <p:par>
                                <p:cTn id="74" presetID="23" presetClass="entr" presetSubtype="528" fill="hold" nodeType="withEffect">
                                  <p:stCondLst>
                                    <p:cond delay="400"/>
                                  </p:stCondLst>
                                  <p:childTnLst>
                                    <p:set>
                                      <p:cBhvr>
                                        <p:cTn id="75" dur="1" fill="hold">
                                          <p:stCondLst>
                                            <p:cond delay="0"/>
                                          </p:stCondLst>
                                        </p:cTn>
                                        <p:tgtEl>
                                          <p:spTgt spid="986"/>
                                        </p:tgtEl>
                                        <p:attrNameLst>
                                          <p:attrName>style.visibility</p:attrName>
                                        </p:attrNameLst>
                                      </p:cBhvr>
                                      <p:to>
                                        <p:strVal val="visible"/>
                                      </p:to>
                                    </p:set>
                                    <p:anim calcmode="lin" valueType="num">
                                      <p:cBhvr>
                                        <p:cTn id="76" dur="500" fill="hold"/>
                                        <p:tgtEl>
                                          <p:spTgt spid="986"/>
                                        </p:tgtEl>
                                        <p:attrNameLst>
                                          <p:attrName>ppt_w</p:attrName>
                                        </p:attrNameLst>
                                      </p:cBhvr>
                                      <p:tavLst>
                                        <p:tav tm="0">
                                          <p:val>
                                            <p:fltVal val="0"/>
                                          </p:val>
                                        </p:tav>
                                        <p:tav tm="100000">
                                          <p:val>
                                            <p:strVal val="#ppt_w"/>
                                          </p:val>
                                        </p:tav>
                                      </p:tavLst>
                                    </p:anim>
                                    <p:anim calcmode="lin" valueType="num">
                                      <p:cBhvr>
                                        <p:cTn id="77" dur="500" fill="hold"/>
                                        <p:tgtEl>
                                          <p:spTgt spid="986"/>
                                        </p:tgtEl>
                                        <p:attrNameLst>
                                          <p:attrName>ppt_h</p:attrName>
                                        </p:attrNameLst>
                                      </p:cBhvr>
                                      <p:tavLst>
                                        <p:tav tm="0">
                                          <p:val>
                                            <p:fltVal val="0"/>
                                          </p:val>
                                        </p:tav>
                                        <p:tav tm="100000">
                                          <p:val>
                                            <p:strVal val="#ppt_h"/>
                                          </p:val>
                                        </p:tav>
                                      </p:tavLst>
                                    </p:anim>
                                    <p:anim calcmode="lin" valueType="num">
                                      <p:cBhvr>
                                        <p:cTn id="78" dur="500" fill="hold"/>
                                        <p:tgtEl>
                                          <p:spTgt spid="986"/>
                                        </p:tgtEl>
                                        <p:attrNameLst>
                                          <p:attrName>ppt_x</p:attrName>
                                        </p:attrNameLst>
                                      </p:cBhvr>
                                      <p:tavLst>
                                        <p:tav tm="0">
                                          <p:val>
                                            <p:fltVal val="0.5"/>
                                          </p:val>
                                        </p:tav>
                                        <p:tav tm="100000">
                                          <p:val>
                                            <p:strVal val="#ppt_x"/>
                                          </p:val>
                                        </p:tav>
                                      </p:tavLst>
                                    </p:anim>
                                    <p:anim calcmode="lin" valueType="num">
                                      <p:cBhvr>
                                        <p:cTn id="79" dur="500" fill="hold"/>
                                        <p:tgtEl>
                                          <p:spTgt spid="986"/>
                                        </p:tgtEl>
                                        <p:attrNameLst>
                                          <p:attrName>ppt_y</p:attrName>
                                        </p:attrNameLst>
                                      </p:cBhvr>
                                      <p:tavLst>
                                        <p:tav tm="0">
                                          <p:val>
                                            <p:fltVal val="0.5"/>
                                          </p:val>
                                        </p:tav>
                                        <p:tav tm="100000">
                                          <p:val>
                                            <p:strVal val="#ppt_y"/>
                                          </p:val>
                                        </p:tav>
                                      </p:tavLst>
                                    </p:anim>
                                  </p:childTnLst>
                                </p:cTn>
                              </p:par>
                              <p:par>
                                <p:cTn id="80" presetID="23" presetClass="entr" presetSubtype="528" fill="hold" nodeType="withEffect">
                                  <p:stCondLst>
                                    <p:cond delay="600"/>
                                  </p:stCondLst>
                                  <p:childTnLst>
                                    <p:set>
                                      <p:cBhvr>
                                        <p:cTn id="81" dur="1" fill="hold">
                                          <p:stCondLst>
                                            <p:cond delay="0"/>
                                          </p:stCondLst>
                                        </p:cTn>
                                        <p:tgtEl>
                                          <p:spTgt spid="992"/>
                                        </p:tgtEl>
                                        <p:attrNameLst>
                                          <p:attrName>style.visibility</p:attrName>
                                        </p:attrNameLst>
                                      </p:cBhvr>
                                      <p:to>
                                        <p:strVal val="visible"/>
                                      </p:to>
                                    </p:set>
                                    <p:anim calcmode="lin" valueType="num">
                                      <p:cBhvr>
                                        <p:cTn id="82" dur="500" fill="hold"/>
                                        <p:tgtEl>
                                          <p:spTgt spid="992"/>
                                        </p:tgtEl>
                                        <p:attrNameLst>
                                          <p:attrName>ppt_w</p:attrName>
                                        </p:attrNameLst>
                                      </p:cBhvr>
                                      <p:tavLst>
                                        <p:tav tm="0">
                                          <p:val>
                                            <p:fltVal val="0"/>
                                          </p:val>
                                        </p:tav>
                                        <p:tav tm="100000">
                                          <p:val>
                                            <p:strVal val="#ppt_w"/>
                                          </p:val>
                                        </p:tav>
                                      </p:tavLst>
                                    </p:anim>
                                    <p:anim calcmode="lin" valueType="num">
                                      <p:cBhvr>
                                        <p:cTn id="83" dur="500" fill="hold"/>
                                        <p:tgtEl>
                                          <p:spTgt spid="992"/>
                                        </p:tgtEl>
                                        <p:attrNameLst>
                                          <p:attrName>ppt_h</p:attrName>
                                        </p:attrNameLst>
                                      </p:cBhvr>
                                      <p:tavLst>
                                        <p:tav tm="0">
                                          <p:val>
                                            <p:fltVal val="0"/>
                                          </p:val>
                                        </p:tav>
                                        <p:tav tm="100000">
                                          <p:val>
                                            <p:strVal val="#ppt_h"/>
                                          </p:val>
                                        </p:tav>
                                      </p:tavLst>
                                    </p:anim>
                                    <p:anim calcmode="lin" valueType="num">
                                      <p:cBhvr>
                                        <p:cTn id="84" dur="500" fill="hold"/>
                                        <p:tgtEl>
                                          <p:spTgt spid="992"/>
                                        </p:tgtEl>
                                        <p:attrNameLst>
                                          <p:attrName>ppt_x</p:attrName>
                                        </p:attrNameLst>
                                      </p:cBhvr>
                                      <p:tavLst>
                                        <p:tav tm="0">
                                          <p:val>
                                            <p:fltVal val="0.5"/>
                                          </p:val>
                                        </p:tav>
                                        <p:tav tm="100000">
                                          <p:val>
                                            <p:strVal val="#ppt_x"/>
                                          </p:val>
                                        </p:tav>
                                      </p:tavLst>
                                    </p:anim>
                                    <p:anim calcmode="lin" valueType="num">
                                      <p:cBhvr>
                                        <p:cTn id="85" dur="500" fill="hold"/>
                                        <p:tgtEl>
                                          <p:spTgt spid="992"/>
                                        </p:tgtEl>
                                        <p:attrNameLst>
                                          <p:attrName>ppt_y</p:attrName>
                                        </p:attrNameLst>
                                      </p:cBhvr>
                                      <p:tavLst>
                                        <p:tav tm="0">
                                          <p:val>
                                            <p:fltVal val="0.5"/>
                                          </p:val>
                                        </p:tav>
                                        <p:tav tm="100000">
                                          <p:val>
                                            <p:strVal val="#ppt_y"/>
                                          </p:val>
                                        </p:tav>
                                      </p:tavLst>
                                    </p:anim>
                                  </p:childTnLst>
                                </p:cTn>
                              </p:par>
                              <p:par>
                                <p:cTn id="86" presetID="23" presetClass="entr" presetSubtype="528" fill="hold" nodeType="withEffect">
                                  <p:stCondLst>
                                    <p:cond delay="800"/>
                                  </p:stCondLst>
                                  <p:childTnLst>
                                    <p:set>
                                      <p:cBhvr>
                                        <p:cTn id="87" dur="1" fill="hold">
                                          <p:stCondLst>
                                            <p:cond delay="0"/>
                                          </p:stCondLst>
                                        </p:cTn>
                                        <p:tgtEl>
                                          <p:spTgt spid="998"/>
                                        </p:tgtEl>
                                        <p:attrNameLst>
                                          <p:attrName>style.visibility</p:attrName>
                                        </p:attrNameLst>
                                      </p:cBhvr>
                                      <p:to>
                                        <p:strVal val="visible"/>
                                      </p:to>
                                    </p:set>
                                    <p:anim calcmode="lin" valueType="num">
                                      <p:cBhvr>
                                        <p:cTn id="88" dur="500" fill="hold"/>
                                        <p:tgtEl>
                                          <p:spTgt spid="998"/>
                                        </p:tgtEl>
                                        <p:attrNameLst>
                                          <p:attrName>ppt_w</p:attrName>
                                        </p:attrNameLst>
                                      </p:cBhvr>
                                      <p:tavLst>
                                        <p:tav tm="0">
                                          <p:val>
                                            <p:fltVal val="0"/>
                                          </p:val>
                                        </p:tav>
                                        <p:tav tm="100000">
                                          <p:val>
                                            <p:strVal val="#ppt_w"/>
                                          </p:val>
                                        </p:tav>
                                      </p:tavLst>
                                    </p:anim>
                                    <p:anim calcmode="lin" valueType="num">
                                      <p:cBhvr>
                                        <p:cTn id="89" dur="500" fill="hold"/>
                                        <p:tgtEl>
                                          <p:spTgt spid="998"/>
                                        </p:tgtEl>
                                        <p:attrNameLst>
                                          <p:attrName>ppt_h</p:attrName>
                                        </p:attrNameLst>
                                      </p:cBhvr>
                                      <p:tavLst>
                                        <p:tav tm="0">
                                          <p:val>
                                            <p:fltVal val="0"/>
                                          </p:val>
                                        </p:tav>
                                        <p:tav tm="100000">
                                          <p:val>
                                            <p:strVal val="#ppt_h"/>
                                          </p:val>
                                        </p:tav>
                                      </p:tavLst>
                                    </p:anim>
                                    <p:anim calcmode="lin" valueType="num">
                                      <p:cBhvr>
                                        <p:cTn id="90" dur="500" fill="hold"/>
                                        <p:tgtEl>
                                          <p:spTgt spid="998"/>
                                        </p:tgtEl>
                                        <p:attrNameLst>
                                          <p:attrName>ppt_x</p:attrName>
                                        </p:attrNameLst>
                                      </p:cBhvr>
                                      <p:tavLst>
                                        <p:tav tm="0">
                                          <p:val>
                                            <p:fltVal val="0.5"/>
                                          </p:val>
                                        </p:tav>
                                        <p:tav tm="100000">
                                          <p:val>
                                            <p:strVal val="#ppt_x"/>
                                          </p:val>
                                        </p:tav>
                                      </p:tavLst>
                                    </p:anim>
                                    <p:anim calcmode="lin" valueType="num">
                                      <p:cBhvr>
                                        <p:cTn id="91" dur="500" fill="hold"/>
                                        <p:tgtEl>
                                          <p:spTgt spid="99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 grpId="0" animBg="1"/>
      <p:bldP spid="957" grpId="0" animBg="1"/>
      <p:bldP spid="958" grpId="0" animBg="1"/>
      <p:bldP spid="959" grpId="0" animBg="1"/>
      <p:bldP spid="960" grpId="0" animBg="1"/>
      <p:bldP spid="961" grpId="0" animBg="1"/>
      <p:bldP spid="962" grpId="0" animBg="1"/>
      <p:bldP spid="963" grpId="0" animBg="1"/>
      <p:bldP spid="964" grpId="0" animBg="1"/>
      <p:bldP spid="965" grpId="0" animBg="1"/>
      <p:bldP spid="966" grpId="0" animBg="1"/>
      <p:bldP spid="967" grpId="0" animBg="1"/>
      <p:bldP spid="968" grpId="0" animBg="1"/>
      <p:bldP spid="969" grpId="0" animBg="1"/>
      <p:bldP spid="970" grpId="0" animBg="1"/>
      <p:bldP spid="971" grpId="0" animBg="1"/>
      <p:bldP spid="972" grpId="0"/>
      <p:bldP spid="97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25">
            <a:extLst>
              <a:ext uri="{FF2B5EF4-FFF2-40B4-BE49-F238E27FC236}">
                <a16:creationId xmlns:a16="http://schemas.microsoft.com/office/drawing/2014/main" id="{25D4CF36-FAB1-CA30-B410-EFE22757AB96}"/>
              </a:ext>
            </a:extLst>
          </p:cNvPr>
          <p:cNvSpPr txBox="1"/>
          <p:nvPr/>
        </p:nvSpPr>
        <p:spPr>
          <a:xfrm>
            <a:off x="776896" y="237631"/>
            <a:ext cx="1468117" cy="461665"/>
          </a:xfrm>
          <a:prstGeom prst="rect">
            <a:avLst/>
          </a:prstGeom>
        </p:spPr>
        <p:txBody>
          <a:bodyPr wrap="square" rtlCol="0">
            <a:spAutoFit/>
          </a:bodyPr>
          <a:lstStyle/>
          <a:p>
            <a:r>
              <a:rPr lang="zh-CN" altLang="en-US" sz="2400" b="1"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位置编码</a:t>
            </a:r>
          </a:p>
        </p:txBody>
      </p:sp>
      <p:sp>
        <p:nvSpPr>
          <p:cNvPr id="12" name="文本框 26">
            <a:extLst>
              <a:ext uri="{FF2B5EF4-FFF2-40B4-BE49-F238E27FC236}">
                <a16:creationId xmlns:a16="http://schemas.microsoft.com/office/drawing/2014/main" id="{5BC5A6F7-0F0D-0D51-7AB3-8EB98B7E0BD3}"/>
              </a:ext>
            </a:extLst>
          </p:cNvPr>
          <p:cNvSpPr txBox="1"/>
          <p:nvPr/>
        </p:nvSpPr>
        <p:spPr>
          <a:xfrm>
            <a:off x="145056" y="156991"/>
            <a:ext cx="631840" cy="553998"/>
          </a:xfrm>
          <a:prstGeom prst="rect">
            <a:avLst/>
          </a:prstGeom>
          <a:noFill/>
        </p:spPr>
        <p:txBody>
          <a:bodyPr wrap="square" rtlCol="0">
            <a:spAutoFit/>
          </a:bodyPr>
          <a:lstStyle/>
          <a:p>
            <a:pPr algn="ctr"/>
            <a:r>
              <a:rPr lang="en-US" altLang="zh-CN" sz="3000"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06</a:t>
            </a:r>
            <a:endParaRPr lang="zh-CN" altLang="en-US" sz="3000"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sp>
        <p:nvSpPr>
          <p:cNvPr id="2" name="文本框 1">
            <a:extLst>
              <a:ext uri="{FF2B5EF4-FFF2-40B4-BE49-F238E27FC236}">
                <a16:creationId xmlns:a16="http://schemas.microsoft.com/office/drawing/2014/main" id="{FCC8EB05-ED4F-7818-6226-EBAC0393FD34}"/>
              </a:ext>
            </a:extLst>
          </p:cNvPr>
          <p:cNvSpPr txBox="1"/>
          <p:nvPr/>
        </p:nvSpPr>
        <p:spPr>
          <a:xfrm>
            <a:off x="1016977" y="751462"/>
            <a:ext cx="6835620" cy="300082"/>
          </a:xfrm>
          <a:prstGeom prst="rect">
            <a:avLst/>
          </a:prstGeom>
          <a:noFill/>
        </p:spPr>
        <p:txBody>
          <a:bodyPr wrap="square" rtlCol="0">
            <a:spAutoFit/>
          </a:bodyPr>
          <a:lstStyle/>
          <a:p>
            <a:r>
              <a:rPr lang="zh-CN" altLang="en-US" dirty="0">
                <a:solidFill>
                  <a:schemeClr val="bg1"/>
                </a:solidFill>
              </a:rPr>
              <a:t>我们假设有一个</a:t>
            </a:r>
            <a:r>
              <a:rPr lang="en-US" altLang="zh-CN" dirty="0">
                <a:solidFill>
                  <a:schemeClr val="bg1"/>
                </a:solidFill>
              </a:rPr>
              <a:t>60</a:t>
            </a:r>
            <a:r>
              <a:rPr lang="zh-CN" altLang="en-US" dirty="0">
                <a:solidFill>
                  <a:schemeClr val="bg1"/>
                </a:solidFill>
              </a:rPr>
              <a:t>行</a:t>
            </a:r>
            <a:r>
              <a:rPr lang="en-US" altLang="zh-CN" dirty="0">
                <a:solidFill>
                  <a:schemeClr val="bg1"/>
                </a:solidFill>
              </a:rPr>
              <a:t>32</a:t>
            </a:r>
            <a:r>
              <a:rPr lang="zh-CN" altLang="en-US" dirty="0">
                <a:solidFill>
                  <a:schemeClr val="bg1"/>
                </a:solidFill>
              </a:rPr>
              <a:t>维度的序列，选取前</a:t>
            </a:r>
            <a:r>
              <a:rPr lang="en-US" altLang="zh-CN" dirty="0">
                <a:solidFill>
                  <a:schemeClr val="bg1"/>
                </a:solidFill>
              </a:rPr>
              <a:t>4</a:t>
            </a:r>
            <a:r>
              <a:rPr lang="zh-CN" altLang="en-US" dirty="0">
                <a:solidFill>
                  <a:schemeClr val="bg1"/>
                </a:solidFill>
              </a:rPr>
              <a:t>行位置编码图像观察</a:t>
            </a:r>
            <a:endParaRPr lang="en-US" altLang="zh-CN" dirty="0">
              <a:solidFill>
                <a:schemeClr val="bg1"/>
              </a:solidFill>
            </a:endParaRPr>
          </a:p>
        </p:txBody>
      </p:sp>
      <p:pic>
        <p:nvPicPr>
          <p:cNvPr id="18" name="图片 17">
            <a:extLst>
              <a:ext uri="{FF2B5EF4-FFF2-40B4-BE49-F238E27FC236}">
                <a16:creationId xmlns:a16="http://schemas.microsoft.com/office/drawing/2014/main" id="{5A629006-6DB1-C8FF-7060-A73B2DF8A230}"/>
              </a:ext>
            </a:extLst>
          </p:cNvPr>
          <p:cNvPicPr>
            <a:picLocks noChangeAspect="1"/>
          </p:cNvPicPr>
          <p:nvPr/>
        </p:nvPicPr>
        <p:blipFill>
          <a:blip r:embed="rId3"/>
          <a:stretch>
            <a:fillRect/>
          </a:stretch>
        </p:blipFill>
        <p:spPr>
          <a:xfrm>
            <a:off x="6753880" y="1232208"/>
            <a:ext cx="2051218" cy="1490852"/>
          </a:xfrm>
          <a:prstGeom prst="rect">
            <a:avLst/>
          </a:prstGeom>
        </p:spPr>
      </p:pic>
      <p:sp>
        <p:nvSpPr>
          <p:cNvPr id="19" name="文本框 18">
            <a:extLst>
              <a:ext uri="{FF2B5EF4-FFF2-40B4-BE49-F238E27FC236}">
                <a16:creationId xmlns:a16="http://schemas.microsoft.com/office/drawing/2014/main" id="{A5AC128C-C8D0-AD43-5A3F-0E7A1D64A530}"/>
              </a:ext>
            </a:extLst>
          </p:cNvPr>
          <p:cNvSpPr txBox="1"/>
          <p:nvPr/>
        </p:nvSpPr>
        <p:spPr>
          <a:xfrm>
            <a:off x="499755" y="2897212"/>
            <a:ext cx="6402715" cy="300082"/>
          </a:xfrm>
          <a:prstGeom prst="rect">
            <a:avLst/>
          </a:prstGeom>
          <a:noFill/>
        </p:spPr>
        <p:txBody>
          <a:bodyPr wrap="none" rtlCol="0">
            <a:spAutoFit/>
          </a:bodyPr>
          <a:lstStyle/>
          <a:p>
            <a:r>
              <a:rPr lang="zh-CN" altLang="en-US" dirty="0">
                <a:solidFill>
                  <a:schemeClr val="bg1"/>
                </a:solidFill>
              </a:rPr>
              <a:t>我们发现在低纬时，变化很快，高维时，变化规律基本一致，这很像二进制编码</a:t>
            </a:r>
          </a:p>
        </p:txBody>
      </p:sp>
      <p:sp>
        <p:nvSpPr>
          <p:cNvPr id="24" name="文本框 23">
            <a:extLst>
              <a:ext uri="{FF2B5EF4-FFF2-40B4-BE49-F238E27FC236}">
                <a16:creationId xmlns:a16="http://schemas.microsoft.com/office/drawing/2014/main" id="{9FEE40BE-5418-57E8-1DE8-A43EFE5825E8}"/>
              </a:ext>
            </a:extLst>
          </p:cNvPr>
          <p:cNvSpPr txBox="1"/>
          <p:nvPr/>
        </p:nvSpPr>
        <p:spPr>
          <a:xfrm>
            <a:off x="486083" y="3237767"/>
            <a:ext cx="1975872" cy="1754326"/>
          </a:xfrm>
          <a:prstGeom prst="rect">
            <a:avLst/>
          </a:prstGeom>
          <a:noFill/>
        </p:spPr>
        <p:txBody>
          <a:bodyPr wrap="square">
            <a:spAutoFit/>
          </a:bodyPr>
          <a:lstStyle/>
          <a:p>
            <a:r>
              <a:rPr lang="zh-CN" altLang="en-US" dirty="0">
                <a:solidFill>
                  <a:schemeClr val="bg1"/>
                </a:solidFill>
              </a:rPr>
              <a:t>0的二进制是：000</a:t>
            </a:r>
          </a:p>
          <a:p>
            <a:r>
              <a:rPr lang="zh-CN" altLang="en-US" dirty="0">
                <a:solidFill>
                  <a:schemeClr val="bg1"/>
                </a:solidFill>
              </a:rPr>
              <a:t>1的二进制是：001</a:t>
            </a:r>
          </a:p>
          <a:p>
            <a:r>
              <a:rPr lang="zh-CN" altLang="en-US" dirty="0">
                <a:solidFill>
                  <a:schemeClr val="bg1"/>
                </a:solidFill>
              </a:rPr>
              <a:t>2的二进制是：010</a:t>
            </a:r>
          </a:p>
          <a:p>
            <a:r>
              <a:rPr lang="zh-CN" altLang="en-US" dirty="0">
                <a:solidFill>
                  <a:schemeClr val="bg1"/>
                </a:solidFill>
              </a:rPr>
              <a:t>3的二进制是：011</a:t>
            </a:r>
          </a:p>
          <a:p>
            <a:r>
              <a:rPr lang="zh-CN" altLang="en-US" dirty="0">
                <a:solidFill>
                  <a:schemeClr val="bg1"/>
                </a:solidFill>
              </a:rPr>
              <a:t>4的二进制是：100</a:t>
            </a:r>
          </a:p>
          <a:p>
            <a:r>
              <a:rPr lang="zh-CN" altLang="en-US" dirty="0">
                <a:solidFill>
                  <a:schemeClr val="bg1"/>
                </a:solidFill>
              </a:rPr>
              <a:t>5的二进制是：101</a:t>
            </a:r>
          </a:p>
          <a:p>
            <a:r>
              <a:rPr lang="zh-CN" altLang="en-US" dirty="0">
                <a:solidFill>
                  <a:schemeClr val="bg1"/>
                </a:solidFill>
              </a:rPr>
              <a:t>6的二进制是：110</a:t>
            </a:r>
          </a:p>
          <a:p>
            <a:r>
              <a:rPr lang="zh-CN" altLang="en-US" dirty="0">
                <a:solidFill>
                  <a:schemeClr val="bg1"/>
                </a:solidFill>
              </a:rPr>
              <a:t>7的二进制是：111</a:t>
            </a:r>
          </a:p>
        </p:txBody>
      </p:sp>
      <p:sp>
        <p:nvSpPr>
          <p:cNvPr id="29" name="文本框 28">
            <a:extLst>
              <a:ext uri="{FF2B5EF4-FFF2-40B4-BE49-F238E27FC236}">
                <a16:creationId xmlns:a16="http://schemas.microsoft.com/office/drawing/2014/main" id="{C3807DD3-6D57-0158-97C9-E1E98BE3D105}"/>
              </a:ext>
            </a:extLst>
          </p:cNvPr>
          <p:cNvSpPr txBox="1"/>
          <p:nvPr/>
        </p:nvSpPr>
        <p:spPr>
          <a:xfrm>
            <a:off x="2245013" y="3578322"/>
            <a:ext cx="6783887" cy="1131079"/>
          </a:xfrm>
          <a:prstGeom prst="rect">
            <a:avLst/>
          </a:prstGeom>
          <a:noFill/>
        </p:spPr>
        <p:txBody>
          <a:bodyPr wrap="square">
            <a:spAutoFit/>
          </a:bodyPr>
          <a:lstStyle/>
          <a:p>
            <a:r>
              <a:rPr lang="zh-CN" altLang="en-US" b="0" i="0" dirty="0">
                <a:solidFill>
                  <a:schemeClr val="bg1"/>
                </a:solidFill>
                <a:effectLst/>
                <a:latin typeface="MJXc-TeX-math-I"/>
              </a:rPr>
              <a:t>同时由于三角函数的一些特性，这样可以推导出</a:t>
            </a:r>
            <a:r>
              <a:rPr lang="en-US" altLang="zh-CN" b="0" i="0" dirty="0" err="1">
                <a:solidFill>
                  <a:schemeClr val="bg1"/>
                </a:solidFill>
                <a:effectLst/>
                <a:latin typeface="pingfang SC"/>
              </a:rPr>
              <a:t>m+k</a:t>
            </a:r>
            <a:r>
              <a:rPr lang="zh-CN" altLang="en-US" b="0" i="0" dirty="0">
                <a:solidFill>
                  <a:schemeClr val="bg1"/>
                </a:solidFill>
                <a:effectLst/>
                <a:latin typeface="pingfang SC"/>
              </a:rPr>
              <a:t>个位置的位置编码可以由第</a:t>
            </a:r>
            <a:r>
              <a:rPr lang="en-US" altLang="zh-CN" b="0" i="0" dirty="0">
                <a:solidFill>
                  <a:schemeClr val="bg1"/>
                </a:solidFill>
                <a:effectLst/>
                <a:latin typeface="pingfang SC"/>
              </a:rPr>
              <a:t>m</a:t>
            </a:r>
            <a:r>
              <a:rPr lang="zh-CN" altLang="en-US" b="0" i="0" dirty="0">
                <a:solidFill>
                  <a:schemeClr val="bg1"/>
                </a:solidFill>
                <a:effectLst/>
                <a:latin typeface="pingfang SC"/>
              </a:rPr>
              <a:t>个位置表示，这样</a:t>
            </a:r>
            <a:r>
              <a:rPr lang="zh-CN" altLang="en-US" b="0" i="0" dirty="0">
                <a:solidFill>
                  <a:schemeClr val="bg1"/>
                </a:solidFill>
                <a:effectLst/>
                <a:latin typeface="-apple-system"/>
              </a:rPr>
              <a:t>只需要有限个位置编码，就可以表达出任意长度的相对位置，所以可以处理任意长度的文本数据</a:t>
            </a:r>
            <a:endParaRPr lang="en-US" altLang="zh-CN" b="0" i="0" dirty="0">
              <a:solidFill>
                <a:schemeClr val="bg1"/>
              </a:solidFill>
              <a:effectLst/>
              <a:latin typeface="-apple-system"/>
            </a:endParaRPr>
          </a:p>
          <a:p>
            <a:r>
              <a:rPr lang="en-US" altLang="zh-CN" b="0" i="0" dirty="0">
                <a:solidFill>
                  <a:schemeClr val="bg1"/>
                </a:solidFill>
                <a:effectLst/>
                <a:latin typeface="MJXc-TeX-math-I"/>
              </a:rPr>
              <a:t>		sin</a:t>
            </a:r>
            <a:r>
              <a:rPr lang="en-US" altLang="zh-CN" b="0" i="0" dirty="0">
                <a:solidFill>
                  <a:schemeClr val="bg1"/>
                </a:solidFill>
                <a:effectLst/>
                <a:latin typeface="MJXc-TeX-main-R"/>
              </a:rPr>
              <a:t>(</a:t>
            </a:r>
            <a:r>
              <a:rPr lang="el-GR" altLang="zh-CN" b="0" i="0" dirty="0">
                <a:solidFill>
                  <a:schemeClr val="bg1"/>
                </a:solidFill>
                <a:effectLst/>
                <a:latin typeface="MJXc-TeX-math-I"/>
              </a:rPr>
              <a:t>α</a:t>
            </a:r>
            <a:r>
              <a:rPr lang="el-GR" altLang="zh-CN" b="0" i="0" dirty="0">
                <a:solidFill>
                  <a:schemeClr val="bg1"/>
                </a:solidFill>
                <a:effectLst/>
                <a:latin typeface="MJXc-TeX-main-R"/>
              </a:rPr>
              <a:t>+</a:t>
            </a:r>
            <a:r>
              <a:rPr lang="el-GR" altLang="zh-CN" b="0" i="0" dirty="0">
                <a:solidFill>
                  <a:schemeClr val="bg1"/>
                </a:solidFill>
                <a:effectLst/>
                <a:latin typeface="MJXc-TeX-math-I"/>
              </a:rPr>
              <a:t>β</a:t>
            </a:r>
            <a:r>
              <a:rPr lang="el-GR" altLang="zh-CN" b="0" i="0" dirty="0">
                <a:solidFill>
                  <a:schemeClr val="bg1"/>
                </a:solidFill>
                <a:effectLst/>
                <a:latin typeface="MJXc-TeX-main-R"/>
              </a:rPr>
              <a:t>)=</a:t>
            </a:r>
            <a:r>
              <a:rPr lang="en-US" altLang="zh-CN" b="0" i="0" dirty="0">
                <a:solidFill>
                  <a:schemeClr val="bg1"/>
                </a:solidFill>
                <a:effectLst/>
                <a:latin typeface="MJXc-TeX-math-I"/>
              </a:rPr>
              <a:t>sin</a:t>
            </a:r>
            <a:r>
              <a:rPr lang="el-GR" altLang="zh-CN" b="0" i="0" dirty="0">
                <a:solidFill>
                  <a:schemeClr val="bg1"/>
                </a:solidFill>
                <a:effectLst/>
                <a:latin typeface="MJXc-TeX-math-I"/>
              </a:rPr>
              <a:t>α</a:t>
            </a:r>
            <a:r>
              <a:rPr lang="en-US" altLang="zh-CN" b="0" i="0" dirty="0">
                <a:solidFill>
                  <a:schemeClr val="bg1"/>
                </a:solidFill>
                <a:effectLst/>
                <a:latin typeface="MJXc-TeX-main-R"/>
              </a:rPr>
              <a:t>cos</a:t>
            </a:r>
            <a:r>
              <a:rPr lang="el-GR" altLang="zh-CN" b="0" i="0" dirty="0">
                <a:solidFill>
                  <a:schemeClr val="bg1"/>
                </a:solidFill>
                <a:effectLst/>
                <a:latin typeface="MJXc-TeX-math-I"/>
              </a:rPr>
              <a:t>β</a:t>
            </a:r>
            <a:r>
              <a:rPr lang="el-GR" altLang="zh-CN" b="0" i="0" dirty="0">
                <a:solidFill>
                  <a:schemeClr val="bg1"/>
                </a:solidFill>
                <a:effectLst/>
                <a:latin typeface="MJXc-TeX-main-R"/>
              </a:rPr>
              <a:t>+</a:t>
            </a:r>
            <a:r>
              <a:rPr lang="en-US" altLang="zh-CN" b="0" i="0" dirty="0">
                <a:solidFill>
                  <a:schemeClr val="bg1"/>
                </a:solidFill>
                <a:effectLst/>
                <a:latin typeface="MJXc-TeX-math-I"/>
              </a:rPr>
              <a:t>cos</a:t>
            </a:r>
            <a:r>
              <a:rPr lang="el-GR" altLang="zh-CN" b="0" i="0" dirty="0">
                <a:solidFill>
                  <a:schemeClr val="bg1"/>
                </a:solidFill>
                <a:effectLst/>
                <a:latin typeface="MJXc-TeX-math-I"/>
              </a:rPr>
              <a:t>α</a:t>
            </a:r>
            <a:r>
              <a:rPr lang="en-US" altLang="zh-CN" b="0" i="0" dirty="0">
                <a:solidFill>
                  <a:schemeClr val="bg1"/>
                </a:solidFill>
                <a:effectLst/>
                <a:latin typeface="MJXc-TeX-main-R"/>
              </a:rPr>
              <a:t>sin</a:t>
            </a:r>
            <a:r>
              <a:rPr lang="el-GR" altLang="zh-CN" b="0" i="0" dirty="0">
                <a:solidFill>
                  <a:schemeClr val="bg1"/>
                </a:solidFill>
                <a:effectLst/>
                <a:latin typeface="MJXc-TeX-math-I"/>
              </a:rPr>
              <a:t>β</a:t>
            </a:r>
            <a:endParaRPr lang="en-US" altLang="zh-CN" b="0" i="0" dirty="0">
              <a:solidFill>
                <a:schemeClr val="bg1"/>
              </a:solidFill>
              <a:effectLst/>
              <a:latin typeface="MJXc-TeX-math-I"/>
            </a:endParaRPr>
          </a:p>
          <a:p>
            <a:r>
              <a:rPr lang="en-US" altLang="zh-CN" b="0" i="0" dirty="0">
                <a:solidFill>
                  <a:schemeClr val="bg1"/>
                </a:solidFill>
                <a:effectLst/>
                <a:latin typeface="MJXc-TeX-math-I"/>
              </a:rPr>
              <a:t>		cos</a:t>
            </a:r>
            <a:r>
              <a:rPr lang="en-US" altLang="zh-CN" b="0" i="0" dirty="0">
                <a:solidFill>
                  <a:schemeClr val="bg1"/>
                </a:solidFill>
                <a:effectLst/>
                <a:latin typeface="MJXc-TeX-main-R"/>
              </a:rPr>
              <a:t>(</a:t>
            </a:r>
            <a:r>
              <a:rPr lang="el-GR" altLang="zh-CN" b="0" i="0" dirty="0">
                <a:solidFill>
                  <a:schemeClr val="bg1"/>
                </a:solidFill>
                <a:effectLst/>
                <a:latin typeface="MJXc-TeX-math-I"/>
              </a:rPr>
              <a:t>α</a:t>
            </a:r>
            <a:r>
              <a:rPr lang="el-GR" altLang="zh-CN" b="0" i="0" dirty="0">
                <a:solidFill>
                  <a:schemeClr val="bg1"/>
                </a:solidFill>
                <a:effectLst/>
                <a:latin typeface="MJXc-TeX-main-R"/>
              </a:rPr>
              <a:t>+</a:t>
            </a:r>
            <a:r>
              <a:rPr lang="el-GR" altLang="zh-CN" b="0" i="0" dirty="0">
                <a:solidFill>
                  <a:schemeClr val="bg1"/>
                </a:solidFill>
                <a:effectLst/>
                <a:latin typeface="MJXc-TeX-math-I"/>
              </a:rPr>
              <a:t>β</a:t>
            </a:r>
            <a:r>
              <a:rPr lang="el-GR" altLang="zh-CN" b="0" i="0" dirty="0">
                <a:solidFill>
                  <a:schemeClr val="bg1"/>
                </a:solidFill>
                <a:effectLst/>
                <a:latin typeface="MJXc-TeX-main-R"/>
              </a:rPr>
              <a:t>)=</a:t>
            </a:r>
            <a:r>
              <a:rPr lang="en-US" altLang="zh-CN" b="0" i="0" dirty="0">
                <a:solidFill>
                  <a:schemeClr val="bg1"/>
                </a:solidFill>
                <a:effectLst/>
                <a:latin typeface="MJXc-TeX-math-I"/>
              </a:rPr>
              <a:t>cos</a:t>
            </a:r>
            <a:r>
              <a:rPr lang="el-GR" altLang="zh-CN" b="0" i="0" dirty="0">
                <a:solidFill>
                  <a:schemeClr val="bg1"/>
                </a:solidFill>
                <a:effectLst/>
                <a:latin typeface="MJXc-TeX-math-I"/>
              </a:rPr>
              <a:t>α</a:t>
            </a:r>
            <a:r>
              <a:rPr lang="en-US" altLang="zh-CN" b="0" i="0" dirty="0">
                <a:solidFill>
                  <a:schemeClr val="bg1"/>
                </a:solidFill>
                <a:effectLst/>
                <a:latin typeface="MJXc-TeX-main-R"/>
              </a:rPr>
              <a:t>cos</a:t>
            </a:r>
            <a:r>
              <a:rPr lang="el-GR" altLang="zh-CN" b="0" i="0" dirty="0">
                <a:solidFill>
                  <a:schemeClr val="bg1"/>
                </a:solidFill>
                <a:effectLst/>
                <a:latin typeface="MJXc-TeX-math-I"/>
              </a:rPr>
              <a:t>β</a:t>
            </a:r>
            <a:r>
              <a:rPr lang="el-GR" altLang="zh-CN" b="0" i="0" dirty="0">
                <a:solidFill>
                  <a:schemeClr val="bg1"/>
                </a:solidFill>
                <a:effectLst/>
                <a:latin typeface="MJXc-TeX-main-R"/>
              </a:rPr>
              <a:t>−</a:t>
            </a:r>
            <a:r>
              <a:rPr lang="en-US" altLang="zh-CN" b="0" i="0" dirty="0">
                <a:solidFill>
                  <a:schemeClr val="bg1"/>
                </a:solidFill>
                <a:effectLst/>
                <a:latin typeface="MJXc-TeX-math-I"/>
              </a:rPr>
              <a:t>sin</a:t>
            </a:r>
            <a:r>
              <a:rPr lang="el-GR" altLang="zh-CN" b="0" i="0" dirty="0">
                <a:solidFill>
                  <a:schemeClr val="bg1"/>
                </a:solidFill>
                <a:effectLst/>
                <a:latin typeface="MJXc-TeX-math-I"/>
              </a:rPr>
              <a:t>α</a:t>
            </a:r>
            <a:r>
              <a:rPr lang="en-US" altLang="zh-CN" b="0" i="0" dirty="0">
                <a:solidFill>
                  <a:schemeClr val="bg1"/>
                </a:solidFill>
                <a:effectLst/>
                <a:latin typeface="MJXc-TeX-main-R"/>
              </a:rPr>
              <a:t>sin</a:t>
            </a:r>
            <a:r>
              <a:rPr lang="el-GR" altLang="zh-CN" b="0" i="0" dirty="0">
                <a:solidFill>
                  <a:schemeClr val="bg1"/>
                </a:solidFill>
                <a:effectLst/>
                <a:latin typeface="MJXc-TeX-math-I"/>
              </a:rPr>
              <a:t>β</a:t>
            </a:r>
            <a:endParaRPr lang="zh-CN" altLang="en-US" dirty="0">
              <a:solidFill>
                <a:schemeClr val="bg1"/>
              </a:solidFill>
            </a:endParaRPr>
          </a:p>
        </p:txBody>
      </p:sp>
      <p:pic>
        <p:nvPicPr>
          <p:cNvPr id="31" name="图片 30">
            <a:extLst>
              <a:ext uri="{FF2B5EF4-FFF2-40B4-BE49-F238E27FC236}">
                <a16:creationId xmlns:a16="http://schemas.microsoft.com/office/drawing/2014/main" id="{4E1E968A-9CF7-67FE-2AA1-1EED0C6D759E}"/>
              </a:ext>
            </a:extLst>
          </p:cNvPr>
          <p:cNvPicPr>
            <a:picLocks noChangeAspect="1"/>
          </p:cNvPicPr>
          <p:nvPr/>
        </p:nvPicPr>
        <p:blipFill>
          <a:blip r:embed="rId4"/>
          <a:stretch>
            <a:fillRect/>
          </a:stretch>
        </p:blipFill>
        <p:spPr>
          <a:xfrm>
            <a:off x="4658324" y="1232207"/>
            <a:ext cx="2009232" cy="1470922"/>
          </a:xfrm>
          <a:prstGeom prst="rect">
            <a:avLst/>
          </a:prstGeom>
        </p:spPr>
      </p:pic>
      <p:pic>
        <p:nvPicPr>
          <p:cNvPr id="33" name="图片 32">
            <a:extLst>
              <a:ext uri="{FF2B5EF4-FFF2-40B4-BE49-F238E27FC236}">
                <a16:creationId xmlns:a16="http://schemas.microsoft.com/office/drawing/2014/main" id="{B16FBEDF-A418-6D6A-414F-E41F25C50714}"/>
              </a:ext>
            </a:extLst>
          </p:cNvPr>
          <p:cNvPicPr>
            <a:picLocks noChangeAspect="1"/>
          </p:cNvPicPr>
          <p:nvPr/>
        </p:nvPicPr>
        <p:blipFill>
          <a:blip r:embed="rId5"/>
          <a:stretch>
            <a:fillRect/>
          </a:stretch>
        </p:blipFill>
        <p:spPr>
          <a:xfrm>
            <a:off x="2577758" y="1234718"/>
            <a:ext cx="1964816" cy="1450221"/>
          </a:xfrm>
          <a:prstGeom prst="rect">
            <a:avLst/>
          </a:prstGeom>
        </p:spPr>
      </p:pic>
      <p:pic>
        <p:nvPicPr>
          <p:cNvPr id="35" name="图片 34">
            <a:extLst>
              <a:ext uri="{FF2B5EF4-FFF2-40B4-BE49-F238E27FC236}">
                <a16:creationId xmlns:a16="http://schemas.microsoft.com/office/drawing/2014/main" id="{1769856A-EDB8-910D-34FB-6ABFCB83EADE}"/>
              </a:ext>
            </a:extLst>
          </p:cNvPr>
          <p:cNvPicPr>
            <a:picLocks noChangeAspect="1"/>
          </p:cNvPicPr>
          <p:nvPr/>
        </p:nvPicPr>
        <p:blipFill>
          <a:blip r:embed="rId6"/>
          <a:stretch>
            <a:fillRect/>
          </a:stretch>
        </p:blipFill>
        <p:spPr>
          <a:xfrm>
            <a:off x="486083" y="1232207"/>
            <a:ext cx="1975872" cy="1457666"/>
          </a:xfrm>
          <a:prstGeom prst="rect">
            <a:avLst/>
          </a:prstGeom>
        </p:spPr>
      </p:pic>
    </p:spTree>
    <p:extLst>
      <p:ext uri="{BB962C8B-B14F-4D97-AF65-F5344CB8AC3E}">
        <p14:creationId xmlns:p14="http://schemas.microsoft.com/office/powerpoint/2010/main" val="403907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par>
                                <p:cTn id="31" presetID="10"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 grpId="0"/>
      <p:bldP spid="19" grpId="0"/>
      <p:bldP spid="24"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a:spLocks noChangeArrowheads="1"/>
          </p:cNvSpPr>
          <p:nvPr/>
        </p:nvSpPr>
        <p:spPr bwMode="auto">
          <a:xfrm>
            <a:off x="3320278" y="2040666"/>
            <a:ext cx="25034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Lao UI" panose="020B0502040204020203" pitchFamily="34" charset="0"/>
                <a:ea typeface="华康少女文字W5(P)" panose="040F0500000000000000" pitchFamily="82" charset="-122"/>
              </a:defRPr>
            </a:lvl1pPr>
            <a:lvl2pPr marL="742950" indent="-285750">
              <a:defRPr sz="1300">
                <a:solidFill>
                  <a:schemeClr val="tx1"/>
                </a:solidFill>
                <a:latin typeface="Lao UI" panose="020B0502040204020203" pitchFamily="34" charset="0"/>
                <a:ea typeface="华康少女文字W5(P)" panose="040F0500000000000000" pitchFamily="82" charset="-122"/>
              </a:defRPr>
            </a:lvl2pPr>
            <a:lvl3pPr marL="1143000" indent="-228600">
              <a:defRPr sz="1300">
                <a:solidFill>
                  <a:schemeClr val="tx1"/>
                </a:solidFill>
                <a:latin typeface="Lao UI" panose="020B0502040204020203" pitchFamily="34" charset="0"/>
                <a:ea typeface="华康少女文字W5(P)" panose="040F0500000000000000" pitchFamily="82" charset="-122"/>
              </a:defRPr>
            </a:lvl3pPr>
            <a:lvl4pPr marL="1600200" indent="-228600">
              <a:defRPr sz="1300">
                <a:solidFill>
                  <a:schemeClr val="tx1"/>
                </a:solidFill>
                <a:latin typeface="Lao UI" panose="020B0502040204020203" pitchFamily="34" charset="0"/>
                <a:ea typeface="华康少女文字W5(P)" panose="040F0500000000000000" pitchFamily="82" charset="-122"/>
              </a:defRPr>
            </a:lvl4pPr>
            <a:lvl5pPr marL="2057400" indent="-228600">
              <a:defRPr sz="1300">
                <a:solidFill>
                  <a:schemeClr val="tx1"/>
                </a:solidFill>
                <a:latin typeface="Lao UI" panose="020B0502040204020203" pitchFamily="34"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9pPr>
          </a:lstStyle>
          <a:p>
            <a:pPr eaLnBrk="1" hangingPunct="1"/>
            <a:r>
              <a:rPr lang="zh-CN" altLang="en-US" sz="3600" b="1"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注意力机制</a:t>
            </a:r>
          </a:p>
        </p:txBody>
      </p:sp>
      <p:sp>
        <p:nvSpPr>
          <p:cNvPr id="5" name="矩形 4"/>
          <p:cNvSpPr>
            <a:spLocks noChangeArrowheads="1"/>
          </p:cNvSpPr>
          <p:nvPr/>
        </p:nvSpPr>
        <p:spPr bwMode="auto">
          <a:xfrm>
            <a:off x="1847693" y="2779668"/>
            <a:ext cx="5448615" cy="951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30000"/>
              </a:lnSpc>
              <a:defRPr/>
            </a:pPr>
            <a:r>
              <a:rPr lang="en-US" altLang="zh-CN"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rPr>
              <a:t>Attention</a:t>
            </a:r>
            <a:r>
              <a:rPr lang="zh-CN" altLang="en-US"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rPr>
              <a:t>机制的本质来自于人类视觉注意力机制。人们视觉在感知东西的时候一般不会是一个场景从到头看到尾每次全部都看，而往往是根据需求观察注意特定的一部分。而且当人们发现一个场景经常在某部分出现自己想观察的东西时，人们会进行学习在将来再出现类似场景时把注意力放到该部分上。</a:t>
            </a:r>
            <a:endParaRPr lang="en-US" altLang="zh-CN"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sp>
        <p:nvSpPr>
          <p:cNvPr id="6" name="文本框 16"/>
          <p:cNvSpPr txBox="1"/>
          <p:nvPr/>
        </p:nvSpPr>
        <p:spPr bwMode="auto">
          <a:xfrm>
            <a:off x="3817627" y="675055"/>
            <a:ext cx="1508746" cy="1446550"/>
          </a:xfrm>
          <a:prstGeom prst="rect">
            <a:avLst/>
          </a:prstGeom>
          <a:noFill/>
        </p:spPr>
        <p:txBody>
          <a:bodyPr wrap="none">
            <a:spAutoFit/>
          </a:bodyPr>
          <a:lstStyle/>
          <a:p>
            <a:pPr algn="ctr" eaLnBrk="1" fontAlgn="auto" hangingPunct="1">
              <a:spcBef>
                <a:spcPts val="0"/>
              </a:spcBef>
              <a:spcAft>
                <a:spcPts val="0"/>
              </a:spcAft>
              <a:defRPr/>
            </a:pPr>
            <a:r>
              <a:rPr lang="en-US" altLang="zh-CN" sz="88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cs typeface="Mongolian Baiti" panose="03000500000000000000" pitchFamily="66" charset="0"/>
                <a:sym typeface="微软雅黑"/>
              </a:rPr>
              <a:t>03</a:t>
            </a:r>
            <a:endParaRPr lang="zh-CN" altLang="en-US" sz="88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cs typeface="Mongolian Baiti" panose="03000500000000000000" pitchFamily="66" charset="0"/>
              <a:sym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1250" advClick="0" advTm="4005">
        <p14:flip dir="r"/>
      </p:transition>
    </mc:Choice>
    <mc:Fallback xmlns="">
      <p:transition spd="slow" advClick="0" advTm="400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1000"/>
                            </p:stCondLst>
                            <p:childTnLst>
                              <p:par>
                                <p:cTn id="14" presetID="10" presetClass="entr" presetSubtype="0" fill="hold" grpId="0" nodeType="afterEffect">
                                  <p:stCondLst>
                                    <p:cond delay="0"/>
                                  </p:stCondLst>
                                  <p:iterate type="lt">
                                    <p:tmPct val="15000"/>
                                  </p:iterate>
                                  <p:childTnLst>
                                    <p:set>
                                      <p:cBhvr>
                                        <p:cTn id="15" dur="1" fill="hold">
                                          <p:stCondLst>
                                            <p:cond delay="0"/>
                                          </p:stCondLst>
                                        </p:cTn>
                                        <p:tgtEl>
                                          <p:spTgt spid="5"/>
                                        </p:tgtEl>
                                        <p:attrNameLst>
                                          <p:attrName>style.visibility</p:attrName>
                                        </p:attrNameLst>
                                      </p:cBhvr>
                                      <p:to>
                                        <p:strVal val="visible"/>
                                      </p:to>
                                    </p:set>
                                    <p:animEffect transition="in" filter="fade">
                                      <p:cBhvr>
                                        <p:cTn id="16" dur="1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708447" y="203158"/>
            <a:ext cx="4040761" cy="461665"/>
          </a:xfrm>
          <a:prstGeom prst="rect">
            <a:avLst/>
          </a:prstGeom>
          <a:noFill/>
        </p:spPr>
        <p:txBody>
          <a:bodyPr wrap="square" rtlCol="0">
            <a:spAutoFit/>
          </a:bodyPr>
          <a:lstStyle/>
          <a:p>
            <a:r>
              <a:rPr lang="en-US" altLang="zh-CN" sz="2400" b="1" dirty="0">
                <a:blipFill dpi="0" rotWithShape="1">
                  <a:blip r:embed="rId4">
                    <a:extLst>
                      <a:ext uri="{28A0092B-C50C-407E-A947-70E740481C1C}">
                        <a14:useLocalDpi xmlns:a14="http://schemas.microsoft.com/office/drawing/2010/main" val="0"/>
                      </a:ext>
                    </a:extLst>
                  </a:blip>
                  <a:srcRect/>
                  <a:stretch>
                    <a:fillRect/>
                  </a:stretch>
                </a:blipFill>
                <a:latin typeface="微软雅黑"/>
                <a:ea typeface="微软雅黑"/>
                <a:sym typeface="微软雅黑"/>
              </a:rPr>
              <a:t>Query</a:t>
            </a:r>
            <a:r>
              <a:rPr lang="zh-CN" altLang="en-US" sz="2400" b="1" dirty="0">
                <a:blipFill dpi="0" rotWithShape="1">
                  <a:blip r:embed="rId4">
                    <a:extLst>
                      <a:ext uri="{28A0092B-C50C-407E-A947-70E740481C1C}">
                        <a14:useLocalDpi xmlns:a14="http://schemas.microsoft.com/office/drawing/2010/main" val="0"/>
                      </a:ext>
                    </a:extLst>
                  </a:blip>
                  <a:srcRect/>
                  <a:stretch>
                    <a:fillRect/>
                  </a:stretch>
                </a:blipFill>
                <a:latin typeface="微软雅黑"/>
                <a:ea typeface="微软雅黑"/>
                <a:sym typeface="微软雅黑"/>
              </a:rPr>
              <a:t>，</a:t>
            </a:r>
            <a:r>
              <a:rPr lang="en-US" altLang="zh-CN" sz="2400" b="1" dirty="0">
                <a:blipFill dpi="0" rotWithShape="1">
                  <a:blip r:embed="rId4">
                    <a:extLst>
                      <a:ext uri="{28A0092B-C50C-407E-A947-70E740481C1C}">
                        <a14:useLocalDpi xmlns:a14="http://schemas.microsoft.com/office/drawing/2010/main" val="0"/>
                      </a:ext>
                    </a:extLst>
                  </a:blip>
                  <a:srcRect/>
                  <a:stretch>
                    <a:fillRect/>
                  </a:stretch>
                </a:blipFill>
                <a:latin typeface="微软雅黑"/>
                <a:ea typeface="微软雅黑"/>
                <a:sym typeface="微软雅黑"/>
              </a:rPr>
              <a:t>Key</a:t>
            </a:r>
            <a:r>
              <a:rPr lang="zh-CN" altLang="en-US" sz="2400" b="1" dirty="0">
                <a:blipFill dpi="0" rotWithShape="1">
                  <a:blip r:embed="rId4">
                    <a:extLst>
                      <a:ext uri="{28A0092B-C50C-407E-A947-70E740481C1C}">
                        <a14:useLocalDpi xmlns:a14="http://schemas.microsoft.com/office/drawing/2010/main" val="0"/>
                      </a:ext>
                    </a:extLst>
                  </a:blip>
                  <a:srcRect/>
                  <a:stretch>
                    <a:fillRect/>
                  </a:stretch>
                </a:blipFill>
                <a:latin typeface="微软雅黑"/>
                <a:ea typeface="微软雅黑"/>
                <a:sym typeface="微软雅黑"/>
              </a:rPr>
              <a:t>，</a:t>
            </a:r>
            <a:r>
              <a:rPr lang="en-US" altLang="zh-CN" sz="2400" b="1" dirty="0">
                <a:blipFill dpi="0" rotWithShape="1">
                  <a:blip r:embed="rId4">
                    <a:extLst>
                      <a:ext uri="{28A0092B-C50C-407E-A947-70E740481C1C}">
                        <a14:useLocalDpi xmlns:a14="http://schemas.microsoft.com/office/drawing/2010/main" val="0"/>
                      </a:ext>
                    </a:extLst>
                  </a:blip>
                  <a:srcRect/>
                  <a:stretch>
                    <a:fillRect/>
                  </a:stretch>
                </a:blipFill>
                <a:latin typeface="微软雅黑"/>
                <a:ea typeface="微软雅黑"/>
                <a:sym typeface="微软雅黑"/>
              </a:rPr>
              <a:t>Value</a:t>
            </a:r>
            <a:endParaRPr lang="zh-CN" altLang="en-US" sz="2400" b="1" dirty="0">
              <a:blipFill dpi="0" rotWithShape="1">
                <a:blip r:embed="rId4">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sp>
        <p:nvSpPr>
          <p:cNvPr id="37" name="文本框 36"/>
          <p:cNvSpPr txBox="1"/>
          <p:nvPr/>
        </p:nvSpPr>
        <p:spPr>
          <a:xfrm>
            <a:off x="145056" y="156991"/>
            <a:ext cx="631840" cy="553998"/>
          </a:xfrm>
          <a:prstGeom prst="rect">
            <a:avLst/>
          </a:prstGeom>
          <a:noFill/>
        </p:spPr>
        <p:txBody>
          <a:bodyPr wrap="square" rtlCol="0">
            <a:spAutoFit/>
          </a:bodyPr>
          <a:lstStyle/>
          <a:p>
            <a:pPr algn="ctr"/>
            <a:r>
              <a:rPr lang="en-US" altLang="zh-CN" sz="3000" dirty="0">
                <a:blipFill dpi="0" rotWithShape="1">
                  <a:blip r:embed="rId4">
                    <a:extLst>
                      <a:ext uri="{28A0092B-C50C-407E-A947-70E740481C1C}">
                        <a14:useLocalDpi xmlns:a14="http://schemas.microsoft.com/office/drawing/2010/main" val="0"/>
                      </a:ext>
                    </a:extLst>
                  </a:blip>
                  <a:srcRect/>
                  <a:stretch>
                    <a:fillRect/>
                  </a:stretch>
                </a:blipFill>
                <a:latin typeface="微软雅黑"/>
                <a:ea typeface="微软雅黑"/>
                <a:sym typeface="微软雅黑"/>
              </a:rPr>
              <a:t>03</a:t>
            </a:r>
            <a:endParaRPr lang="zh-CN" altLang="en-US" sz="3000" dirty="0">
              <a:blipFill dpi="0" rotWithShape="1">
                <a:blip r:embed="rId4">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graphicFrame>
        <p:nvGraphicFramePr>
          <p:cNvPr id="5" name="表格 5">
            <a:extLst>
              <a:ext uri="{FF2B5EF4-FFF2-40B4-BE49-F238E27FC236}">
                <a16:creationId xmlns:a16="http://schemas.microsoft.com/office/drawing/2014/main" id="{0D033A64-7E23-7321-909F-18BB74D715FE}"/>
              </a:ext>
            </a:extLst>
          </p:cNvPr>
          <p:cNvGraphicFramePr>
            <a:graphicFrameLocks noGrp="1"/>
          </p:cNvGraphicFramePr>
          <p:nvPr>
            <p:extLst>
              <p:ext uri="{D42A27DB-BD31-4B8C-83A1-F6EECF244321}">
                <p14:modId xmlns:p14="http://schemas.microsoft.com/office/powerpoint/2010/main" val="1115550843"/>
              </p:ext>
            </p:extLst>
          </p:nvPr>
        </p:nvGraphicFramePr>
        <p:xfrm>
          <a:off x="898943" y="978352"/>
          <a:ext cx="2289546" cy="1485900"/>
        </p:xfrm>
        <a:graphic>
          <a:graphicData uri="http://schemas.openxmlformats.org/drawingml/2006/table">
            <a:tbl>
              <a:tblPr firstRow="1" bandRow="1">
                <a:tableStyleId>{21E4AEA4-8DFA-4A89-87EB-49C32662AFE0}</a:tableStyleId>
              </a:tblPr>
              <a:tblGrid>
                <a:gridCol w="1144773">
                  <a:extLst>
                    <a:ext uri="{9D8B030D-6E8A-4147-A177-3AD203B41FA5}">
                      <a16:colId xmlns:a16="http://schemas.microsoft.com/office/drawing/2014/main" val="55551724"/>
                    </a:ext>
                  </a:extLst>
                </a:gridCol>
                <a:gridCol w="1144773">
                  <a:extLst>
                    <a:ext uri="{9D8B030D-6E8A-4147-A177-3AD203B41FA5}">
                      <a16:colId xmlns:a16="http://schemas.microsoft.com/office/drawing/2014/main" val="2528801219"/>
                    </a:ext>
                  </a:extLst>
                </a:gridCol>
              </a:tblGrid>
              <a:tr h="274998">
                <a:tc>
                  <a:txBody>
                    <a:bodyPr/>
                    <a:lstStyle/>
                    <a:p>
                      <a:pPr algn="ctr"/>
                      <a:r>
                        <a:rPr lang="zh-CN" altLang="en-US" dirty="0"/>
                        <a:t>身高</a:t>
                      </a:r>
                    </a:p>
                  </a:txBody>
                  <a:tcPr anchor="ctr"/>
                </a:tc>
                <a:tc>
                  <a:txBody>
                    <a:bodyPr/>
                    <a:lstStyle/>
                    <a:p>
                      <a:pPr algn="ctr"/>
                      <a:r>
                        <a:rPr lang="zh-CN" altLang="en-US" dirty="0"/>
                        <a:t>体重</a:t>
                      </a:r>
                    </a:p>
                  </a:txBody>
                  <a:tcPr anchor="ctr"/>
                </a:tc>
                <a:extLst>
                  <a:ext uri="{0D108BD9-81ED-4DB2-BD59-A6C34878D82A}">
                    <a16:rowId xmlns:a16="http://schemas.microsoft.com/office/drawing/2014/main" val="2317710076"/>
                  </a:ext>
                </a:extLst>
              </a:tr>
              <a:tr h="274998">
                <a:tc>
                  <a:txBody>
                    <a:bodyPr/>
                    <a:lstStyle/>
                    <a:p>
                      <a:pPr algn="ctr"/>
                      <a:r>
                        <a:rPr lang="en-US" altLang="zh-CN" dirty="0"/>
                        <a:t>160</a:t>
                      </a:r>
                      <a:endParaRPr lang="zh-CN" altLang="en-US" dirty="0"/>
                    </a:p>
                  </a:txBody>
                  <a:tcPr anchor="ctr"/>
                </a:tc>
                <a:tc>
                  <a:txBody>
                    <a:bodyPr/>
                    <a:lstStyle/>
                    <a:p>
                      <a:pPr algn="ctr"/>
                      <a:r>
                        <a:rPr lang="en-US" altLang="zh-CN" dirty="0"/>
                        <a:t>100</a:t>
                      </a:r>
                      <a:endParaRPr lang="zh-CN" altLang="en-US" dirty="0"/>
                    </a:p>
                  </a:txBody>
                  <a:tcPr anchor="ctr"/>
                </a:tc>
                <a:extLst>
                  <a:ext uri="{0D108BD9-81ED-4DB2-BD59-A6C34878D82A}">
                    <a16:rowId xmlns:a16="http://schemas.microsoft.com/office/drawing/2014/main" val="2488189664"/>
                  </a:ext>
                </a:extLst>
              </a:tr>
              <a:tr h="274998">
                <a:tc>
                  <a:txBody>
                    <a:bodyPr/>
                    <a:lstStyle/>
                    <a:p>
                      <a:pPr algn="ctr"/>
                      <a:r>
                        <a:rPr lang="en-US" altLang="zh-CN" dirty="0"/>
                        <a:t>165</a:t>
                      </a:r>
                      <a:endParaRPr lang="zh-CN" altLang="en-US" dirty="0"/>
                    </a:p>
                  </a:txBody>
                  <a:tcPr anchor="ctr"/>
                </a:tc>
                <a:tc>
                  <a:txBody>
                    <a:bodyPr/>
                    <a:lstStyle/>
                    <a:p>
                      <a:pPr algn="ctr"/>
                      <a:r>
                        <a:rPr lang="en-US" altLang="zh-CN" dirty="0"/>
                        <a:t>110</a:t>
                      </a:r>
                      <a:endParaRPr lang="zh-CN" altLang="en-US" dirty="0"/>
                    </a:p>
                  </a:txBody>
                  <a:tcPr anchor="ctr"/>
                </a:tc>
                <a:extLst>
                  <a:ext uri="{0D108BD9-81ED-4DB2-BD59-A6C34878D82A}">
                    <a16:rowId xmlns:a16="http://schemas.microsoft.com/office/drawing/2014/main" val="1300265317"/>
                  </a:ext>
                </a:extLst>
              </a:tr>
              <a:tr h="274998">
                <a:tc>
                  <a:txBody>
                    <a:bodyPr/>
                    <a:lstStyle/>
                    <a:p>
                      <a:pPr algn="ctr"/>
                      <a:r>
                        <a:rPr lang="en-US" altLang="zh-CN" dirty="0"/>
                        <a:t>170</a:t>
                      </a:r>
                      <a:endParaRPr lang="zh-CN" altLang="en-US" dirty="0"/>
                    </a:p>
                  </a:txBody>
                  <a:tcPr anchor="ctr"/>
                </a:tc>
                <a:tc>
                  <a:txBody>
                    <a:bodyPr/>
                    <a:lstStyle/>
                    <a:p>
                      <a:pPr algn="ctr"/>
                      <a:r>
                        <a:rPr lang="en-US" altLang="zh-CN" dirty="0"/>
                        <a:t>125</a:t>
                      </a:r>
                      <a:endParaRPr lang="zh-CN" altLang="en-US" dirty="0"/>
                    </a:p>
                  </a:txBody>
                  <a:tcPr anchor="ctr"/>
                </a:tc>
                <a:extLst>
                  <a:ext uri="{0D108BD9-81ED-4DB2-BD59-A6C34878D82A}">
                    <a16:rowId xmlns:a16="http://schemas.microsoft.com/office/drawing/2014/main" val="2171841460"/>
                  </a:ext>
                </a:extLst>
              </a:tr>
              <a:tr h="274998">
                <a:tc>
                  <a:txBody>
                    <a:bodyPr/>
                    <a:lstStyle/>
                    <a:p>
                      <a:pPr algn="ctr"/>
                      <a:r>
                        <a:rPr lang="en-US" altLang="zh-CN" dirty="0"/>
                        <a:t>175</a:t>
                      </a:r>
                      <a:endParaRPr lang="zh-CN" altLang="en-US" dirty="0"/>
                    </a:p>
                  </a:txBody>
                  <a:tcPr anchor="ctr"/>
                </a:tc>
                <a:tc>
                  <a:txBody>
                    <a:bodyPr/>
                    <a:lstStyle/>
                    <a:p>
                      <a:pPr algn="ctr"/>
                      <a:r>
                        <a:rPr lang="en-US" altLang="zh-CN" dirty="0"/>
                        <a:t>150</a:t>
                      </a:r>
                      <a:endParaRPr lang="zh-CN" altLang="en-US" dirty="0"/>
                    </a:p>
                  </a:txBody>
                  <a:tcPr anchor="ctr"/>
                </a:tc>
                <a:extLst>
                  <a:ext uri="{0D108BD9-81ED-4DB2-BD59-A6C34878D82A}">
                    <a16:rowId xmlns:a16="http://schemas.microsoft.com/office/drawing/2014/main" val="14147393"/>
                  </a:ext>
                </a:extLst>
              </a:tr>
            </a:tbl>
          </a:graphicData>
        </a:graphic>
      </p:graphicFrame>
      <p:sp>
        <p:nvSpPr>
          <p:cNvPr id="6" name="文本框 5">
            <a:extLst>
              <a:ext uri="{FF2B5EF4-FFF2-40B4-BE49-F238E27FC236}">
                <a16:creationId xmlns:a16="http://schemas.microsoft.com/office/drawing/2014/main" id="{34618A11-2313-390A-B74B-B59419669C14}"/>
              </a:ext>
            </a:extLst>
          </p:cNvPr>
          <p:cNvSpPr txBox="1"/>
          <p:nvPr/>
        </p:nvSpPr>
        <p:spPr>
          <a:xfrm>
            <a:off x="3593805" y="978352"/>
            <a:ext cx="4281941" cy="300082"/>
          </a:xfrm>
          <a:prstGeom prst="rect">
            <a:avLst/>
          </a:prstGeom>
          <a:noFill/>
        </p:spPr>
        <p:txBody>
          <a:bodyPr wrap="none" rtlCol="0">
            <a:spAutoFit/>
          </a:bodyPr>
          <a:lstStyle/>
          <a:p>
            <a:r>
              <a:rPr lang="zh-CN" altLang="en-US" dirty="0">
                <a:solidFill>
                  <a:schemeClr val="bg1"/>
                </a:solidFill>
              </a:rPr>
              <a:t>假如现在有一个身高</a:t>
            </a:r>
            <a:r>
              <a:rPr lang="en-US" altLang="zh-CN" dirty="0">
                <a:solidFill>
                  <a:schemeClr val="bg1"/>
                </a:solidFill>
              </a:rPr>
              <a:t>173</a:t>
            </a:r>
            <a:r>
              <a:rPr lang="zh-CN" altLang="en-US" dirty="0">
                <a:solidFill>
                  <a:schemeClr val="bg1"/>
                </a:solidFill>
              </a:rPr>
              <a:t>的人，问他的体重大概多少？</a:t>
            </a:r>
          </a:p>
        </p:txBody>
      </p:sp>
      <p:sp>
        <p:nvSpPr>
          <p:cNvPr id="9" name="箭头: 右 8">
            <a:extLst>
              <a:ext uri="{FF2B5EF4-FFF2-40B4-BE49-F238E27FC236}">
                <a16:creationId xmlns:a16="http://schemas.microsoft.com/office/drawing/2014/main" id="{F9FF0FCF-1E57-5D82-562C-BB32CB4DCB88}"/>
              </a:ext>
            </a:extLst>
          </p:cNvPr>
          <p:cNvSpPr/>
          <p:nvPr/>
        </p:nvSpPr>
        <p:spPr>
          <a:xfrm>
            <a:off x="3324446" y="1757938"/>
            <a:ext cx="652130" cy="216066"/>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EA969921-5A14-95BB-B39C-3C79E9AFD759}"/>
              </a:ext>
            </a:extLst>
          </p:cNvPr>
          <p:cNvSpPr txBox="1"/>
          <p:nvPr/>
        </p:nvSpPr>
        <p:spPr>
          <a:xfrm>
            <a:off x="4112533" y="1612055"/>
            <a:ext cx="3329758" cy="507831"/>
          </a:xfrm>
          <a:prstGeom prst="rect">
            <a:avLst/>
          </a:prstGeom>
          <a:noFill/>
        </p:spPr>
        <p:txBody>
          <a:bodyPr wrap="none" rtlCol="0">
            <a:spAutoFit/>
          </a:bodyPr>
          <a:lstStyle/>
          <a:p>
            <a:r>
              <a:rPr lang="zh-CN" altLang="en-US" dirty="0">
                <a:solidFill>
                  <a:schemeClr val="bg1"/>
                </a:solidFill>
              </a:rPr>
              <a:t>根据表格推算，我们可以得到</a:t>
            </a:r>
            <a:endParaRPr lang="en-US" altLang="zh-CN" dirty="0">
              <a:solidFill>
                <a:schemeClr val="bg1"/>
              </a:solidFill>
            </a:endParaRPr>
          </a:p>
          <a:p>
            <a:r>
              <a:rPr lang="en-US" altLang="zh-CN" dirty="0">
                <a:solidFill>
                  <a:schemeClr val="bg1"/>
                </a:solidFill>
              </a:rPr>
              <a:t>125+(173-170)*(150-125)/(175-170)=140</a:t>
            </a:r>
            <a:endParaRPr lang="zh-CN" altLang="en-US" dirty="0">
              <a:solidFill>
                <a:schemeClr val="bg1"/>
              </a:solidFill>
            </a:endParaRPr>
          </a:p>
        </p:txBody>
      </p:sp>
      <p:cxnSp>
        <p:nvCxnSpPr>
          <p:cNvPr id="19" name="直接箭头连接符 18">
            <a:extLst>
              <a:ext uri="{FF2B5EF4-FFF2-40B4-BE49-F238E27FC236}">
                <a16:creationId xmlns:a16="http://schemas.microsoft.com/office/drawing/2014/main" id="{86DF9D00-E229-6E26-D5E3-1B0CAE1C6F4D}"/>
              </a:ext>
            </a:extLst>
          </p:cNvPr>
          <p:cNvCxnSpPr/>
          <p:nvPr/>
        </p:nvCxnSpPr>
        <p:spPr>
          <a:xfrm>
            <a:off x="1508932" y="2643963"/>
            <a:ext cx="0" cy="51036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1" name="直接箭头连接符 20">
            <a:extLst>
              <a:ext uri="{FF2B5EF4-FFF2-40B4-BE49-F238E27FC236}">
                <a16:creationId xmlns:a16="http://schemas.microsoft.com/office/drawing/2014/main" id="{E0617CB4-38D8-11D7-72CF-476BFA0298E8}"/>
              </a:ext>
            </a:extLst>
          </p:cNvPr>
          <p:cNvCxnSpPr/>
          <p:nvPr/>
        </p:nvCxnSpPr>
        <p:spPr>
          <a:xfrm>
            <a:off x="2618262" y="2643963"/>
            <a:ext cx="0" cy="51036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22" name="文本框 21">
            <a:extLst>
              <a:ext uri="{FF2B5EF4-FFF2-40B4-BE49-F238E27FC236}">
                <a16:creationId xmlns:a16="http://schemas.microsoft.com/office/drawing/2014/main" id="{F2AC9C5B-F9E8-9410-2888-CB7E2B916416}"/>
              </a:ext>
            </a:extLst>
          </p:cNvPr>
          <p:cNvSpPr txBox="1"/>
          <p:nvPr/>
        </p:nvSpPr>
        <p:spPr>
          <a:xfrm>
            <a:off x="1267520" y="3459126"/>
            <a:ext cx="482824" cy="300082"/>
          </a:xfrm>
          <a:prstGeom prst="rect">
            <a:avLst/>
          </a:prstGeom>
          <a:noFill/>
        </p:spPr>
        <p:txBody>
          <a:bodyPr wrap="none" rtlCol="0">
            <a:spAutoFit/>
          </a:bodyPr>
          <a:lstStyle/>
          <a:p>
            <a:r>
              <a:rPr lang="en-US" altLang="zh-CN" dirty="0">
                <a:solidFill>
                  <a:schemeClr val="bg1"/>
                </a:solidFill>
              </a:rPr>
              <a:t>Key</a:t>
            </a:r>
            <a:endParaRPr lang="zh-CN" altLang="en-US" dirty="0">
              <a:solidFill>
                <a:schemeClr val="bg1"/>
              </a:solidFill>
            </a:endParaRPr>
          </a:p>
        </p:txBody>
      </p:sp>
      <p:sp>
        <p:nvSpPr>
          <p:cNvPr id="34" name="文本框 33">
            <a:extLst>
              <a:ext uri="{FF2B5EF4-FFF2-40B4-BE49-F238E27FC236}">
                <a16:creationId xmlns:a16="http://schemas.microsoft.com/office/drawing/2014/main" id="{EB3D9AA5-3E6F-2A5F-737E-D62ECD587BC0}"/>
              </a:ext>
            </a:extLst>
          </p:cNvPr>
          <p:cNvSpPr txBox="1"/>
          <p:nvPr/>
        </p:nvSpPr>
        <p:spPr>
          <a:xfrm>
            <a:off x="2305051" y="3459126"/>
            <a:ext cx="614271" cy="300082"/>
          </a:xfrm>
          <a:prstGeom prst="rect">
            <a:avLst/>
          </a:prstGeom>
          <a:noFill/>
        </p:spPr>
        <p:txBody>
          <a:bodyPr wrap="none" rtlCol="0">
            <a:spAutoFit/>
          </a:bodyPr>
          <a:lstStyle/>
          <a:p>
            <a:r>
              <a:rPr lang="en-US" altLang="zh-CN" dirty="0">
                <a:solidFill>
                  <a:schemeClr val="bg1"/>
                </a:solidFill>
              </a:rPr>
              <a:t>Value</a:t>
            </a:r>
            <a:endParaRPr lang="zh-CN" altLang="en-US" dirty="0">
              <a:solidFill>
                <a:schemeClr val="bg1"/>
              </a:solidFill>
            </a:endParaRPr>
          </a:p>
        </p:txBody>
      </p:sp>
      <p:sp>
        <p:nvSpPr>
          <p:cNvPr id="38" name="文本框 37">
            <a:extLst>
              <a:ext uri="{FF2B5EF4-FFF2-40B4-BE49-F238E27FC236}">
                <a16:creationId xmlns:a16="http://schemas.microsoft.com/office/drawing/2014/main" id="{ECDF8360-D9BA-9F43-64D5-EA378569527F}"/>
              </a:ext>
            </a:extLst>
          </p:cNvPr>
          <p:cNvSpPr txBox="1"/>
          <p:nvPr/>
        </p:nvSpPr>
        <p:spPr>
          <a:xfrm>
            <a:off x="145071" y="3459126"/>
            <a:ext cx="655949" cy="300082"/>
          </a:xfrm>
          <a:prstGeom prst="rect">
            <a:avLst/>
          </a:prstGeom>
          <a:noFill/>
        </p:spPr>
        <p:txBody>
          <a:bodyPr wrap="none" rtlCol="0">
            <a:spAutoFit/>
          </a:bodyPr>
          <a:lstStyle/>
          <a:p>
            <a:r>
              <a:rPr lang="en-US" altLang="zh-CN" dirty="0">
                <a:solidFill>
                  <a:schemeClr val="bg1"/>
                </a:solidFill>
              </a:rPr>
              <a:t>Query</a:t>
            </a:r>
            <a:endParaRPr lang="zh-CN" altLang="en-US" dirty="0">
              <a:solidFill>
                <a:schemeClr val="bg1"/>
              </a:solidFill>
            </a:endParaRPr>
          </a:p>
        </p:txBody>
      </p:sp>
      <p:cxnSp>
        <p:nvCxnSpPr>
          <p:cNvPr id="39" name="直接箭头连接符 38">
            <a:extLst>
              <a:ext uri="{FF2B5EF4-FFF2-40B4-BE49-F238E27FC236}">
                <a16:creationId xmlns:a16="http://schemas.microsoft.com/office/drawing/2014/main" id="{AEFA1D55-3F01-DD34-ABF2-CCA6BD53F7B2}"/>
              </a:ext>
            </a:extLst>
          </p:cNvPr>
          <p:cNvCxnSpPr/>
          <p:nvPr/>
        </p:nvCxnSpPr>
        <p:spPr>
          <a:xfrm>
            <a:off x="460976" y="2661684"/>
            <a:ext cx="0" cy="51036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40" name="文本框 39">
            <a:extLst>
              <a:ext uri="{FF2B5EF4-FFF2-40B4-BE49-F238E27FC236}">
                <a16:creationId xmlns:a16="http://schemas.microsoft.com/office/drawing/2014/main" id="{7D3D56B7-B60F-EBCC-2EDA-C30C89BBE495}"/>
              </a:ext>
            </a:extLst>
          </p:cNvPr>
          <p:cNvSpPr txBox="1"/>
          <p:nvPr/>
        </p:nvSpPr>
        <p:spPr>
          <a:xfrm>
            <a:off x="145056" y="2181734"/>
            <a:ext cx="569387" cy="300082"/>
          </a:xfrm>
          <a:prstGeom prst="rect">
            <a:avLst/>
          </a:prstGeom>
          <a:noFill/>
        </p:spPr>
        <p:txBody>
          <a:bodyPr wrap="none" rtlCol="0">
            <a:spAutoFit/>
          </a:bodyPr>
          <a:lstStyle/>
          <a:p>
            <a:r>
              <a:rPr lang="en-US" altLang="zh-CN" dirty="0">
                <a:solidFill>
                  <a:schemeClr val="bg1"/>
                </a:solidFill>
              </a:rPr>
              <a:t>173?</a:t>
            </a:r>
            <a:endParaRPr lang="zh-CN" altLang="en-US" dirty="0">
              <a:solidFill>
                <a:schemeClr val="bg1"/>
              </a:solidFill>
            </a:endParaRPr>
          </a:p>
        </p:txBody>
      </p:sp>
      <p:sp>
        <p:nvSpPr>
          <p:cNvPr id="41" name="文本框 40">
            <a:extLst>
              <a:ext uri="{FF2B5EF4-FFF2-40B4-BE49-F238E27FC236}">
                <a16:creationId xmlns:a16="http://schemas.microsoft.com/office/drawing/2014/main" id="{2531A516-6963-CB5C-04B8-C402CA6C0FB3}"/>
              </a:ext>
            </a:extLst>
          </p:cNvPr>
          <p:cNvSpPr txBox="1"/>
          <p:nvPr/>
        </p:nvSpPr>
        <p:spPr>
          <a:xfrm>
            <a:off x="3533554" y="2761290"/>
            <a:ext cx="4859022" cy="507831"/>
          </a:xfrm>
          <a:prstGeom prst="rect">
            <a:avLst/>
          </a:prstGeom>
          <a:noFill/>
        </p:spPr>
        <p:txBody>
          <a:bodyPr wrap="none" rtlCol="0">
            <a:spAutoFit/>
          </a:bodyPr>
          <a:lstStyle/>
          <a:p>
            <a:r>
              <a:rPr lang="zh-CN" altLang="en-US" dirty="0">
                <a:solidFill>
                  <a:schemeClr val="bg1"/>
                </a:solidFill>
              </a:rPr>
              <a:t>这和我们的搜索引擎类似，根据搜索条目，获取匹配的条目，</a:t>
            </a:r>
            <a:endParaRPr lang="en-US" altLang="zh-CN" dirty="0">
              <a:solidFill>
                <a:schemeClr val="bg1"/>
              </a:solidFill>
            </a:endParaRPr>
          </a:p>
          <a:p>
            <a:r>
              <a:rPr lang="zh-CN" altLang="en-US" dirty="0">
                <a:solidFill>
                  <a:schemeClr val="bg1"/>
                </a:solidFill>
              </a:rPr>
              <a:t>然后根据相关性排序给出最恰当的结果</a:t>
            </a:r>
          </a:p>
        </p:txBody>
      </p:sp>
      <p:sp>
        <p:nvSpPr>
          <p:cNvPr id="42" name="文本框 41">
            <a:extLst>
              <a:ext uri="{FF2B5EF4-FFF2-40B4-BE49-F238E27FC236}">
                <a16:creationId xmlns:a16="http://schemas.microsoft.com/office/drawing/2014/main" id="{02F034BA-ADB8-1124-72A0-EA7C2F8392E6}"/>
              </a:ext>
            </a:extLst>
          </p:cNvPr>
          <p:cNvSpPr txBox="1"/>
          <p:nvPr/>
        </p:nvSpPr>
        <p:spPr>
          <a:xfrm>
            <a:off x="3533554" y="3355251"/>
            <a:ext cx="4756430" cy="715581"/>
          </a:xfrm>
          <a:prstGeom prst="rect">
            <a:avLst/>
          </a:prstGeom>
          <a:noFill/>
        </p:spPr>
        <p:txBody>
          <a:bodyPr wrap="none" rtlCol="0">
            <a:spAutoFit/>
          </a:bodyPr>
          <a:lstStyle/>
          <a:p>
            <a:r>
              <a:rPr lang="zh-CN" altLang="en-US" dirty="0">
                <a:solidFill>
                  <a:schemeClr val="bg1"/>
                </a:solidFill>
              </a:rPr>
              <a:t>我们把</a:t>
            </a:r>
            <a:r>
              <a:rPr lang="en-US" altLang="zh-CN" dirty="0">
                <a:solidFill>
                  <a:schemeClr val="bg1"/>
                </a:solidFill>
              </a:rPr>
              <a:t>173</a:t>
            </a:r>
            <a:r>
              <a:rPr lang="zh-CN" altLang="en-US" dirty="0">
                <a:solidFill>
                  <a:schemeClr val="bg1"/>
                </a:solidFill>
              </a:rPr>
              <a:t>？记为</a:t>
            </a:r>
            <a:r>
              <a:rPr lang="en-US" altLang="zh-CN" dirty="0">
                <a:solidFill>
                  <a:schemeClr val="bg1"/>
                </a:solidFill>
              </a:rPr>
              <a:t>Query</a:t>
            </a:r>
            <a:r>
              <a:rPr lang="zh-CN" altLang="en-US" dirty="0">
                <a:solidFill>
                  <a:schemeClr val="bg1"/>
                </a:solidFill>
              </a:rPr>
              <a:t>，表里的身高记为</a:t>
            </a:r>
            <a:r>
              <a:rPr lang="en-US" altLang="zh-CN" dirty="0">
                <a:solidFill>
                  <a:schemeClr val="bg1"/>
                </a:solidFill>
              </a:rPr>
              <a:t>Key</a:t>
            </a:r>
            <a:r>
              <a:rPr lang="zh-CN" altLang="en-US" dirty="0">
                <a:solidFill>
                  <a:schemeClr val="bg1"/>
                </a:solidFill>
              </a:rPr>
              <a:t>，表里的体重</a:t>
            </a:r>
            <a:endParaRPr lang="en-US" altLang="zh-CN" dirty="0">
              <a:solidFill>
                <a:schemeClr val="bg1"/>
              </a:solidFill>
            </a:endParaRPr>
          </a:p>
          <a:p>
            <a:r>
              <a:rPr lang="zh-CN" altLang="en-US" dirty="0">
                <a:solidFill>
                  <a:schemeClr val="bg1"/>
                </a:solidFill>
              </a:rPr>
              <a:t>记为</a:t>
            </a:r>
            <a:r>
              <a:rPr lang="en-US" altLang="zh-CN" dirty="0">
                <a:solidFill>
                  <a:schemeClr val="bg1"/>
                </a:solidFill>
              </a:rPr>
              <a:t>Value</a:t>
            </a:r>
            <a:r>
              <a:rPr lang="zh-CN" altLang="en-US" dirty="0">
                <a:solidFill>
                  <a:schemeClr val="bg1"/>
                </a:solidFill>
              </a:rPr>
              <a:t>，我们可以看到</a:t>
            </a:r>
            <a:r>
              <a:rPr lang="en-US" altLang="zh-CN" dirty="0">
                <a:solidFill>
                  <a:schemeClr val="bg1"/>
                </a:solidFill>
              </a:rPr>
              <a:t>Query</a:t>
            </a:r>
            <a:r>
              <a:rPr lang="zh-CN" altLang="en-US" dirty="0">
                <a:solidFill>
                  <a:schemeClr val="bg1"/>
                </a:solidFill>
              </a:rPr>
              <a:t>要选取的</a:t>
            </a:r>
            <a:r>
              <a:rPr lang="en-US" altLang="zh-CN" dirty="0">
                <a:solidFill>
                  <a:schemeClr val="bg1"/>
                </a:solidFill>
              </a:rPr>
              <a:t>Value</a:t>
            </a:r>
            <a:r>
              <a:rPr lang="zh-CN" altLang="en-US" dirty="0">
                <a:solidFill>
                  <a:schemeClr val="bg1"/>
                </a:solidFill>
              </a:rPr>
              <a:t>和</a:t>
            </a:r>
            <a:r>
              <a:rPr lang="en-US" altLang="zh-CN" dirty="0">
                <a:solidFill>
                  <a:schemeClr val="bg1"/>
                </a:solidFill>
              </a:rPr>
              <a:t>Key</a:t>
            </a:r>
            <a:r>
              <a:rPr lang="zh-CN" altLang="en-US" dirty="0">
                <a:solidFill>
                  <a:schemeClr val="bg1"/>
                </a:solidFill>
              </a:rPr>
              <a:t>息息相</a:t>
            </a:r>
            <a:endParaRPr lang="en-US" altLang="zh-CN" dirty="0">
              <a:solidFill>
                <a:schemeClr val="bg1"/>
              </a:solidFill>
            </a:endParaRPr>
          </a:p>
          <a:p>
            <a:r>
              <a:rPr lang="zh-CN" altLang="en-US" dirty="0">
                <a:solidFill>
                  <a:schemeClr val="bg1"/>
                </a:solidFill>
              </a:rPr>
              <a:t>关，</a:t>
            </a:r>
            <a:r>
              <a:rPr lang="en-US" altLang="zh-CN" dirty="0">
                <a:solidFill>
                  <a:schemeClr val="bg1"/>
                </a:solidFill>
              </a:rPr>
              <a:t>key</a:t>
            </a:r>
            <a:r>
              <a:rPr lang="zh-CN" altLang="en-US" dirty="0">
                <a:solidFill>
                  <a:schemeClr val="bg1"/>
                </a:solidFill>
              </a:rPr>
              <a:t>之间的关系，同样映射到了</a:t>
            </a:r>
            <a:r>
              <a:rPr lang="en-US" altLang="zh-CN" dirty="0">
                <a:solidFill>
                  <a:schemeClr val="bg1"/>
                </a:solidFill>
              </a:rPr>
              <a:t>value</a:t>
            </a:r>
            <a:r>
              <a:rPr lang="zh-CN" altLang="en-US" dirty="0">
                <a:solidFill>
                  <a:schemeClr val="bg1"/>
                </a:solidFill>
              </a:rPr>
              <a:t>之间的关系里</a:t>
            </a:r>
          </a:p>
        </p:txBody>
      </p:sp>
      <p:sp>
        <p:nvSpPr>
          <p:cNvPr id="43" name="文本框 42">
            <a:extLst>
              <a:ext uri="{FF2B5EF4-FFF2-40B4-BE49-F238E27FC236}">
                <a16:creationId xmlns:a16="http://schemas.microsoft.com/office/drawing/2014/main" id="{36223C7B-2545-2915-9649-47FB3822C93F}"/>
              </a:ext>
            </a:extLst>
          </p:cNvPr>
          <p:cNvSpPr txBox="1"/>
          <p:nvPr/>
        </p:nvSpPr>
        <p:spPr>
          <a:xfrm>
            <a:off x="3533554" y="4244146"/>
            <a:ext cx="4706680" cy="507831"/>
          </a:xfrm>
          <a:prstGeom prst="rect">
            <a:avLst/>
          </a:prstGeom>
          <a:noFill/>
        </p:spPr>
        <p:txBody>
          <a:bodyPr wrap="square" rtlCol="0">
            <a:spAutoFit/>
          </a:bodyPr>
          <a:lstStyle/>
          <a:p>
            <a:r>
              <a:rPr lang="en-US" altLang="zh-CN" b="0" i="0" dirty="0">
                <a:solidFill>
                  <a:schemeClr val="bg1"/>
                </a:solidFill>
                <a:effectLst/>
                <a:latin typeface="Times New Roman" panose="02020603050405020304" pitchFamily="18" charset="0"/>
              </a:rPr>
              <a:t>Attention</a:t>
            </a:r>
            <a:r>
              <a:rPr lang="zh-CN" altLang="en-US" b="0" i="0" dirty="0">
                <a:solidFill>
                  <a:schemeClr val="bg1"/>
                </a:solidFill>
                <a:effectLst/>
                <a:latin typeface="宋体" panose="02010600030101010101" pitchFamily="2" charset="-122"/>
                <a:ea typeface="宋体" panose="02010600030101010101" pitchFamily="2" charset="-122"/>
              </a:rPr>
              <a:t>函数的本质可以被描述为一个查询（</a:t>
            </a:r>
            <a:r>
              <a:rPr lang="en-US" altLang="zh-CN" b="0" i="0" dirty="0">
                <a:solidFill>
                  <a:schemeClr val="bg1"/>
                </a:solidFill>
                <a:effectLst/>
                <a:latin typeface="Times New Roman" panose="02020603050405020304" pitchFamily="18" charset="0"/>
              </a:rPr>
              <a:t>query</a:t>
            </a:r>
            <a:r>
              <a:rPr lang="zh-CN" altLang="en-US" b="0" i="0" dirty="0">
                <a:solidFill>
                  <a:schemeClr val="bg1"/>
                </a:solidFill>
                <a:effectLst/>
                <a:latin typeface="宋体" panose="02010600030101010101" pitchFamily="2" charset="-122"/>
                <a:ea typeface="宋体" panose="02010600030101010101" pitchFamily="2" charset="-122"/>
              </a:rPr>
              <a:t>）到一系列（键</a:t>
            </a:r>
            <a:r>
              <a:rPr lang="en-US" altLang="zh-CN" b="0" i="0" dirty="0">
                <a:solidFill>
                  <a:schemeClr val="bg1"/>
                </a:solidFill>
                <a:effectLst/>
                <a:latin typeface="Times New Roman" panose="02020603050405020304" pitchFamily="18" charset="0"/>
              </a:rPr>
              <a:t>key-</a:t>
            </a:r>
            <a:r>
              <a:rPr lang="zh-CN" altLang="en-US" b="0" i="0" dirty="0">
                <a:solidFill>
                  <a:schemeClr val="bg1"/>
                </a:solidFill>
                <a:effectLst/>
                <a:latin typeface="宋体" panose="02010600030101010101" pitchFamily="2" charset="-122"/>
                <a:ea typeface="宋体" panose="02010600030101010101" pitchFamily="2" charset="-122"/>
              </a:rPr>
              <a:t>值</a:t>
            </a:r>
            <a:r>
              <a:rPr lang="en-US" altLang="zh-CN" b="0" i="0" dirty="0">
                <a:solidFill>
                  <a:schemeClr val="bg1"/>
                </a:solidFill>
                <a:effectLst/>
                <a:latin typeface="Times New Roman" panose="02020603050405020304" pitchFamily="18" charset="0"/>
              </a:rPr>
              <a:t>value</a:t>
            </a:r>
            <a:r>
              <a:rPr lang="zh-CN" altLang="en-US" b="0" i="0" dirty="0">
                <a:solidFill>
                  <a:schemeClr val="bg1"/>
                </a:solidFill>
                <a:effectLst/>
                <a:latin typeface="宋体" panose="02010600030101010101" pitchFamily="2" charset="-122"/>
                <a:ea typeface="宋体" panose="02010600030101010101" pitchFamily="2" charset="-122"/>
              </a:rPr>
              <a:t>）对的映射</a:t>
            </a:r>
            <a:endParaRPr lang="zh-CN" altLang="en-US" dirty="0">
              <a:solidFill>
                <a:schemeClr val="bg1"/>
              </a:solidFill>
            </a:endParaRPr>
          </a:p>
        </p:txBody>
      </p:sp>
    </p:spTree>
    <p:custDataLst>
      <p:tags r:id="rId1"/>
    </p:custDataLst>
  </p:cSld>
  <p:clrMapOvr>
    <a:masterClrMapping/>
  </p:clrMapOvr>
  <p:transition spd="slow" advClick="0" advTm="3657">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1000"/>
                                        <p:tgtEl>
                                          <p:spTgt spid="41"/>
                                        </p:tgtEl>
                                      </p:cBhvr>
                                    </p:animEffect>
                                    <p:anim calcmode="lin" valueType="num">
                                      <p:cBhvr>
                                        <p:cTn id="40" dur="1000" fill="hold"/>
                                        <p:tgtEl>
                                          <p:spTgt spid="41"/>
                                        </p:tgtEl>
                                        <p:attrNameLst>
                                          <p:attrName>ppt_x</p:attrName>
                                        </p:attrNameLst>
                                      </p:cBhvr>
                                      <p:tavLst>
                                        <p:tav tm="0">
                                          <p:val>
                                            <p:strVal val="#ppt_x"/>
                                          </p:val>
                                        </p:tav>
                                        <p:tav tm="100000">
                                          <p:val>
                                            <p:strVal val="#ppt_x"/>
                                          </p:val>
                                        </p:tav>
                                      </p:tavLst>
                                    </p:anim>
                                    <p:anim calcmode="lin" valueType="num">
                                      <p:cBhvr>
                                        <p:cTn id="4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wipe(down)">
                                      <p:cBhvr>
                                        <p:cTn id="46" dur="500"/>
                                        <p:tgtEl>
                                          <p:spTgt spid="40"/>
                                        </p:tgtEl>
                                      </p:cBhvr>
                                    </p:animEffect>
                                  </p:childTnLst>
                                </p:cTn>
                              </p:par>
                              <p:par>
                                <p:cTn id="47" presetID="22" presetClass="entr" presetSubtype="4"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wipe(down)">
                                      <p:cBhvr>
                                        <p:cTn id="49" dur="500"/>
                                        <p:tgtEl>
                                          <p:spTgt spid="39"/>
                                        </p:tgtEl>
                                      </p:cBhvr>
                                    </p:animEffect>
                                  </p:childTnLst>
                                </p:cTn>
                              </p:par>
                              <p:par>
                                <p:cTn id="50" presetID="22" presetClass="entr" presetSubtype="4"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par>
                                <p:cTn id="53" presetID="22" presetClass="entr" presetSubtype="4"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down)">
                                      <p:cBhvr>
                                        <p:cTn id="55" dur="500"/>
                                        <p:tgtEl>
                                          <p:spTgt spid="21"/>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wipe(down)">
                                      <p:cBhvr>
                                        <p:cTn id="58" dur="500"/>
                                        <p:tgtEl>
                                          <p:spTgt spid="38"/>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wipe(down)">
                                      <p:cBhvr>
                                        <p:cTn id="61" dur="500"/>
                                        <p:tgtEl>
                                          <p:spTgt spid="22"/>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wipe(down)">
                                      <p:cBhvr>
                                        <p:cTn id="64" dur="500"/>
                                        <p:tgtEl>
                                          <p:spTgt spid="34"/>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wipe(down)">
                                      <p:cBhvr>
                                        <p:cTn id="67" dur="500"/>
                                        <p:tgtEl>
                                          <p:spTgt spid="42"/>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43"/>
                                        </p:tgtEl>
                                        <p:attrNameLst>
                                          <p:attrName>style.visibility</p:attrName>
                                        </p:attrNameLst>
                                      </p:cBhvr>
                                      <p:to>
                                        <p:strVal val="visible"/>
                                      </p:to>
                                    </p:set>
                                    <p:anim calcmode="lin" valueType="num">
                                      <p:cBhvr additive="base">
                                        <p:cTn id="72" dur="500" fill="hold"/>
                                        <p:tgtEl>
                                          <p:spTgt spid="43"/>
                                        </p:tgtEl>
                                        <p:attrNameLst>
                                          <p:attrName>ppt_x</p:attrName>
                                        </p:attrNameLst>
                                      </p:cBhvr>
                                      <p:tavLst>
                                        <p:tav tm="0">
                                          <p:val>
                                            <p:strVal val="#ppt_x"/>
                                          </p:val>
                                        </p:tav>
                                        <p:tav tm="100000">
                                          <p:val>
                                            <p:strVal val="#ppt_x"/>
                                          </p:val>
                                        </p:tav>
                                      </p:tavLst>
                                    </p:anim>
                                    <p:anim calcmode="lin" valueType="num">
                                      <p:cBhvr additive="base">
                                        <p:cTn id="73"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6" grpId="0"/>
      <p:bldP spid="9" grpId="0" animBg="1"/>
      <p:bldP spid="11" grpId="0"/>
      <p:bldP spid="22" grpId="0"/>
      <p:bldP spid="34" grpId="0"/>
      <p:bldP spid="38" grpId="0"/>
      <p:bldP spid="40" grpId="0"/>
      <p:bldP spid="41" grpId="0"/>
      <p:bldP spid="42" grpId="0"/>
      <p:bldP spid="4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0575FAE-619C-4314-AF0E-CC71E10CCE23}"/>
              </a:ext>
            </a:extLst>
          </p:cNvPr>
          <p:cNvSpPr txBox="1"/>
          <p:nvPr/>
        </p:nvSpPr>
        <p:spPr>
          <a:xfrm>
            <a:off x="786419" y="250597"/>
            <a:ext cx="4040761" cy="461665"/>
          </a:xfrm>
          <a:prstGeom prst="rect">
            <a:avLst/>
          </a:prstGeom>
          <a:noFill/>
        </p:spPr>
        <p:txBody>
          <a:bodyPr wrap="square" rtlCol="0">
            <a:spAutoFit/>
          </a:bodyPr>
          <a:lstStyle/>
          <a:p>
            <a:r>
              <a:rPr lang="zh-CN" altLang="en-US" sz="2400" b="1"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自注意力</a:t>
            </a:r>
          </a:p>
        </p:txBody>
      </p:sp>
      <p:sp>
        <p:nvSpPr>
          <p:cNvPr id="3" name="文本框 2">
            <a:extLst>
              <a:ext uri="{FF2B5EF4-FFF2-40B4-BE49-F238E27FC236}">
                <a16:creationId xmlns:a16="http://schemas.microsoft.com/office/drawing/2014/main" id="{5BC9B025-D1C7-0BA5-1159-EE660F829601}"/>
              </a:ext>
            </a:extLst>
          </p:cNvPr>
          <p:cNvSpPr txBox="1"/>
          <p:nvPr/>
        </p:nvSpPr>
        <p:spPr>
          <a:xfrm>
            <a:off x="223028" y="204430"/>
            <a:ext cx="631840" cy="553998"/>
          </a:xfrm>
          <a:prstGeom prst="rect">
            <a:avLst/>
          </a:prstGeom>
          <a:noFill/>
        </p:spPr>
        <p:txBody>
          <a:bodyPr wrap="square" rtlCol="0">
            <a:spAutoFit/>
          </a:bodyPr>
          <a:lstStyle/>
          <a:p>
            <a:pPr algn="ctr"/>
            <a:r>
              <a:rPr lang="en-US" altLang="zh-CN" sz="3000"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03</a:t>
            </a:r>
            <a:endParaRPr lang="zh-CN" altLang="en-US" sz="3000"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sp>
        <p:nvSpPr>
          <p:cNvPr id="5" name="文本框 4">
            <a:extLst>
              <a:ext uri="{FF2B5EF4-FFF2-40B4-BE49-F238E27FC236}">
                <a16:creationId xmlns:a16="http://schemas.microsoft.com/office/drawing/2014/main" id="{1A0A5524-6F8F-47BF-CDC0-5AF71D2DC89D}"/>
              </a:ext>
            </a:extLst>
          </p:cNvPr>
          <p:cNvSpPr txBox="1"/>
          <p:nvPr/>
        </p:nvSpPr>
        <p:spPr>
          <a:xfrm>
            <a:off x="854868" y="804595"/>
            <a:ext cx="6942341" cy="923330"/>
          </a:xfrm>
          <a:prstGeom prst="rect">
            <a:avLst/>
          </a:prstGeom>
          <a:noFill/>
        </p:spPr>
        <p:txBody>
          <a:bodyPr wrap="square" rtlCol="0">
            <a:spAutoFit/>
          </a:bodyPr>
          <a:lstStyle/>
          <a:p>
            <a:r>
              <a:rPr lang="zh-CN" altLang="en-US" dirty="0">
                <a:solidFill>
                  <a:schemeClr val="bg1"/>
                </a:solidFill>
              </a:rPr>
              <a:t>上面提到借助外界信息来获取</a:t>
            </a:r>
            <a:r>
              <a:rPr lang="en-US" altLang="zh-CN" dirty="0">
                <a:solidFill>
                  <a:schemeClr val="bg1"/>
                </a:solidFill>
              </a:rPr>
              <a:t>value</a:t>
            </a:r>
            <a:r>
              <a:rPr lang="zh-CN" altLang="en-US" dirty="0">
                <a:solidFill>
                  <a:schemeClr val="bg1"/>
                </a:solidFill>
              </a:rPr>
              <a:t>的方法即是注意力机制，当</a:t>
            </a:r>
            <a:r>
              <a:rPr lang="en-US" altLang="zh-CN" dirty="0">
                <a:solidFill>
                  <a:schemeClr val="bg1"/>
                </a:solidFill>
              </a:rPr>
              <a:t>Query</a:t>
            </a:r>
            <a:r>
              <a:rPr lang="zh-CN" altLang="en-US" dirty="0">
                <a:solidFill>
                  <a:schemeClr val="bg1"/>
                </a:solidFill>
              </a:rPr>
              <a:t>，</a:t>
            </a:r>
            <a:r>
              <a:rPr lang="en-US" altLang="zh-CN" dirty="0">
                <a:solidFill>
                  <a:schemeClr val="bg1"/>
                </a:solidFill>
              </a:rPr>
              <a:t>Key</a:t>
            </a:r>
            <a:r>
              <a:rPr lang="zh-CN" altLang="en-US" dirty="0">
                <a:solidFill>
                  <a:schemeClr val="bg1"/>
                </a:solidFill>
              </a:rPr>
              <a:t>，</a:t>
            </a:r>
            <a:r>
              <a:rPr lang="en-US" altLang="zh-CN" dirty="0">
                <a:solidFill>
                  <a:schemeClr val="bg1"/>
                </a:solidFill>
              </a:rPr>
              <a:t>Value</a:t>
            </a:r>
            <a:r>
              <a:rPr lang="zh-CN" altLang="en-US" dirty="0">
                <a:solidFill>
                  <a:schemeClr val="bg1"/>
                </a:solidFill>
              </a:rPr>
              <a:t>都是自身的时候，我们便将其称为自注意力，</a:t>
            </a:r>
            <a:r>
              <a:rPr lang="en-US" altLang="zh-CN" dirty="0">
                <a:solidFill>
                  <a:schemeClr val="bg1"/>
                </a:solidFill>
              </a:rPr>
              <a:t>Self-attention</a:t>
            </a:r>
            <a:r>
              <a:rPr lang="zh-CN" altLang="en-US" dirty="0">
                <a:solidFill>
                  <a:schemeClr val="bg1"/>
                </a:solidFill>
              </a:rPr>
              <a:t>即</a:t>
            </a:r>
            <a:r>
              <a:rPr lang="en-US" altLang="zh-CN" dirty="0">
                <a:solidFill>
                  <a:schemeClr val="bg1"/>
                </a:solidFill>
              </a:rPr>
              <a:t>K=V=Q</a:t>
            </a:r>
            <a:r>
              <a:rPr lang="zh-CN" altLang="en-US" dirty="0">
                <a:solidFill>
                  <a:schemeClr val="bg1"/>
                </a:solidFill>
              </a:rPr>
              <a:t>，例如输入一个句子，那么里面的每个词都要和该句子中的所有词进行</a:t>
            </a:r>
            <a:r>
              <a:rPr lang="en-US" altLang="zh-CN" dirty="0">
                <a:solidFill>
                  <a:schemeClr val="bg1"/>
                </a:solidFill>
              </a:rPr>
              <a:t>attention</a:t>
            </a:r>
            <a:r>
              <a:rPr lang="zh-CN" altLang="en-US" dirty="0">
                <a:solidFill>
                  <a:schemeClr val="bg1"/>
                </a:solidFill>
              </a:rPr>
              <a:t>计算。目的是学习句子内部的词依赖关系，捕获句子的内部结构。</a:t>
            </a:r>
          </a:p>
        </p:txBody>
      </p:sp>
      <p:sp>
        <p:nvSpPr>
          <p:cNvPr id="6" name="文本框 5">
            <a:extLst>
              <a:ext uri="{FF2B5EF4-FFF2-40B4-BE49-F238E27FC236}">
                <a16:creationId xmlns:a16="http://schemas.microsoft.com/office/drawing/2014/main" id="{ADCF9D8D-F9CF-9531-28CD-3C74F39ECC17}"/>
              </a:ext>
            </a:extLst>
          </p:cNvPr>
          <p:cNvSpPr txBox="1"/>
          <p:nvPr/>
        </p:nvSpPr>
        <p:spPr>
          <a:xfrm>
            <a:off x="786419" y="2317834"/>
            <a:ext cx="3724096" cy="253916"/>
          </a:xfrm>
          <a:prstGeom prst="rect">
            <a:avLst/>
          </a:prstGeom>
          <a:noFill/>
        </p:spPr>
        <p:txBody>
          <a:bodyPr wrap="none" rtlCol="0">
            <a:spAutoFit/>
          </a:bodyPr>
          <a:lstStyle/>
          <a:p>
            <a:r>
              <a:rPr lang="zh-CN" altLang="en-US" sz="1050" dirty="0">
                <a:solidFill>
                  <a:schemeClr val="bg1"/>
                </a:solidFill>
              </a:rPr>
              <a:t>这 有 一只 兔子，</a:t>
            </a:r>
            <a:r>
              <a:rPr lang="zh-CN" altLang="en-US" sz="1050" dirty="0">
                <a:solidFill>
                  <a:schemeClr val="bg1"/>
                </a:solidFill>
                <a:highlight>
                  <a:srgbClr val="FF0000"/>
                </a:highlight>
              </a:rPr>
              <a:t>它</a:t>
            </a:r>
            <a:r>
              <a:rPr lang="zh-CN" altLang="en-US" sz="1050" dirty="0">
                <a:solidFill>
                  <a:schemeClr val="bg1"/>
                </a:solidFill>
              </a:rPr>
              <a:t> 在 吃 草，旁边 有 一只 狗，</a:t>
            </a:r>
            <a:r>
              <a:rPr lang="zh-CN" altLang="en-US" sz="1050" dirty="0">
                <a:solidFill>
                  <a:schemeClr val="bg1"/>
                </a:solidFill>
                <a:highlight>
                  <a:srgbClr val="FF0000"/>
                </a:highlight>
              </a:rPr>
              <a:t>它</a:t>
            </a:r>
            <a:r>
              <a:rPr lang="zh-CN" altLang="en-US" sz="1050" dirty="0">
                <a:solidFill>
                  <a:schemeClr val="bg1"/>
                </a:solidFill>
              </a:rPr>
              <a:t> 也 在 吃</a:t>
            </a:r>
          </a:p>
        </p:txBody>
      </p:sp>
      <p:sp>
        <p:nvSpPr>
          <p:cNvPr id="9" name="文本框 8">
            <a:extLst>
              <a:ext uri="{FF2B5EF4-FFF2-40B4-BE49-F238E27FC236}">
                <a16:creationId xmlns:a16="http://schemas.microsoft.com/office/drawing/2014/main" id="{32DD04FA-A222-7239-1CC2-4DD2DB88427D}"/>
              </a:ext>
            </a:extLst>
          </p:cNvPr>
          <p:cNvSpPr txBox="1"/>
          <p:nvPr/>
        </p:nvSpPr>
        <p:spPr>
          <a:xfrm>
            <a:off x="786419" y="3281027"/>
            <a:ext cx="3724096" cy="253916"/>
          </a:xfrm>
          <a:prstGeom prst="rect">
            <a:avLst/>
          </a:prstGeom>
          <a:noFill/>
        </p:spPr>
        <p:txBody>
          <a:bodyPr wrap="none" rtlCol="0">
            <a:spAutoFit/>
          </a:bodyPr>
          <a:lstStyle/>
          <a:p>
            <a:r>
              <a:rPr lang="zh-CN" altLang="en-US" sz="1050" dirty="0">
                <a:solidFill>
                  <a:schemeClr val="bg1"/>
                </a:solidFill>
              </a:rPr>
              <a:t>这 有 一只 </a:t>
            </a:r>
            <a:r>
              <a:rPr lang="zh-CN" altLang="en-US" sz="1050" dirty="0">
                <a:solidFill>
                  <a:schemeClr val="bg1"/>
                </a:solidFill>
                <a:highlight>
                  <a:srgbClr val="FF0000"/>
                </a:highlight>
              </a:rPr>
              <a:t>兔子</a:t>
            </a:r>
            <a:r>
              <a:rPr lang="zh-CN" altLang="en-US" sz="1050" dirty="0">
                <a:solidFill>
                  <a:schemeClr val="bg1"/>
                </a:solidFill>
              </a:rPr>
              <a:t>，</a:t>
            </a:r>
            <a:r>
              <a:rPr lang="zh-CN" altLang="en-US" sz="1050" dirty="0">
                <a:solidFill>
                  <a:schemeClr val="bg1"/>
                </a:solidFill>
                <a:highlight>
                  <a:srgbClr val="C46F76"/>
                </a:highlight>
              </a:rPr>
              <a:t>它</a:t>
            </a:r>
            <a:r>
              <a:rPr lang="zh-CN" altLang="en-US" sz="1050" dirty="0">
                <a:solidFill>
                  <a:schemeClr val="bg1"/>
                </a:solidFill>
              </a:rPr>
              <a:t> 在 吃 草，旁边 有 一只 </a:t>
            </a:r>
            <a:r>
              <a:rPr lang="zh-CN" altLang="en-US" sz="1050" dirty="0">
                <a:solidFill>
                  <a:schemeClr val="bg1"/>
                </a:solidFill>
                <a:highlight>
                  <a:srgbClr val="FF0000"/>
                </a:highlight>
              </a:rPr>
              <a:t>狗</a:t>
            </a:r>
            <a:r>
              <a:rPr lang="zh-CN" altLang="en-US" sz="1050" dirty="0">
                <a:solidFill>
                  <a:schemeClr val="bg1"/>
                </a:solidFill>
              </a:rPr>
              <a:t>，</a:t>
            </a:r>
            <a:r>
              <a:rPr lang="zh-CN" altLang="en-US" sz="1050" dirty="0">
                <a:solidFill>
                  <a:schemeClr val="bg1"/>
                </a:solidFill>
                <a:highlight>
                  <a:srgbClr val="C46F76"/>
                </a:highlight>
              </a:rPr>
              <a:t>它</a:t>
            </a:r>
            <a:r>
              <a:rPr lang="zh-CN" altLang="en-US" sz="1050" dirty="0">
                <a:solidFill>
                  <a:schemeClr val="bg1"/>
                </a:solidFill>
              </a:rPr>
              <a:t> 也 在 吃</a:t>
            </a:r>
          </a:p>
        </p:txBody>
      </p:sp>
      <p:cxnSp>
        <p:nvCxnSpPr>
          <p:cNvPr id="13" name="直接连接符 12">
            <a:extLst>
              <a:ext uri="{FF2B5EF4-FFF2-40B4-BE49-F238E27FC236}">
                <a16:creationId xmlns:a16="http://schemas.microsoft.com/office/drawing/2014/main" id="{1F32F2D4-A94E-101A-A6B4-AEC8560218D1}"/>
              </a:ext>
            </a:extLst>
          </p:cNvPr>
          <p:cNvCxnSpPr/>
          <p:nvPr/>
        </p:nvCxnSpPr>
        <p:spPr>
          <a:xfrm>
            <a:off x="2006009" y="2565859"/>
            <a:ext cx="0" cy="7230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D7F4875-4D0C-199E-FA65-B5B99C0CD932}"/>
              </a:ext>
            </a:extLst>
          </p:cNvPr>
          <p:cNvCxnSpPr/>
          <p:nvPr/>
        </p:nvCxnSpPr>
        <p:spPr>
          <a:xfrm>
            <a:off x="3827721" y="2571750"/>
            <a:ext cx="0" cy="7092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512A6D73-F275-4D2F-EC2C-F8A3AD694E33}"/>
              </a:ext>
            </a:extLst>
          </p:cNvPr>
          <p:cNvCxnSpPr/>
          <p:nvPr/>
        </p:nvCxnSpPr>
        <p:spPr>
          <a:xfrm flipV="1">
            <a:off x="1651591" y="2565859"/>
            <a:ext cx="354418" cy="7151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61574CDC-E6E2-CCBC-1131-A92F3DE884AD}"/>
              </a:ext>
            </a:extLst>
          </p:cNvPr>
          <p:cNvCxnSpPr/>
          <p:nvPr/>
        </p:nvCxnSpPr>
        <p:spPr>
          <a:xfrm flipV="1">
            <a:off x="3551274" y="2565859"/>
            <a:ext cx="276447" cy="72301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A0DB4CA-7ED4-682A-8820-F27A4647F7C8}"/>
              </a:ext>
            </a:extLst>
          </p:cNvPr>
          <p:cNvCxnSpPr/>
          <p:nvPr/>
        </p:nvCxnSpPr>
        <p:spPr>
          <a:xfrm>
            <a:off x="2006009" y="2564882"/>
            <a:ext cx="155944" cy="716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620C246E-E3B5-24F7-E104-EC12A8A96AA5}"/>
              </a:ext>
            </a:extLst>
          </p:cNvPr>
          <p:cNvCxnSpPr/>
          <p:nvPr/>
        </p:nvCxnSpPr>
        <p:spPr>
          <a:xfrm>
            <a:off x="2006008" y="2565859"/>
            <a:ext cx="276448" cy="715168"/>
          </a:xfrm>
          <a:prstGeom prst="line">
            <a:avLst/>
          </a:prstGeom>
          <a:ln>
            <a:solidFill>
              <a:srgbClr val="FFA9F8">
                <a:alpha val="69804"/>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284F293-1E7D-85FC-E3E2-B3D7C9487D40}"/>
              </a:ext>
            </a:extLst>
          </p:cNvPr>
          <p:cNvCxnSpPr/>
          <p:nvPr/>
        </p:nvCxnSpPr>
        <p:spPr>
          <a:xfrm flipH="1">
            <a:off x="1651590" y="2565859"/>
            <a:ext cx="2176130" cy="715168"/>
          </a:xfrm>
          <a:prstGeom prst="line">
            <a:avLst/>
          </a:prstGeom>
          <a:ln>
            <a:solidFill>
              <a:srgbClr val="FFA9F8">
                <a:alpha val="40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AF0EA736-22A5-B394-923B-857AE3F222B0}"/>
              </a:ext>
            </a:extLst>
          </p:cNvPr>
          <p:cNvCxnSpPr/>
          <p:nvPr/>
        </p:nvCxnSpPr>
        <p:spPr>
          <a:xfrm>
            <a:off x="3827720" y="2571750"/>
            <a:ext cx="148857" cy="709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F10AD631-724A-D343-C51A-A333746FFC17}"/>
              </a:ext>
            </a:extLst>
          </p:cNvPr>
          <p:cNvCxnSpPr/>
          <p:nvPr/>
        </p:nvCxnSpPr>
        <p:spPr>
          <a:xfrm>
            <a:off x="3827720" y="2571750"/>
            <a:ext cx="266968" cy="709277"/>
          </a:xfrm>
          <a:prstGeom prst="line">
            <a:avLst/>
          </a:prstGeom>
          <a:ln>
            <a:solidFill>
              <a:srgbClr val="FFA9F8">
                <a:alpha val="65098"/>
              </a:srgb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C2F24586-61D2-CA53-63FC-D36885B2081E}"/>
              </a:ext>
            </a:extLst>
          </p:cNvPr>
          <p:cNvCxnSpPr/>
          <p:nvPr/>
        </p:nvCxnSpPr>
        <p:spPr>
          <a:xfrm flipV="1">
            <a:off x="2006007" y="2564882"/>
            <a:ext cx="1821713" cy="723991"/>
          </a:xfrm>
          <a:prstGeom prst="line">
            <a:avLst/>
          </a:prstGeom>
          <a:ln>
            <a:solidFill>
              <a:srgbClr val="FFA9F8">
                <a:alpha val="45098"/>
              </a:srgb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A758C552-23CB-E8E7-839E-569B25CE892F}"/>
              </a:ext>
            </a:extLst>
          </p:cNvPr>
          <p:cNvCxnSpPr/>
          <p:nvPr/>
        </p:nvCxnSpPr>
        <p:spPr>
          <a:xfrm>
            <a:off x="2006007" y="2571750"/>
            <a:ext cx="1821713" cy="709277"/>
          </a:xfrm>
          <a:prstGeom prst="line">
            <a:avLst/>
          </a:prstGeom>
          <a:ln>
            <a:solidFill>
              <a:srgbClr val="FFA9F8">
                <a:alpha val="40000"/>
              </a:srgb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21EED8DB-FC08-A873-8BF2-75CA55F2887B}"/>
              </a:ext>
            </a:extLst>
          </p:cNvPr>
          <p:cNvCxnSpPr/>
          <p:nvPr/>
        </p:nvCxnSpPr>
        <p:spPr>
          <a:xfrm>
            <a:off x="2006007" y="2571750"/>
            <a:ext cx="482012" cy="709277"/>
          </a:xfrm>
          <a:prstGeom prst="line">
            <a:avLst/>
          </a:prstGeom>
          <a:ln>
            <a:solidFill>
              <a:srgbClr val="FFA9F8">
                <a:alpha val="54902"/>
              </a:srgbClr>
            </a:solidFill>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84FB397A-5CA9-6C2D-15DC-1B0A9DC4A433}"/>
              </a:ext>
            </a:extLst>
          </p:cNvPr>
          <p:cNvSpPr txBox="1"/>
          <p:nvPr/>
        </p:nvSpPr>
        <p:spPr>
          <a:xfrm>
            <a:off x="4976037" y="2444792"/>
            <a:ext cx="3537097" cy="1131079"/>
          </a:xfrm>
          <a:prstGeom prst="rect">
            <a:avLst/>
          </a:prstGeom>
          <a:noFill/>
        </p:spPr>
        <p:txBody>
          <a:bodyPr wrap="square" rtlCol="0">
            <a:spAutoFit/>
          </a:bodyPr>
          <a:lstStyle/>
          <a:p>
            <a:r>
              <a:rPr lang="zh-CN" altLang="en-US" dirty="0">
                <a:solidFill>
                  <a:schemeClr val="bg1"/>
                </a:solidFill>
              </a:rPr>
              <a:t>自注意力让句子中的每个词更关注与自己相关的信息而减小不相关词对其的影响，本例中的它出现了两次，通过自注意力，机器识别到了两个它指代的不同，这刚好是我们想要的结果</a:t>
            </a:r>
          </a:p>
        </p:txBody>
      </p:sp>
    </p:spTree>
    <p:extLst>
      <p:ext uri="{BB962C8B-B14F-4D97-AF65-F5344CB8AC3E}">
        <p14:creationId xmlns:p14="http://schemas.microsoft.com/office/powerpoint/2010/main" val="43362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ppt_x"/>
                                          </p:val>
                                        </p:tav>
                                        <p:tav tm="100000">
                                          <p:val>
                                            <p:strVal val="#ppt_x"/>
                                          </p:val>
                                        </p:tav>
                                      </p:tavLst>
                                    </p:anim>
                                    <p:anim calcmode="lin" valueType="num">
                                      <p:cBhvr additive="base">
                                        <p:cTn id="39" dur="500" fill="hold"/>
                                        <p:tgtEl>
                                          <p:spTgt spid="17"/>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ppt_x"/>
                                          </p:val>
                                        </p:tav>
                                        <p:tav tm="100000">
                                          <p:val>
                                            <p:strVal val="#ppt_x"/>
                                          </p:val>
                                        </p:tav>
                                      </p:tavLst>
                                    </p:anim>
                                    <p:anim calcmode="lin" valueType="num">
                                      <p:cBhvr additive="base">
                                        <p:cTn id="43" dur="500" fill="hold"/>
                                        <p:tgtEl>
                                          <p:spTgt spid="19"/>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ppt_x"/>
                                          </p:val>
                                        </p:tav>
                                        <p:tav tm="100000">
                                          <p:val>
                                            <p:strVal val="#ppt_x"/>
                                          </p:val>
                                        </p:tav>
                                      </p:tavLst>
                                    </p:anim>
                                    <p:anim calcmode="lin" valueType="num">
                                      <p:cBhvr additive="base">
                                        <p:cTn id="47" dur="500" fill="hold"/>
                                        <p:tgtEl>
                                          <p:spTgt spid="21"/>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ppt_x"/>
                                          </p:val>
                                        </p:tav>
                                        <p:tav tm="100000">
                                          <p:val>
                                            <p:strVal val="#ppt_x"/>
                                          </p:val>
                                        </p:tav>
                                      </p:tavLst>
                                    </p:anim>
                                    <p:anim calcmode="lin" valueType="num">
                                      <p:cBhvr additive="base">
                                        <p:cTn id="55" dur="500" fill="hold"/>
                                        <p:tgtEl>
                                          <p:spTgt spid="25"/>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27"/>
                                        </p:tgtEl>
                                        <p:attrNameLst>
                                          <p:attrName>style.visibility</p:attrName>
                                        </p:attrNameLst>
                                      </p:cBhvr>
                                      <p:to>
                                        <p:strVal val="visible"/>
                                      </p:to>
                                    </p:set>
                                    <p:anim calcmode="lin" valueType="num">
                                      <p:cBhvr additive="base">
                                        <p:cTn id="58" dur="500" fill="hold"/>
                                        <p:tgtEl>
                                          <p:spTgt spid="27"/>
                                        </p:tgtEl>
                                        <p:attrNameLst>
                                          <p:attrName>ppt_x</p:attrName>
                                        </p:attrNameLst>
                                      </p:cBhvr>
                                      <p:tavLst>
                                        <p:tav tm="0">
                                          <p:val>
                                            <p:strVal val="#ppt_x"/>
                                          </p:val>
                                        </p:tav>
                                        <p:tav tm="100000">
                                          <p:val>
                                            <p:strVal val="#ppt_x"/>
                                          </p:val>
                                        </p:tav>
                                      </p:tavLst>
                                    </p:anim>
                                    <p:anim calcmode="lin" valueType="num">
                                      <p:cBhvr additive="base">
                                        <p:cTn id="59" dur="500" fill="hold"/>
                                        <p:tgtEl>
                                          <p:spTgt spid="27"/>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29"/>
                                        </p:tgtEl>
                                        <p:attrNameLst>
                                          <p:attrName>style.visibility</p:attrName>
                                        </p:attrNameLst>
                                      </p:cBhvr>
                                      <p:to>
                                        <p:strVal val="visible"/>
                                      </p:to>
                                    </p:set>
                                    <p:anim calcmode="lin" valueType="num">
                                      <p:cBhvr additive="base">
                                        <p:cTn id="62" dur="500" fill="hold"/>
                                        <p:tgtEl>
                                          <p:spTgt spid="29"/>
                                        </p:tgtEl>
                                        <p:attrNameLst>
                                          <p:attrName>ppt_x</p:attrName>
                                        </p:attrNameLst>
                                      </p:cBhvr>
                                      <p:tavLst>
                                        <p:tav tm="0">
                                          <p:val>
                                            <p:strVal val="#ppt_x"/>
                                          </p:val>
                                        </p:tav>
                                        <p:tav tm="100000">
                                          <p:val>
                                            <p:strVal val="#ppt_x"/>
                                          </p:val>
                                        </p:tav>
                                      </p:tavLst>
                                    </p:anim>
                                    <p:anim calcmode="lin" valueType="num">
                                      <p:cBhvr additive="base">
                                        <p:cTn id="63" dur="500" fill="hold"/>
                                        <p:tgtEl>
                                          <p:spTgt spid="29"/>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fill="hold"/>
                                        <p:tgtEl>
                                          <p:spTgt spid="31"/>
                                        </p:tgtEl>
                                        <p:attrNameLst>
                                          <p:attrName>ppt_x</p:attrName>
                                        </p:attrNameLst>
                                      </p:cBhvr>
                                      <p:tavLst>
                                        <p:tav tm="0">
                                          <p:val>
                                            <p:strVal val="#ppt_x"/>
                                          </p:val>
                                        </p:tav>
                                        <p:tav tm="100000">
                                          <p:val>
                                            <p:strVal val="#ppt_x"/>
                                          </p:val>
                                        </p:tav>
                                      </p:tavLst>
                                    </p:anim>
                                    <p:anim calcmode="lin" valueType="num">
                                      <p:cBhvr additive="base">
                                        <p:cTn id="67" dur="500" fill="hold"/>
                                        <p:tgtEl>
                                          <p:spTgt spid="31"/>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33"/>
                                        </p:tgtEl>
                                        <p:attrNameLst>
                                          <p:attrName>style.visibility</p:attrName>
                                        </p:attrNameLst>
                                      </p:cBhvr>
                                      <p:to>
                                        <p:strVal val="visible"/>
                                      </p:to>
                                    </p:set>
                                    <p:anim calcmode="lin" valueType="num">
                                      <p:cBhvr additive="base">
                                        <p:cTn id="70" dur="500" fill="hold"/>
                                        <p:tgtEl>
                                          <p:spTgt spid="33"/>
                                        </p:tgtEl>
                                        <p:attrNameLst>
                                          <p:attrName>ppt_x</p:attrName>
                                        </p:attrNameLst>
                                      </p:cBhvr>
                                      <p:tavLst>
                                        <p:tav tm="0">
                                          <p:val>
                                            <p:strVal val="#ppt_x"/>
                                          </p:val>
                                        </p:tav>
                                        <p:tav tm="100000">
                                          <p:val>
                                            <p:strVal val="#ppt_x"/>
                                          </p:val>
                                        </p:tav>
                                      </p:tavLst>
                                    </p:anim>
                                    <p:anim calcmode="lin" valueType="num">
                                      <p:cBhvr additive="base">
                                        <p:cTn id="71" dur="500" fill="hold"/>
                                        <p:tgtEl>
                                          <p:spTgt spid="33"/>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35"/>
                                        </p:tgtEl>
                                        <p:attrNameLst>
                                          <p:attrName>style.visibility</p:attrName>
                                        </p:attrNameLst>
                                      </p:cBhvr>
                                      <p:to>
                                        <p:strVal val="visible"/>
                                      </p:to>
                                    </p:set>
                                    <p:anim calcmode="lin" valueType="num">
                                      <p:cBhvr additive="base">
                                        <p:cTn id="74" dur="500" fill="hold"/>
                                        <p:tgtEl>
                                          <p:spTgt spid="35"/>
                                        </p:tgtEl>
                                        <p:attrNameLst>
                                          <p:attrName>ppt_x</p:attrName>
                                        </p:attrNameLst>
                                      </p:cBhvr>
                                      <p:tavLst>
                                        <p:tav tm="0">
                                          <p:val>
                                            <p:strVal val="#ppt_x"/>
                                          </p:val>
                                        </p:tav>
                                        <p:tav tm="100000">
                                          <p:val>
                                            <p:strVal val="#ppt_x"/>
                                          </p:val>
                                        </p:tav>
                                      </p:tavLst>
                                    </p:anim>
                                    <p:anim calcmode="lin" valueType="num">
                                      <p:cBhvr additive="base">
                                        <p:cTn id="7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fade">
                                      <p:cBhvr>
                                        <p:cTn id="8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9" grpId="0"/>
      <p:bldP spid="3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272951E-A751-2E10-EFC4-26600539A5EB}"/>
              </a:ext>
            </a:extLst>
          </p:cNvPr>
          <p:cNvPicPr>
            <a:picLocks noChangeAspect="1"/>
          </p:cNvPicPr>
          <p:nvPr/>
        </p:nvPicPr>
        <p:blipFill>
          <a:blip r:embed="rId2"/>
          <a:stretch>
            <a:fillRect/>
          </a:stretch>
        </p:blipFill>
        <p:spPr>
          <a:xfrm>
            <a:off x="1684454" y="863403"/>
            <a:ext cx="5732475" cy="2852429"/>
          </a:xfrm>
          <a:prstGeom prst="rect">
            <a:avLst/>
          </a:prstGeom>
        </p:spPr>
      </p:pic>
      <p:sp>
        <p:nvSpPr>
          <p:cNvPr id="2" name="文本框 1">
            <a:extLst>
              <a:ext uri="{FF2B5EF4-FFF2-40B4-BE49-F238E27FC236}">
                <a16:creationId xmlns:a16="http://schemas.microsoft.com/office/drawing/2014/main" id="{50575FAE-619C-4314-AF0E-CC71E10CCE23}"/>
              </a:ext>
            </a:extLst>
          </p:cNvPr>
          <p:cNvSpPr txBox="1"/>
          <p:nvPr/>
        </p:nvSpPr>
        <p:spPr>
          <a:xfrm>
            <a:off x="786419" y="250597"/>
            <a:ext cx="4040761" cy="461665"/>
          </a:xfrm>
          <a:prstGeom prst="rect">
            <a:avLst/>
          </a:prstGeom>
          <a:noFill/>
        </p:spPr>
        <p:txBody>
          <a:bodyPr wrap="square" rtlCol="0">
            <a:spAutoFit/>
          </a:bodyPr>
          <a:lstStyle/>
          <a:p>
            <a:r>
              <a:rPr lang="zh-CN" altLang="en-US" sz="2400" b="1"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注意力的计算</a:t>
            </a:r>
          </a:p>
        </p:txBody>
      </p:sp>
      <p:sp>
        <p:nvSpPr>
          <p:cNvPr id="3" name="文本框 2">
            <a:extLst>
              <a:ext uri="{FF2B5EF4-FFF2-40B4-BE49-F238E27FC236}">
                <a16:creationId xmlns:a16="http://schemas.microsoft.com/office/drawing/2014/main" id="{5BC9B025-D1C7-0BA5-1159-EE660F829601}"/>
              </a:ext>
            </a:extLst>
          </p:cNvPr>
          <p:cNvSpPr txBox="1"/>
          <p:nvPr/>
        </p:nvSpPr>
        <p:spPr>
          <a:xfrm>
            <a:off x="223028" y="204430"/>
            <a:ext cx="631840" cy="553998"/>
          </a:xfrm>
          <a:prstGeom prst="rect">
            <a:avLst/>
          </a:prstGeom>
          <a:noFill/>
        </p:spPr>
        <p:txBody>
          <a:bodyPr wrap="square" rtlCol="0">
            <a:spAutoFit/>
          </a:bodyPr>
          <a:lstStyle/>
          <a:p>
            <a:pPr algn="ctr"/>
            <a:r>
              <a:rPr lang="en-US" altLang="zh-CN" sz="30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03</a:t>
            </a:r>
            <a:endParaRPr lang="zh-CN" altLang="en-US" sz="30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sp>
        <p:nvSpPr>
          <p:cNvPr id="5" name="椭圆 4">
            <a:extLst>
              <a:ext uri="{FF2B5EF4-FFF2-40B4-BE49-F238E27FC236}">
                <a16:creationId xmlns:a16="http://schemas.microsoft.com/office/drawing/2014/main" id="{DE5F69B0-6963-4E3D-EC4B-918161F26B84}"/>
              </a:ext>
            </a:extLst>
          </p:cNvPr>
          <p:cNvSpPr/>
          <p:nvPr/>
        </p:nvSpPr>
        <p:spPr>
          <a:xfrm>
            <a:off x="4490483" y="2062789"/>
            <a:ext cx="361507" cy="226828"/>
          </a:xfrm>
          <a:prstGeom prst="ellipse">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EFBD6A4-4E3D-3C3C-4DE6-E6FDBEBC92AE}"/>
              </a:ext>
            </a:extLst>
          </p:cNvPr>
          <p:cNvSpPr txBox="1"/>
          <p:nvPr/>
        </p:nvSpPr>
        <p:spPr>
          <a:xfrm>
            <a:off x="538948" y="4183146"/>
            <a:ext cx="2291012" cy="507831"/>
          </a:xfrm>
          <a:prstGeom prst="rect">
            <a:avLst/>
          </a:prstGeom>
          <a:noFill/>
        </p:spPr>
        <p:txBody>
          <a:bodyPr wrap="none" rtlCol="0">
            <a:spAutoFit/>
          </a:bodyPr>
          <a:lstStyle/>
          <a:p>
            <a:r>
              <a:rPr lang="zh-CN" altLang="en-US" dirty="0">
                <a:solidFill>
                  <a:schemeClr val="bg1"/>
                </a:solidFill>
              </a:rPr>
              <a:t>这是一个</a:t>
            </a:r>
            <a:r>
              <a:rPr lang="en-US" altLang="zh-CN" dirty="0">
                <a:solidFill>
                  <a:schemeClr val="bg1"/>
                </a:solidFill>
              </a:rPr>
              <a:t>d=2</a:t>
            </a:r>
            <a:r>
              <a:rPr lang="zh-CN" altLang="en-US" dirty="0">
                <a:solidFill>
                  <a:schemeClr val="bg1"/>
                </a:solidFill>
              </a:rPr>
              <a:t>，</a:t>
            </a:r>
            <a:r>
              <a:rPr lang="en-US" altLang="zh-CN" dirty="0" err="1">
                <a:solidFill>
                  <a:schemeClr val="bg1"/>
                </a:solidFill>
              </a:rPr>
              <a:t>len</a:t>
            </a:r>
            <a:r>
              <a:rPr lang="en-US" altLang="zh-CN" dirty="0">
                <a:solidFill>
                  <a:schemeClr val="bg1"/>
                </a:solidFill>
              </a:rPr>
              <a:t>=4</a:t>
            </a:r>
            <a:r>
              <a:rPr lang="zh-CN" altLang="en-US" dirty="0">
                <a:solidFill>
                  <a:schemeClr val="bg1"/>
                </a:solidFill>
              </a:rPr>
              <a:t>的句子</a:t>
            </a:r>
            <a:endParaRPr lang="en-US" altLang="zh-CN" dirty="0">
              <a:solidFill>
                <a:schemeClr val="bg1"/>
              </a:solidFill>
            </a:endParaRPr>
          </a:p>
          <a:p>
            <a:endParaRPr lang="en-US" altLang="zh-CN" dirty="0">
              <a:solidFill>
                <a:schemeClr val="bg1"/>
              </a:solidFill>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190BBEA3-CA0D-ED27-FE46-E832A8726C80}"/>
                  </a:ext>
                </a:extLst>
              </p:cNvPr>
              <p:cNvSpPr txBox="1"/>
              <p:nvPr/>
            </p:nvSpPr>
            <p:spPr>
              <a:xfrm>
                <a:off x="2376377" y="3868756"/>
                <a:ext cx="4589720" cy="7189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𝛼</m:t>
                          </m:r>
                        </m:e>
                        <m:sub>
                          <m:r>
                            <a:rPr lang="zh-CN" altLang="en-US" i="0">
                              <a:solidFill>
                                <a:schemeClr val="bg1"/>
                              </a:solidFill>
                              <a:latin typeface="Cambria Math" panose="02040503050406030204" pitchFamily="18" charset="0"/>
                            </a:rPr>
                            <m:t>1,2</m:t>
                          </m:r>
                        </m:sub>
                      </m:sSub>
                      <m:r>
                        <a:rPr lang="zh-CN" altLang="en-US" i="0">
                          <a:solidFill>
                            <a:schemeClr val="bg1"/>
                          </a:solidFill>
                          <a:latin typeface="Cambria Math" panose="02040503050406030204" pitchFamily="18" charset="0"/>
                        </a:rPr>
                        <m:t>=</m:t>
                      </m:r>
                      <m:f>
                        <m:fPr>
                          <m:ctrlPr>
                            <a:rPr lang="zh-CN" altLang="en-US" i="1">
                              <a:solidFill>
                                <a:schemeClr val="bg1"/>
                              </a:solidFill>
                              <a:latin typeface="Cambria Math" panose="02040503050406030204" pitchFamily="18" charset="0"/>
                            </a:rPr>
                          </m:ctrlPr>
                        </m:fPr>
                        <m:num>
                          <m:r>
                            <m:rPr>
                              <m:sty m:val="p"/>
                            </m:rPr>
                            <a:rPr lang="zh-CN" altLang="en-US" i="0">
                              <a:solidFill>
                                <a:schemeClr val="bg1"/>
                              </a:solidFill>
                              <a:latin typeface="Cambria Math" panose="02040503050406030204" pitchFamily="18" charset="0"/>
                            </a:rPr>
                            <m:t>Q</m:t>
                          </m:r>
                          <m:sSup>
                            <m:sSupPr>
                              <m:ctrlPr>
                                <a:rPr lang="zh-CN" altLang="en-US" i="1">
                                  <a:solidFill>
                                    <a:schemeClr val="bg1"/>
                                  </a:solidFill>
                                  <a:latin typeface="Cambria Math" panose="02040503050406030204" pitchFamily="18" charset="0"/>
                                </a:rPr>
                              </m:ctrlPr>
                            </m:sSupPr>
                            <m:e>
                              <m:r>
                                <a:rPr lang="zh-CN" altLang="en-US" i="1">
                                  <a:solidFill>
                                    <a:schemeClr val="bg1"/>
                                  </a:solidFill>
                                  <a:latin typeface="Cambria Math" panose="02040503050406030204" pitchFamily="18" charset="0"/>
                                </a:rPr>
                                <m:t>𝐾</m:t>
                              </m:r>
                            </m:e>
                            <m:sup>
                              <m:r>
                                <a:rPr lang="zh-CN" altLang="en-US" i="1">
                                  <a:solidFill>
                                    <a:schemeClr val="bg1"/>
                                  </a:solidFill>
                                  <a:latin typeface="Cambria Math" panose="02040503050406030204" pitchFamily="18" charset="0"/>
                                </a:rPr>
                                <m:t>𝑇</m:t>
                              </m:r>
                            </m:sup>
                          </m:sSup>
                        </m:num>
                        <m:den>
                          <m:rad>
                            <m:radPr>
                              <m:degHide m:val="on"/>
                              <m:ctrlPr>
                                <a:rPr lang="zh-CN" altLang="en-US" i="1">
                                  <a:solidFill>
                                    <a:schemeClr val="bg1"/>
                                  </a:solidFill>
                                  <a:latin typeface="Cambria Math" panose="02040503050406030204" pitchFamily="18" charset="0"/>
                                </a:rPr>
                              </m:ctrlPr>
                            </m:radPr>
                            <m:deg/>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𝑑</m:t>
                                  </m:r>
                                </m:e>
                                <m:sub>
                                  <m:r>
                                    <a:rPr lang="zh-CN" altLang="en-US" i="1">
                                      <a:solidFill>
                                        <a:schemeClr val="bg1"/>
                                      </a:solidFill>
                                      <a:latin typeface="Cambria Math" panose="02040503050406030204" pitchFamily="18" charset="0"/>
                                    </a:rPr>
                                    <m:t>𝑘</m:t>
                                  </m:r>
                                </m:sub>
                              </m:sSub>
                            </m:e>
                          </m:rad>
                        </m:den>
                      </m:f>
                      <m:r>
                        <a:rPr lang="zh-CN" altLang="en-US" i="0">
                          <a:solidFill>
                            <a:schemeClr val="bg1"/>
                          </a:solidFill>
                          <a:latin typeface="Cambria Math" panose="02040503050406030204" pitchFamily="18" charset="0"/>
                        </a:rPr>
                        <m:t>=</m:t>
                      </m:r>
                      <m:f>
                        <m:fPr>
                          <m:ctrlPr>
                            <a:rPr lang="zh-CN" altLang="en-US" i="1">
                              <a:solidFill>
                                <a:schemeClr val="bg1"/>
                              </a:solidFill>
                              <a:latin typeface="Cambria Math" panose="02040503050406030204" pitchFamily="18" charset="0"/>
                            </a:rPr>
                          </m:ctrlPr>
                        </m:fPr>
                        <m:num>
                          <m:d>
                            <m:dPr>
                              <m:begChr m:val="["/>
                              <m:endChr m:val="]"/>
                              <m:ctrlPr>
                                <a:rPr lang="zh-CN" altLang="en-US" i="1">
                                  <a:solidFill>
                                    <a:schemeClr val="bg1"/>
                                  </a:solidFill>
                                  <a:latin typeface="Cambria Math" panose="02040503050406030204" pitchFamily="18" charset="0"/>
                                </a:rPr>
                              </m:ctrlPr>
                            </m:dPr>
                            <m:e>
                              <m:r>
                                <a:rPr lang="zh-CN" altLang="en-US" i="0">
                                  <a:solidFill>
                                    <a:schemeClr val="bg1"/>
                                  </a:solidFill>
                                  <a:latin typeface="Cambria Math" panose="02040503050406030204" pitchFamily="18" charset="0"/>
                                </a:rPr>
                                <m:t>2   1</m:t>
                              </m:r>
                            </m:e>
                          </m:d>
                          <m:r>
                            <a:rPr lang="zh-CN" altLang="en-US" i="0">
                              <a:solidFill>
                                <a:schemeClr val="bg1"/>
                              </a:solidFill>
                              <a:latin typeface="Cambria Math" panose="02040503050406030204" pitchFamily="18" charset="0"/>
                            </a:rPr>
                            <m:t>× </m:t>
                          </m:r>
                          <m:d>
                            <m:dPr>
                              <m:begChr m:val="["/>
                              <m:endChr m:val="]"/>
                              <m:ctrlPr>
                                <a:rPr lang="zh-CN" altLang="en-US" i="1">
                                  <a:solidFill>
                                    <a:schemeClr val="bg1"/>
                                  </a:solidFill>
                                  <a:latin typeface="Cambria Math" panose="02040503050406030204" pitchFamily="18" charset="0"/>
                                </a:rPr>
                              </m:ctrlPr>
                            </m:dPr>
                            <m:e>
                              <m:eqArr>
                                <m:eqArrPr>
                                  <m:ctrlPr>
                                    <a:rPr lang="zh-CN" altLang="en-US" i="1">
                                      <a:solidFill>
                                        <a:schemeClr val="bg1"/>
                                      </a:solidFill>
                                      <a:latin typeface="Cambria Math" panose="02040503050406030204" pitchFamily="18" charset="0"/>
                                    </a:rPr>
                                  </m:ctrlPr>
                                </m:eqArrPr>
                                <m:e>
                                  <m:r>
                                    <a:rPr lang="zh-CN" altLang="en-US" i="0">
                                      <a:solidFill>
                                        <a:schemeClr val="bg1"/>
                                      </a:solidFill>
                                      <a:latin typeface="Cambria Math" panose="02040503050406030204" pitchFamily="18" charset="0"/>
                                    </a:rPr>
                                    <m:t>&amp;0</m:t>
                                  </m:r>
                                </m:e>
                                <m:e>
                                  <m:r>
                                    <a:rPr lang="zh-CN" altLang="en-US" i="0">
                                      <a:solidFill>
                                        <a:schemeClr val="bg1"/>
                                      </a:solidFill>
                                      <a:latin typeface="Cambria Math" panose="02040503050406030204" pitchFamily="18" charset="0"/>
                                    </a:rPr>
                                    <m:t>&amp;1</m:t>
                                  </m:r>
                                </m:e>
                              </m:eqArr>
                            </m:e>
                          </m:d>
                        </m:num>
                        <m:den>
                          <m:rad>
                            <m:radPr>
                              <m:degHide m:val="on"/>
                              <m:ctrlPr>
                                <a:rPr lang="zh-CN" altLang="en-US" i="1">
                                  <a:solidFill>
                                    <a:schemeClr val="bg1"/>
                                  </a:solidFill>
                                  <a:latin typeface="Cambria Math" panose="02040503050406030204" pitchFamily="18" charset="0"/>
                                </a:rPr>
                              </m:ctrlPr>
                            </m:radPr>
                            <m:deg/>
                            <m:e>
                              <m:r>
                                <a:rPr lang="zh-CN" altLang="en-US" i="0">
                                  <a:solidFill>
                                    <a:schemeClr val="bg1"/>
                                  </a:solidFill>
                                  <a:latin typeface="Cambria Math" panose="02040503050406030204" pitchFamily="18" charset="0"/>
                                </a:rPr>
                                <m:t>2</m:t>
                              </m:r>
                            </m:e>
                          </m:rad>
                        </m:den>
                      </m:f>
                      <m:r>
                        <a:rPr lang="zh-CN" altLang="en-US" i="0">
                          <a:solidFill>
                            <a:schemeClr val="bg1"/>
                          </a:solidFill>
                          <a:latin typeface="Cambria Math" panose="02040503050406030204" pitchFamily="18" charset="0"/>
                        </a:rPr>
                        <m:t>=</m:t>
                      </m:r>
                      <m:f>
                        <m:fPr>
                          <m:ctrlPr>
                            <a:rPr lang="zh-CN" altLang="en-US" i="1">
                              <a:solidFill>
                                <a:schemeClr val="bg1"/>
                              </a:solidFill>
                              <a:latin typeface="Cambria Math" panose="02040503050406030204" pitchFamily="18" charset="0"/>
                            </a:rPr>
                          </m:ctrlPr>
                        </m:fPr>
                        <m:num>
                          <m:r>
                            <a:rPr lang="zh-CN" altLang="en-US" i="0">
                              <a:solidFill>
                                <a:schemeClr val="bg1"/>
                              </a:solidFill>
                              <a:latin typeface="Cambria Math" panose="02040503050406030204" pitchFamily="18" charset="0"/>
                            </a:rPr>
                            <m:t>1</m:t>
                          </m:r>
                        </m:num>
                        <m:den>
                          <m:rad>
                            <m:radPr>
                              <m:degHide m:val="on"/>
                              <m:ctrlPr>
                                <a:rPr lang="zh-CN" altLang="en-US" i="1">
                                  <a:solidFill>
                                    <a:schemeClr val="bg1"/>
                                  </a:solidFill>
                                  <a:latin typeface="Cambria Math" panose="02040503050406030204" pitchFamily="18" charset="0"/>
                                </a:rPr>
                              </m:ctrlPr>
                            </m:radPr>
                            <m:deg/>
                            <m:e>
                              <m:r>
                                <a:rPr lang="zh-CN" altLang="en-US" i="0">
                                  <a:solidFill>
                                    <a:schemeClr val="bg1"/>
                                  </a:solidFill>
                                  <a:latin typeface="Cambria Math" panose="02040503050406030204" pitchFamily="18" charset="0"/>
                                </a:rPr>
                                <m:t>2</m:t>
                              </m:r>
                            </m:e>
                          </m:rad>
                        </m:den>
                      </m:f>
                      <m:r>
                        <a:rPr lang="zh-CN" altLang="en-US" i="0">
                          <a:solidFill>
                            <a:schemeClr val="bg1"/>
                          </a:solidFill>
                          <a:latin typeface="Cambria Math" panose="02040503050406030204" pitchFamily="18" charset="0"/>
                        </a:rPr>
                        <m:t>=0.707</m:t>
                      </m:r>
                    </m:oMath>
                  </m:oMathPara>
                </a14:m>
                <a:endParaRPr lang="zh-CN" altLang="en-US" dirty="0">
                  <a:solidFill>
                    <a:schemeClr val="bg1"/>
                  </a:solidFill>
                </a:endParaRPr>
              </a:p>
            </p:txBody>
          </p:sp>
        </mc:Choice>
        <mc:Fallback xmlns="">
          <p:sp>
            <p:nvSpPr>
              <p:cNvPr id="12" name="文本框 11">
                <a:extLst>
                  <a:ext uri="{FF2B5EF4-FFF2-40B4-BE49-F238E27FC236}">
                    <a16:creationId xmlns:a16="http://schemas.microsoft.com/office/drawing/2014/main" id="{190BBEA3-CA0D-ED27-FE46-E832A8726C80}"/>
                  </a:ext>
                </a:extLst>
              </p:cNvPr>
              <p:cNvSpPr txBox="1">
                <a:spLocks noRot="1" noChangeAspect="1" noMove="1" noResize="1" noEditPoints="1" noAdjustHandles="1" noChangeArrowheads="1" noChangeShapeType="1" noTextEdit="1"/>
              </p:cNvSpPr>
              <p:nvPr/>
            </p:nvSpPr>
            <p:spPr>
              <a:xfrm>
                <a:off x="2376377" y="3868756"/>
                <a:ext cx="4589720" cy="718915"/>
              </a:xfrm>
              <a:prstGeom prst="rect">
                <a:avLst/>
              </a:prstGeom>
              <a:blipFill>
                <a:blip r:embed="rId4"/>
                <a:stretch>
                  <a:fillRect/>
                </a:stretch>
              </a:blipFill>
            </p:spPr>
            <p:txBody>
              <a:bodyPr/>
              <a:lstStyle/>
              <a:p>
                <a:r>
                  <a:rPr lang="zh-CN" altLang="en-US">
                    <a:noFill/>
                  </a:rPr>
                  <a:t> </a:t>
                </a:r>
              </a:p>
            </p:txBody>
          </p:sp>
        </mc:Fallback>
      </mc:AlternateContent>
      <p:cxnSp>
        <p:nvCxnSpPr>
          <p:cNvPr id="14" name="直接箭头连接符 13">
            <a:extLst>
              <a:ext uri="{FF2B5EF4-FFF2-40B4-BE49-F238E27FC236}">
                <a16:creationId xmlns:a16="http://schemas.microsoft.com/office/drawing/2014/main" id="{28AD5704-D0B9-B724-6640-D22063D2A8DE}"/>
              </a:ext>
            </a:extLst>
          </p:cNvPr>
          <p:cNvCxnSpPr>
            <a:cxnSpLocks/>
            <a:stCxn id="5" idx="3"/>
          </p:cNvCxnSpPr>
          <p:nvPr/>
        </p:nvCxnSpPr>
        <p:spPr>
          <a:xfrm flipH="1">
            <a:off x="4366437" y="2256399"/>
            <a:ext cx="176987" cy="161057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B598019C-F081-700B-E9E4-D2C5E6FB4938}"/>
              </a:ext>
            </a:extLst>
          </p:cNvPr>
          <p:cNvSpPr txBox="1"/>
          <p:nvPr/>
        </p:nvSpPr>
        <p:spPr>
          <a:xfrm>
            <a:off x="7752907" y="1668960"/>
            <a:ext cx="790601" cy="300082"/>
          </a:xfrm>
          <a:prstGeom prst="rect">
            <a:avLst/>
          </a:prstGeom>
          <a:noFill/>
        </p:spPr>
        <p:txBody>
          <a:bodyPr wrap="none" rtlCol="0">
            <a:spAutoFit/>
          </a:bodyPr>
          <a:lstStyle/>
          <a:p>
            <a:r>
              <a:rPr lang="en-US" altLang="zh-CN" dirty="0" err="1">
                <a:solidFill>
                  <a:schemeClr val="bg1"/>
                </a:solidFill>
              </a:rPr>
              <a:t>softmax</a:t>
            </a:r>
            <a:endParaRPr lang="zh-CN" altLang="en-US" dirty="0">
              <a:solidFill>
                <a:schemeClr val="bg1"/>
              </a:solidFill>
            </a:endParaRPr>
          </a:p>
        </p:txBody>
      </p:sp>
      <mc:AlternateContent xmlns:mc="http://schemas.openxmlformats.org/markup-compatibility/2006" xmlns:pslz="http://schemas.microsoft.com/office/powerpoint/2016/slidezoom">
        <mc:Choice Requires="pslz">
          <p:graphicFrame>
            <p:nvGraphicFramePr>
              <p:cNvPr id="20" name="幻灯片缩放定位 19">
                <a:extLst>
                  <a:ext uri="{FF2B5EF4-FFF2-40B4-BE49-F238E27FC236}">
                    <a16:creationId xmlns:a16="http://schemas.microsoft.com/office/drawing/2014/main" id="{C5151A26-7D87-4425-2BFB-AE7DF40A8338}"/>
                  </a:ext>
                </a:extLst>
              </p:cNvPr>
              <p:cNvGraphicFramePr>
                <a:graphicFrameLocks noChangeAspect="1"/>
              </p:cNvGraphicFramePr>
              <p:nvPr>
                <p:extLst>
                  <p:ext uri="{D42A27DB-BD31-4B8C-83A1-F6EECF244321}">
                    <p14:modId xmlns:p14="http://schemas.microsoft.com/office/powerpoint/2010/main" val="1927663237"/>
                  </p:ext>
                </p:extLst>
              </p:nvPr>
            </p:nvGraphicFramePr>
            <p:xfrm>
              <a:off x="7575610" y="2062789"/>
              <a:ext cx="1278071" cy="718915"/>
            </p:xfrm>
            <a:graphic>
              <a:graphicData uri="http://schemas.microsoft.com/office/powerpoint/2016/slidezoom">
                <pslz:sldZm>
                  <pslz:sldZmObj sldId="379" cId="0">
                    <pslz:zmPr id="{8AD061B5-005E-4A05-8DA4-4083DF0FD8ED}" returnToParent="0" transitionDur="1000">
                      <p166:blipFill xmlns:p166="http://schemas.microsoft.com/office/powerpoint/2016/6/main">
                        <a:blip r:embed="rId5"/>
                        <a:stretch>
                          <a:fillRect/>
                        </a:stretch>
                      </p166:blipFill>
                      <p166:spPr xmlns:p166="http://schemas.microsoft.com/office/powerpoint/2016/6/main">
                        <a:xfrm>
                          <a:off x="0" y="0"/>
                          <a:ext cx="1278071" cy="718915"/>
                        </a:xfrm>
                        <a:prstGeom prst="rect">
                          <a:avLst/>
                        </a:prstGeom>
                        <a:ln w="3175">
                          <a:solidFill>
                            <a:prstClr val="ltGray"/>
                          </a:solidFill>
                        </a:ln>
                      </p166:spPr>
                    </pslz:zmPr>
                  </pslz:sldZmObj>
                </pslz:sldZm>
              </a:graphicData>
            </a:graphic>
          </p:graphicFrame>
        </mc:Choice>
        <mc:Fallback xmlns="">
          <p:pic>
            <p:nvPicPr>
              <p:cNvPr id="20" name="幻灯片缩放定位 19">
                <a:hlinkClick r:id="rId6" action="ppaction://hlinksldjump"/>
                <a:extLst>
                  <a:ext uri="{FF2B5EF4-FFF2-40B4-BE49-F238E27FC236}">
                    <a16:creationId xmlns:a16="http://schemas.microsoft.com/office/drawing/2014/main" id="{C5151A26-7D87-4425-2BFB-AE7DF40A8338}"/>
                  </a:ext>
                </a:extLst>
              </p:cNvPr>
              <p:cNvPicPr>
                <a:picLocks noGrp="1" noRot="1" noChangeAspect="1" noMove="1" noResize="1" noEditPoints="1" noAdjustHandles="1" noChangeArrowheads="1" noChangeShapeType="1"/>
              </p:cNvPicPr>
              <p:nvPr/>
            </p:nvPicPr>
            <p:blipFill>
              <a:blip r:embed="rId7"/>
              <a:stretch>
                <a:fillRect/>
              </a:stretch>
            </p:blipFill>
            <p:spPr>
              <a:xfrm>
                <a:off x="7575610" y="2062789"/>
                <a:ext cx="1278071" cy="718915"/>
              </a:xfrm>
              <a:prstGeom prst="rect">
                <a:avLst/>
              </a:prstGeom>
              <a:ln w="3175">
                <a:solidFill>
                  <a:prstClr val="ltGray"/>
                </a:solidFill>
              </a:ln>
            </p:spPr>
          </p:pic>
        </mc:Fallback>
      </mc:AlternateContent>
    </p:spTree>
    <p:extLst>
      <p:ext uri="{BB962C8B-B14F-4D97-AF65-F5344CB8AC3E}">
        <p14:creationId xmlns:p14="http://schemas.microsoft.com/office/powerpoint/2010/main" val="198582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ircle(in)">
                                      <p:cBhvr>
                                        <p:cTn id="23" dur="2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P spid="6" grpId="0"/>
      <p:bldP spid="12"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0CDF8D05-1034-307D-E282-EE8B91E67ECE}"/>
              </a:ext>
            </a:extLst>
          </p:cNvPr>
          <p:cNvSpPr txBox="1"/>
          <p:nvPr/>
        </p:nvSpPr>
        <p:spPr>
          <a:xfrm>
            <a:off x="743889" y="229332"/>
            <a:ext cx="4040761" cy="461665"/>
          </a:xfrm>
          <a:prstGeom prst="rect">
            <a:avLst/>
          </a:prstGeom>
          <a:noFill/>
        </p:spPr>
        <p:txBody>
          <a:bodyPr wrap="square" rtlCol="0">
            <a:spAutoFit/>
          </a:bodyPr>
          <a:lstStyle/>
          <a:p>
            <a:r>
              <a:rPr lang="en-US" altLang="zh-CN" sz="2400" b="1" dirty="0">
                <a:blipFill dpi="0" rotWithShape="1">
                  <a:blip r:embed="rId4">
                    <a:extLst>
                      <a:ext uri="{28A0092B-C50C-407E-A947-70E740481C1C}">
                        <a14:useLocalDpi xmlns:a14="http://schemas.microsoft.com/office/drawing/2010/main" val="0"/>
                      </a:ext>
                    </a:extLst>
                  </a:blip>
                  <a:srcRect/>
                  <a:stretch>
                    <a:fillRect/>
                  </a:stretch>
                </a:blipFill>
                <a:latin typeface="微软雅黑"/>
                <a:ea typeface="微软雅黑"/>
                <a:sym typeface="微软雅黑"/>
              </a:rPr>
              <a:t>softmax</a:t>
            </a:r>
            <a:endParaRPr lang="zh-CN" altLang="en-US" sz="2400" b="1" dirty="0">
              <a:blipFill dpi="0" rotWithShape="1">
                <a:blip r:embed="rId4">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sp>
        <p:nvSpPr>
          <p:cNvPr id="15" name="文本框 14">
            <a:extLst>
              <a:ext uri="{FF2B5EF4-FFF2-40B4-BE49-F238E27FC236}">
                <a16:creationId xmlns:a16="http://schemas.microsoft.com/office/drawing/2014/main" id="{96EB1983-9305-D0C8-49F1-3BA3B5D89510}"/>
              </a:ext>
            </a:extLst>
          </p:cNvPr>
          <p:cNvSpPr txBox="1"/>
          <p:nvPr/>
        </p:nvSpPr>
        <p:spPr>
          <a:xfrm>
            <a:off x="180498" y="183165"/>
            <a:ext cx="631840" cy="553998"/>
          </a:xfrm>
          <a:prstGeom prst="rect">
            <a:avLst/>
          </a:prstGeom>
          <a:noFill/>
        </p:spPr>
        <p:txBody>
          <a:bodyPr wrap="square" rtlCol="0">
            <a:spAutoFit/>
          </a:bodyPr>
          <a:lstStyle/>
          <a:p>
            <a:pPr algn="ctr"/>
            <a:r>
              <a:rPr lang="en-US" altLang="zh-CN" sz="3000" dirty="0">
                <a:blipFill dpi="0" rotWithShape="1">
                  <a:blip r:embed="rId4">
                    <a:extLst>
                      <a:ext uri="{28A0092B-C50C-407E-A947-70E740481C1C}">
                        <a14:useLocalDpi xmlns:a14="http://schemas.microsoft.com/office/drawing/2010/main" val="0"/>
                      </a:ext>
                    </a:extLst>
                  </a:blip>
                  <a:srcRect/>
                  <a:stretch>
                    <a:fillRect/>
                  </a:stretch>
                </a:blipFill>
                <a:latin typeface="微软雅黑"/>
                <a:ea typeface="微软雅黑"/>
                <a:sym typeface="微软雅黑"/>
              </a:rPr>
              <a:t>03</a:t>
            </a:r>
            <a:endParaRPr lang="zh-CN" altLang="en-US" sz="3000" dirty="0">
              <a:blipFill dpi="0" rotWithShape="1">
                <a:blip r:embed="rId4">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sp>
        <p:nvSpPr>
          <p:cNvPr id="16" name="矩形 15">
            <a:extLst>
              <a:ext uri="{FF2B5EF4-FFF2-40B4-BE49-F238E27FC236}">
                <a16:creationId xmlns:a16="http://schemas.microsoft.com/office/drawing/2014/main" id="{5549C5E1-488E-9EC6-FA9E-74145CE79BA9}"/>
              </a:ext>
            </a:extLst>
          </p:cNvPr>
          <p:cNvSpPr/>
          <p:nvPr/>
        </p:nvSpPr>
        <p:spPr>
          <a:xfrm>
            <a:off x="2068264" y="737164"/>
            <a:ext cx="714349" cy="192094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model</a:t>
            </a:r>
            <a:endParaRPr lang="zh-CN" altLang="en-US" dirty="0"/>
          </a:p>
        </p:txBody>
      </p:sp>
      <p:cxnSp>
        <p:nvCxnSpPr>
          <p:cNvPr id="18" name="直接箭头连接符 17">
            <a:extLst>
              <a:ext uri="{FF2B5EF4-FFF2-40B4-BE49-F238E27FC236}">
                <a16:creationId xmlns:a16="http://schemas.microsoft.com/office/drawing/2014/main" id="{CEBA76FF-66D5-FD8E-0ED2-3EC1C1FC75FF}"/>
              </a:ext>
            </a:extLst>
          </p:cNvPr>
          <p:cNvCxnSpPr>
            <a:cxnSpLocks/>
          </p:cNvCxnSpPr>
          <p:nvPr/>
        </p:nvCxnSpPr>
        <p:spPr>
          <a:xfrm>
            <a:off x="849953" y="1180188"/>
            <a:ext cx="12333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885C8481-3078-B2DD-352B-85D87CB26EF6}"/>
              </a:ext>
            </a:extLst>
          </p:cNvPr>
          <p:cNvCxnSpPr>
            <a:cxnSpLocks/>
          </p:cNvCxnSpPr>
          <p:nvPr/>
        </p:nvCxnSpPr>
        <p:spPr>
          <a:xfrm>
            <a:off x="849953" y="1708272"/>
            <a:ext cx="12333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B322DF49-6F00-4C9D-ECC9-5F315B001E16}"/>
              </a:ext>
            </a:extLst>
          </p:cNvPr>
          <p:cNvCxnSpPr>
            <a:cxnSpLocks/>
          </p:cNvCxnSpPr>
          <p:nvPr/>
        </p:nvCxnSpPr>
        <p:spPr>
          <a:xfrm>
            <a:off x="849953" y="2239899"/>
            <a:ext cx="12333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6D7AF999-D84F-AAFA-F226-2253631AF10D}"/>
              </a:ext>
            </a:extLst>
          </p:cNvPr>
          <p:cNvCxnSpPr>
            <a:cxnSpLocks/>
          </p:cNvCxnSpPr>
          <p:nvPr/>
        </p:nvCxnSpPr>
        <p:spPr>
          <a:xfrm>
            <a:off x="2782614" y="1180188"/>
            <a:ext cx="404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026DAB67-576E-7921-5A88-F086F73DB2B7}"/>
              </a:ext>
            </a:extLst>
          </p:cNvPr>
          <p:cNvCxnSpPr>
            <a:cxnSpLocks/>
          </p:cNvCxnSpPr>
          <p:nvPr/>
        </p:nvCxnSpPr>
        <p:spPr>
          <a:xfrm>
            <a:off x="2782614" y="1697640"/>
            <a:ext cx="404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3E3608EA-091F-F0F7-04A8-3A96B2C44FEA}"/>
              </a:ext>
            </a:extLst>
          </p:cNvPr>
          <p:cNvCxnSpPr>
            <a:cxnSpLocks/>
          </p:cNvCxnSpPr>
          <p:nvPr/>
        </p:nvCxnSpPr>
        <p:spPr>
          <a:xfrm>
            <a:off x="2782614" y="2229266"/>
            <a:ext cx="404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B0167D31-267A-D125-9763-0EC885A021A7}"/>
              </a:ext>
            </a:extLst>
          </p:cNvPr>
          <p:cNvSpPr txBox="1"/>
          <p:nvPr/>
        </p:nvSpPr>
        <p:spPr>
          <a:xfrm>
            <a:off x="410474" y="1040780"/>
            <a:ext cx="367408" cy="300082"/>
          </a:xfrm>
          <a:prstGeom prst="rect">
            <a:avLst/>
          </a:prstGeom>
          <a:noFill/>
        </p:spPr>
        <p:txBody>
          <a:bodyPr wrap="none" rtlCol="0">
            <a:spAutoFit/>
          </a:bodyPr>
          <a:lstStyle/>
          <a:p>
            <a:r>
              <a:rPr lang="en-US" altLang="zh-CN" dirty="0">
                <a:solidFill>
                  <a:schemeClr val="bg1"/>
                </a:solidFill>
              </a:rPr>
              <a:t>x1</a:t>
            </a:r>
            <a:endParaRPr lang="zh-CN" altLang="en-US" dirty="0">
              <a:solidFill>
                <a:schemeClr val="bg1"/>
              </a:solidFill>
            </a:endParaRPr>
          </a:p>
        </p:txBody>
      </p:sp>
      <p:sp>
        <p:nvSpPr>
          <p:cNvPr id="38" name="文本框 37">
            <a:extLst>
              <a:ext uri="{FF2B5EF4-FFF2-40B4-BE49-F238E27FC236}">
                <a16:creationId xmlns:a16="http://schemas.microsoft.com/office/drawing/2014/main" id="{76FB8FC3-ED4D-4D61-AF37-34EF8C2ABE73}"/>
              </a:ext>
            </a:extLst>
          </p:cNvPr>
          <p:cNvSpPr txBox="1"/>
          <p:nvPr/>
        </p:nvSpPr>
        <p:spPr>
          <a:xfrm>
            <a:off x="413423" y="1558230"/>
            <a:ext cx="367408" cy="300082"/>
          </a:xfrm>
          <a:prstGeom prst="rect">
            <a:avLst/>
          </a:prstGeom>
          <a:noFill/>
        </p:spPr>
        <p:txBody>
          <a:bodyPr wrap="none" rtlCol="0">
            <a:spAutoFit/>
          </a:bodyPr>
          <a:lstStyle/>
          <a:p>
            <a:r>
              <a:rPr lang="en-US" altLang="zh-CN" dirty="0">
                <a:solidFill>
                  <a:schemeClr val="bg1"/>
                </a:solidFill>
              </a:rPr>
              <a:t>x2</a:t>
            </a:r>
            <a:endParaRPr lang="zh-CN" altLang="en-US" dirty="0">
              <a:solidFill>
                <a:schemeClr val="bg1"/>
              </a:solidFill>
            </a:endParaRPr>
          </a:p>
        </p:txBody>
      </p:sp>
      <p:sp>
        <p:nvSpPr>
          <p:cNvPr id="39" name="文本框 38">
            <a:extLst>
              <a:ext uri="{FF2B5EF4-FFF2-40B4-BE49-F238E27FC236}">
                <a16:creationId xmlns:a16="http://schemas.microsoft.com/office/drawing/2014/main" id="{292D6E2E-1E84-0264-78C6-D603A7742190}"/>
              </a:ext>
            </a:extLst>
          </p:cNvPr>
          <p:cNvSpPr txBox="1"/>
          <p:nvPr/>
        </p:nvSpPr>
        <p:spPr>
          <a:xfrm>
            <a:off x="410474" y="2088528"/>
            <a:ext cx="367408" cy="300082"/>
          </a:xfrm>
          <a:prstGeom prst="rect">
            <a:avLst/>
          </a:prstGeom>
          <a:noFill/>
        </p:spPr>
        <p:txBody>
          <a:bodyPr wrap="none" rtlCol="0">
            <a:spAutoFit/>
          </a:bodyPr>
          <a:lstStyle/>
          <a:p>
            <a:r>
              <a:rPr lang="en-US" altLang="zh-CN" dirty="0">
                <a:solidFill>
                  <a:schemeClr val="bg1"/>
                </a:solidFill>
              </a:rPr>
              <a:t>x3</a:t>
            </a:r>
            <a:endParaRPr lang="zh-CN" altLang="en-US" dirty="0">
              <a:solidFill>
                <a:schemeClr val="bg1"/>
              </a:solidFill>
            </a:endParaRPr>
          </a:p>
        </p:txBody>
      </p:sp>
      <p:sp>
        <p:nvSpPr>
          <p:cNvPr id="40" name="文本框 39">
            <a:extLst>
              <a:ext uri="{FF2B5EF4-FFF2-40B4-BE49-F238E27FC236}">
                <a16:creationId xmlns:a16="http://schemas.microsoft.com/office/drawing/2014/main" id="{00722FC0-E5BE-A36F-3FA6-2F25A14935D3}"/>
              </a:ext>
            </a:extLst>
          </p:cNvPr>
          <p:cNvSpPr txBox="1"/>
          <p:nvPr/>
        </p:nvSpPr>
        <p:spPr>
          <a:xfrm>
            <a:off x="3186651" y="1030147"/>
            <a:ext cx="377026" cy="300082"/>
          </a:xfrm>
          <a:prstGeom prst="rect">
            <a:avLst/>
          </a:prstGeom>
          <a:noFill/>
        </p:spPr>
        <p:txBody>
          <a:bodyPr wrap="none" rtlCol="0">
            <a:spAutoFit/>
          </a:bodyPr>
          <a:lstStyle/>
          <a:p>
            <a:r>
              <a:rPr lang="en-US" altLang="zh-CN" dirty="0">
                <a:solidFill>
                  <a:schemeClr val="bg1"/>
                </a:solidFill>
              </a:rPr>
              <a:t>19</a:t>
            </a:r>
            <a:endParaRPr lang="zh-CN" altLang="en-US" dirty="0">
              <a:solidFill>
                <a:schemeClr val="bg1"/>
              </a:solidFill>
            </a:endParaRPr>
          </a:p>
        </p:txBody>
      </p:sp>
      <p:sp>
        <p:nvSpPr>
          <p:cNvPr id="41" name="文本框 40">
            <a:extLst>
              <a:ext uri="{FF2B5EF4-FFF2-40B4-BE49-F238E27FC236}">
                <a16:creationId xmlns:a16="http://schemas.microsoft.com/office/drawing/2014/main" id="{56E9CA18-9A27-32E3-19BF-04124D44DC5C}"/>
              </a:ext>
            </a:extLst>
          </p:cNvPr>
          <p:cNvSpPr txBox="1"/>
          <p:nvPr/>
        </p:nvSpPr>
        <p:spPr>
          <a:xfrm>
            <a:off x="3186651" y="1547597"/>
            <a:ext cx="377026" cy="300082"/>
          </a:xfrm>
          <a:prstGeom prst="rect">
            <a:avLst/>
          </a:prstGeom>
          <a:noFill/>
        </p:spPr>
        <p:txBody>
          <a:bodyPr wrap="none" rtlCol="0">
            <a:spAutoFit/>
          </a:bodyPr>
          <a:lstStyle/>
          <a:p>
            <a:r>
              <a:rPr lang="en-US" altLang="zh-CN" dirty="0">
                <a:solidFill>
                  <a:schemeClr val="bg1"/>
                </a:solidFill>
              </a:rPr>
              <a:t>16</a:t>
            </a:r>
            <a:endParaRPr lang="zh-CN" altLang="en-US" dirty="0">
              <a:solidFill>
                <a:schemeClr val="bg1"/>
              </a:solidFill>
            </a:endParaRPr>
          </a:p>
        </p:txBody>
      </p:sp>
      <p:sp>
        <p:nvSpPr>
          <p:cNvPr id="42" name="文本框 41">
            <a:extLst>
              <a:ext uri="{FF2B5EF4-FFF2-40B4-BE49-F238E27FC236}">
                <a16:creationId xmlns:a16="http://schemas.microsoft.com/office/drawing/2014/main" id="{BB832572-3192-6023-85A7-D90B05E1A7CF}"/>
              </a:ext>
            </a:extLst>
          </p:cNvPr>
          <p:cNvSpPr txBox="1"/>
          <p:nvPr/>
        </p:nvSpPr>
        <p:spPr>
          <a:xfrm>
            <a:off x="3234741" y="2088528"/>
            <a:ext cx="280846" cy="300082"/>
          </a:xfrm>
          <a:prstGeom prst="rect">
            <a:avLst/>
          </a:prstGeom>
          <a:noFill/>
        </p:spPr>
        <p:txBody>
          <a:bodyPr wrap="none" rtlCol="0">
            <a:spAutoFit/>
          </a:bodyPr>
          <a:lstStyle/>
          <a:p>
            <a:r>
              <a:rPr lang="en-US" altLang="zh-CN" dirty="0">
                <a:solidFill>
                  <a:schemeClr val="bg1"/>
                </a:solidFill>
              </a:rPr>
              <a:t>8</a:t>
            </a:r>
            <a:endParaRPr lang="zh-CN" altLang="en-US" dirty="0">
              <a:solidFill>
                <a:schemeClr val="bg1"/>
              </a:solidFill>
            </a:endParaRPr>
          </a:p>
        </p:txBody>
      </p:sp>
      <p:sp>
        <p:nvSpPr>
          <p:cNvPr id="44" name="矩形 43">
            <a:extLst>
              <a:ext uri="{FF2B5EF4-FFF2-40B4-BE49-F238E27FC236}">
                <a16:creationId xmlns:a16="http://schemas.microsoft.com/office/drawing/2014/main" id="{E8D08027-6FC5-C9D0-E1F6-5CB8645479FE}"/>
              </a:ext>
            </a:extLst>
          </p:cNvPr>
          <p:cNvSpPr/>
          <p:nvPr/>
        </p:nvSpPr>
        <p:spPr>
          <a:xfrm>
            <a:off x="3615500" y="737163"/>
            <a:ext cx="1679514" cy="192094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5E5CABB9-1E61-C270-EB90-0A2903A3600D}"/>
                  </a:ext>
                </a:extLst>
              </p:cNvPr>
              <p:cNvSpPr txBox="1"/>
              <p:nvPr/>
            </p:nvSpPr>
            <p:spPr>
              <a:xfrm>
                <a:off x="4166189" y="929074"/>
                <a:ext cx="1864438" cy="4860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chemeClr val="bg2">
                                  <a:lumMod val="60000"/>
                                  <a:lumOff val="40000"/>
                                </a:schemeClr>
                              </a:solidFill>
                              <a:latin typeface="Cambria Math" panose="02040503050406030204" pitchFamily="18" charset="0"/>
                            </a:rPr>
                          </m:ctrlPr>
                        </m:fPr>
                        <m:num>
                          <m:r>
                            <a:rPr lang="zh-CN" altLang="en-US">
                              <a:solidFill>
                                <a:schemeClr val="bg2">
                                  <a:lumMod val="60000"/>
                                  <a:lumOff val="40000"/>
                                </a:schemeClr>
                              </a:solidFill>
                              <a:latin typeface="Cambria Math" panose="02040503050406030204" pitchFamily="18" charset="0"/>
                            </a:rPr>
                            <m:t>19</m:t>
                          </m:r>
                        </m:num>
                        <m:den>
                          <m:r>
                            <a:rPr lang="zh-CN" altLang="en-US" i="0">
                              <a:solidFill>
                                <a:schemeClr val="bg2">
                                  <a:lumMod val="60000"/>
                                  <a:lumOff val="40000"/>
                                </a:schemeClr>
                              </a:solidFill>
                              <a:latin typeface="Cambria Math" panose="02040503050406030204" pitchFamily="18" charset="0"/>
                            </a:rPr>
                            <m:t>19+16+8</m:t>
                          </m:r>
                        </m:den>
                      </m:f>
                      <m:r>
                        <a:rPr lang="zh-CN" altLang="en-US" i="0">
                          <a:solidFill>
                            <a:schemeClr val="bg2">
                              <a:lumMod val="60000"/>
                              <a:lumOff val="40000"/>
                            </a:schemeClr>
                          </a:solidFill>
                          <a:latin typeface="Cambria Math" panose="02040503050406030204" pitchFamily="18" charset="0"/>
                        </a:rPr>
                        <m:t>≈0.44</m:t>
                      </m:r>
                    </m:oMath>
                  </m:oMathPara>
                </a14:m>
                <a:endParaRPr lang="zh-CN" altLang="en-US" dirty="0">
                  <a:solidFill>
                    <a:schemeClr val="bg2">
                      <a:lumMod val="60000"/>
                      <a:lumOff val="40000"/>
                    </a:schemeClr>
                  </a:solidFill>
                </a:endParaRPr>
              </a:p>
            </p:txBody>
          </p:sp>
        </mc:Choice>
        <mc:Fallback xmlns="">
          <p:sp>
            <p:nvSpPr>
              <p:cNvPr id="46" name="文本框 45">
                <a:extLst>
                  <a:ext uri="{FF2B5EF4-FFF2-40B4-BE49-F238E27FC236}">
                    <a16:creationId xmlns:a16="http://schemas.microsoft.com/office/drawing/2014/main" id="{5E5CABB9-1E61-C270-EB90-0A2903A3600D}"/>
                  </a:ext>
                </a:extLst>
              </p:cNvPr>
              <p:cNvSpPr txBox="1">
                <a:spLocks noRot="1" noChangeAspect="1" noMove="1" noResize="1" noEditPoints="1" noAdjustHandles="1" noChangeArrowheads="1" noChangeShapeType="1" noTextEdit="1"/>
              </p:cNvSpPr>
              <p:nvPr/>
            </p:nvSpPr>
            <p:spPr>
              <a:xfrm>
                <a:off x="4166189" y="929074"/>
                <a:ext cx="1864438" cy="486095"/>
              </a:xfrm>
              <a:prstGeom prst="rect">
                <a:avLst/>
              </a:prstGeom>
              <a:blipFill>
                <a:blip r:embed="rId5"/>
                <a:stretch>
                  <a:fillRect b="-1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93A11F27-4BFB-FC95-504E-063624990470}"/>
                  </a:ext>
                </a:extLst>
              </p:cNvPr>
              <p:cNvSpPr txBox="1"/>
              <p:nvPr/>
            </p:nvSpPr>
            <p:spPr>
              <a:xfrm>
                <a:off x="4166189" y="1411257"/>
                <a:ext cx="1864438" cy="4860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chemeClr val="bg2">
                                  <a:lumMod val="60000"/>
                                  <a:lumOff val="40000"/>
                                </a:schemeClr>
                              </a:solidFill>
                              <a:latin typeface="Cambria Math" panose="02040503050406030204" pitchFamily="18" charset="0"/>
                            </a:rPr>
                          </m:ctrlPr>
                        </m:fPr>
                        <m:num>
                          <m:r>
                            <a:rPr lang="zh-CN" altLang="en-US">
                              <a:solidFill>
                                <a:schemeClr val="bg2">
                                  <a:lumMod val="60000"/>
                                  <a:lumOff val="40000"/>
                                </a:schemeClr>
                              </a:solidFill>
                              <a:latin typeface="Cambria Math" panose="02040503050406030204" pitchFamily="18" charset="0"/>
                            </a:rPr>
                            <m:t>1</m:t>
                          </m:r>
                          <m:r>
                            <a:rPr lang="en-US" altLang="zh-CN" b="0" i="0" smtClean="0">
                              <a:solidFill>
                                <a:schemeClr val="bg2">
                                  <a:lumMod val="60000"/>
                                  <a:lumOff val="40000"/>
                                </a:schemeClr>
                              </a:solidFill>
                              <a:latin typeface="Cambria Math" panose="02040503050406030204" pitchFamily="18" charset="0"/>
                            </a:rPr>
                            <m:t>6</m:t>
                          </m:r>
                        </m:num>
                        <m:den>
                          <m:r>
                            <a:rPr lang="zh-CN" altLang="en-US" i="0">
                              <a:solidFill>
                                <a:schemeClr val="bg2">
                                  <a:lumMod val="60000"/>
                                  <a:lumOff val="40000"/>
                                </a:schemeClr>
                              </a:solidFill>
                              <a:latin typeface="Cambria Math" panose="02040503050406030204" pitchFamily="18" charset="0"/>
                            </a:rPr>
                            <m:t>19+16+8</m:t>
                          </m:r>
                        </m:den>
                      </m:f>
                      <m:r>
                        <a:rPr lang="zh-CN" altLang="en-US" i="0">
                          <a:solidFill>
                            <a:schemeClr val="bg2">
                              <a:lumMod val="60000"/>
                              <a:lumOff val="40000"/>
                            </a:schemeClr>
                          </a:solidFill>
                          <a:latin typeface="Cambria Math" panose="02040503050406030204" pitchFamily="18" charset="0"/>
                        </a:rPr>
                        <m:t>≈0.</m:t>
                      </m:r>
                      <m:r>
                        <a:rPr lang="en-US" altLang="zh-CN" b="0" i="0" smtClean="0">
                          <a:solidFill>
                            <a:schemeClr val="bg2">
                              <a:lumMod val="60000"/>
                              <a:lumOff val="40000"/>
                            </a:schemeClr>
                          </a:solidFill>
                          <a:latin typeface="Cambria Math" panose="02040503050406030204" pitchFamily="18" charset="0"/>
                        </a:rPr>
                        <m:t>37</m:t>
                      </m:r>
                    </m:oMath>
                  </m:oMathPara>
                </a14:m>
                <a:endParaRPr lang="zh-CN" altLang="en-US" dirty="0">
                  <a:solidFill>
                    <a:schemeClr val="bg2">
                      <a:lumMod val="60000"/>
                      <a:lumOff val="40000"/>
                    </a:schemeClr>
                  </a:solidFill>
                </a:endParaRPr>
              </a:p>
            </p:txBody>
          </p:sp>
        </mc:Choice>
        <mc:Fallback xmlns="">
          <p:sp>
            <p:nvSpPr>
              <p:cNvPr id="47" name="文本框 46">
                <a:extLst>
                  <a:ext uri="{FF2B5EF4-FFF2-40B4-BE49-F238E27FC236}">
                    <a16:creationId xmlns:a16="http://schemas.microsoft.com/office/drawing/2014/main" id="{93A11F27-4BFB-FC95-504E-063624990470}"/>
                  </a:ext>
                </a:extLst>
              </p:cNvPr>
              <p:cNvSpPr txBox="1">
                <a:spLocks noRot="1" noChangeAspect="1" noMove="1" noResize="1" noEditPoints="1" noAdjustHandles="1" noChangeArrowheads="1" noChangeShapeType="1" noTextEdit="1"/>
              </p:cNvSpPr>
              <p:nvPr/>
            </p:nvSpPr>
            <p:spPr>
              <a:xfrm>
                <a:off x="4166189" y="1411257"/>
                <a:ext cx="1864438" cy="486095"/>
              </a:xfrm>
              <a:prstGeom prst="rect">
                <a:avLst/>
              </a:prstGeom>
              <a:blipFill>
                <a:blip r:embed="rId6"/>
                <a:stretch>
                  <a:fillRect b="-25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834756AF-0454-71EB-1704-5D186FD2B9B6}"/>
                  </a:ext>
                </a:extLst>
              </p:cNvPr>
              <p:cNvSpPr txBox="1"/>
              <p:nvPr/>
            </p:nvSpPr>
            <p:spPr>
              <a:xfrm>
                <a:off x="4228345" y="1926391"/>
                <a:ext cx="1864438" cy="5039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chemeClr val="bg2">
                                  <a:lumMod val="60000"/>
                                  <a:lumOff val="40000"/>
                                </a:schemeClr>
                              </a:solidFill>
                              <a:latin typeface="Cambria Math" panose="02040503050406030204" pitchFamily="18" charset="0"/>
                            </a:rPr>
                          </m:ctrlPr>
                        </m:fPr>
                        <m:num>
                          <m:r>
                            <a:rPr lang="en-US" altLang="zh-CN" b="0" i="0" smtClean="0">
                              <a:solidFill>
                                <a:schemeClr val="bg2">
                                  <a:lumMod val="60000"/>
                                  <a:lumOff val="40000"/>
                                </a:schemeClr>
                              </a:solidFill>
                              <a:latin typeface="Cambria Math" panose="02040503050406030204" pitchFamily="18" charset="0"/>
                            </a:rPr>
                            <m:t>8</m:t>
                          </m:r>
                        </m:num>
                        <m:den>
                          <m:r>
                            <a:rPr lang="zh-CN" altLang="en-US" i="0">
                              <a:solidFill>
                                <a:schemeClr val="bg2">
                                  <a:lumMod val="60000"/>
                                  <a:lumOff val="40000"/>
                                </a:schemeClr>
                              </a:solidFill>
                              <a:latin typeface="Cambria Math" panose="02040503050406030204" pitchFamily="18" charset="0"/>
                            </a:rPr>
                            <m:t>19+16+8</m:t>
                          </m:r>
                        </m:den>
                      </m:f>
                      <m:r>
                        <a:rPr lang="zh-CN" altLang="en-US" i="0">
                          <a:solidFill>
                            <a:schemeClr val="bg2">
                              <a:lumMod val="60000"/>
                              <a:lumOff val="40000"/>
                            </a:schemeClr>
                          </a:solidFill>
                          <a:latin typeface="Cambria Math" panose="02040503050406030204" pitchFamily="18" charset="0"/>
                        </a:rPr>
                        <m:t>≈0.</m:t>
                      </m:r>
                      <m:r>
                        <a:rPr lang="en-US" altLang="zh-CN" b="0" i="0" smtClean="0">
                          <a:solidFill>
                            <a:schemeClr val="bg2">
                              <a:lumMod val="60000"/>
                              <a:lumOff val="40000"/>
                            </a:schemeClr>
                          </a:solidFill>
                          <a:latin typeface="Cambria Math" panose="02040503050406030204" pitchFamily="18" charset="0"/>
                        </a:rPr>
                        <m:t>186</m:t>
                      </m:r>
                    </m:oMath>
                  </m:oMathPara>
                </a14:m>
                <a:endParaRPr lang="zh-CN" altLang="en-US" dirty="0">
                  <a:solidFill>
                    <a:schemeClr val="bg2">
                      <a:lumMod val="60000"/>
                      <a:lumOff val="40000"/>
                    </a:schemeClr>
                  </a:solidFill>
                </a:endParaRPr>
              </a:p>
            </p:txBody>
          </p:sp>
        </mc:Choice>
        <mc:Fallback xmlns="">
          <p:sp>
            <p:nvSpPr>
              <p:cNvPr id="48" name="文本框 47">
                <a:extLst>
                  <a:ext uri="{FF2B5EF4-FFF2-40B4-BE49-F238E27FC236}">
                    <a16:creationId xmlns:a16="http://schemas.microsoft.com/office/drawing/2014/main" id="{834756AF-0454-71EB-1704-5D186FD2B9B6}"/>
                  </a:ext>
                </a:extLst>
              </p:cNvPr>
              <p:cNvSpPr txBox="1">
                <a:spLocks noRot="1" noChangeAspect="1" noMove="1" noResize="1" noEditPoints="1" noAdjustHandles="1" noChangeArrowheads="1" noChangeShapeType="1" noTextEdit="1"/>
              </p:cNvSpPr>
              <p:nvPr/>
            </p:nvSpPr>
            <p:spPr>
              <a:xfrm>
                <a:off x="4228345" y="1926391"/>
                <a:ext cx="1864438" cy="503984"/>
              </a:xfrm>
              <a:prstGeom prst="rect">
                <a:avLst/>
              </a:prstGeom>
              <a:blipFill>
                <a:blip r:embed="rId7"/>
                <a:stretch>
                  <a:fillRect/>
                </a:stretch>
              </a:blipFill>
            </p:spPr>
            <p:txBody>
              <a:bodyPr/>
              <a:lstStyle/>
              <a:p>
                <a:r>
                  <a:rPr lang="zh-CN" altLang="en-US">
                    <a:noFill/>
                  </a:rPr>
                  <a:t> </a:t>
                </a:r>
              </a:p>
            </p:txBody>
          </p:sp>
        </mc:Fallback>
      </mc:AlternateContent>
      <p:sp>
        <p:nvSpPr>
          <p:cNvPr id="50" name="文本框 49">
            <a:extLst>
              <a:ext uri="{FF2B5EF4-FFF2-40B4-BE49-F238E27FC236}">
                <a16:creationId xmlns:a16="http://schemas.microsoft.com/office/drawing/2014/main" id="{1F6A8B09-D6BF-67CD-CBEF-9511768F86E1}"/>
              </a:ext>
            </a:extLst>
          </p:cNvPr>
          <p:cNvSpPr txBox="1"/>
          <p:nvPr/>
        </p:nvSpPr>
        <p:spPr>
          <a:xfrm>
            <a:off x="348495" y="662383"/>
            <a:ext cx="530915" cy="300082"/>
          </a:xfrm>
          <a:prstGeom prst="rect">
            <a:avLst/>
          </a:prstGeom>
          <a:noFill/>
        </p:spPr>
        <p:txBody>
          <a:bodyPr wrap="none" rtlCol="0">
            <a:spAutoFit/>
          </a:bodyPr>
          <a:lstStyle/>
          <a:p>
            <a:r>
              <a:rPr lang="zh-CN" altLang="en-US" dirty="0">
                <a:solidFill>
                  <a:schemeClr val="bg1"/>
                </a:solidFill>
              </a:rPr>
              <a:t>输入</a:t>
            </a:r>
          </a:p>
        </p:txBody>
      </p:sp>
      <p:sp>
        <p:nvSpPr>
          <p:cNvPr id="51" name="文本框 50">
            <a:extLst>
              <a:ext uri="{FF2B5EF4-FFF2-40B4-BE49-F238E27FC236}">
                <a16:creationId xmlns:a16="http://schemas.microsoft.com/office/drawing/2014/main" id="{1616D0B7-CEEB-02F8-BB84-066EDFCA5D77}"/>
              </a:ext>
            </a:extLst>
          </p:cNvPr>
          <p:cNvSpPr txBox="1"/>
          <p:nvPr/>
        </p:nvSpPr>
        <p:spPr>
          <a:xfrm>
            <a:off x="3098495" y="662383"/>
            <a:ext cx="530915" cy="300082"/>
          </a:xfrm>
          <a:prstGeom prst="rect">
            <a:avLst/>
          </a:prstGeom>
          <a:noFill/>
        </p:spPr>
        <p:txBody>
          <a:bodyPr wrap="none" rtlCol="0">
            <a:spAutoFit/>
          </a:bodyPr>
          <a:lstStyle/>
          <a:p>
            <a:r>
              <a:rPr lang="zh-CN" altLang="en-US" dirty="0">
                <a:solidFill>
                  <a:schemeClr val="bg1"/>
                </a:solidFill>
              </a:rPr>
              <a:t>输出</a:t>
            </a:r>
          </a:p>
        </p:txBody>
      </p:sp>
      <p:sp>
        <p:nvSpPr>
          <p:cNvPr id="53" name="文本框 52">
            <a:extLst>
              <a:ext uri="{FF2B5EF4-FFF2-40B4-BE49-F238E27FC236}">
                <a16:creationId xmlns:a16="http://schemas.microsoft.com/office/drawing/2014/main" id="{EB1AA33E-6631-8911-A3F3-F8B78F268308}"/>
              </a:ext>
            </a:extLst>
          </p:cNvPr>
          <p:cNvSpPr txBox="1"/>
          <p:nvPr/>
        </p:nvSpPr>
        <p:spPr>
          <a:xfrm>
            <a:off x="357408" y="2820686"/>
            <a:ext cx="7741873" cy="1131079"/>
          </a:xfrm>
          <a:prstGeom prst="rect">
            <a:avLst/>
          </a:prstGeom>
          <a:noFill/>
        </p:spPr>
        <p:txBody>
          <a:bodyPr wrap="square" rtlCol="0">
            <a:spAutoFit/>
          </a:bodyPr>
          <a:lstStyle/>
          <a:p>
            <a:r>
              <a:rPr lang="zh-CN" altLang="en-US" dirty="0">
                <a:solidFill>
                  <a:schemeClr val="bg1"/>
                </a:solidFill>
              </a:rPr>
              <a:t>通常我们把模型的结果映射到（</a:t>
            </a:r>
            <a:r>
              <a:rPr lang="en-US" altLang="zh-CN" dirty="0">
                <a:solidFill>
                  <a:schemeClr val="bg1"/>
                </a:solidFill>
              </a:rPr>
              <a:t>0</a:t>
            </a:r>
            <a:r>
              <a:rPr lang="zh-CN" altLang="en-US" dirty="0">
                <a:solidFill>
                  <a:schemeClr val="bg1"/>
                </a:solidFill>
              </a:rPr>
              <a:t>，</a:t>
            </a:r>
            <a:r>
              <a:rPr lang="en-US" altLang="zh-CN" dirty="0">
                <a:solidFill>
                  <a:schemeClr val="bg1"/>
                </a:solidFill>
              </a:rPr>
              <a:t>1</a:t>
            </a:r>
            <a:r>
              <a:rPr lang="zh-CN" altLang="en-US" dirty="0">
                <a:solidFill>
                  <a:schemeClr val="bg1"/>
                </a:solidFill>
              </a:rPr>
              <a:t>）区间类来换算成概率来将分类结果输出</a:t>
            </a:r>
            <a:endParaRPr lang="en-US" altLang="zh-CN" dirty="0">
              <a:solidFill>
                <a:schemeClr val="bg1"/>
              </a:solidFill>
            </a:endParaRPr>
          </a:p>
          <a:p>
            <a:r>
              <a:rPr lang="zh-CN" altLang="en-US" dirty="0">
                <a:solidFill>
                  <a:schemeClr val="bg1"/>
                </a:solidFill>
              </a:rPr>
              <a:t>在这个例子中我们通过一个模型得到三个输出，用这三个输出预测结果属于哪一类，由结果看出该模型分类结果是</a:t>
            </a:r>
            <a:r>
              <a:rPr lang="en-US" altLang="zh-CN" dirty="0">
                <a:solidFill>
                  <a:schemeClr val="bg1"/>
                </a:solidFill>
              </a:rPr>
              <a:t>A</a:t>
            </a:r>
            <a:r>
              <a:rPr lang="zh-CN" altLang="en-US" dirty="0">
                <a:solidFill>
                  <a:schemeClr val="bg1"/>
                </a:solidFill>
              </a:rPr>
              <a:t>类，这是一种特殊情况，往往模型的输出是不受限的，结果可能为负数，那么这种算法就不合适，为了得到正数引入指数，这样就解决了负数问题，当然，这样做的意义不止如此，它还拉大了彼此间的差距，其次我们在进行梯度下降时，使用的交叉熵函数作为损失，这使得计算很简单</a:t>
            </a:r>
          </a:p>
        </p:txBody>
      </p:sp>
      <p:sp>
        <p:nvSpPr>
          <p:cNvPr id="54" name="文本框 53">
            <a:extLst>
              <a:ext uri="{FF2B5EF4-FFF2-40B4-BE49-F238E27FC236}">
                <a16:creationId xmlns:a16="http://schemas.microsoft.com/office/drawing/2014/main" id="{3C23EB96-B1F5-5712-9ABA-54EAB9D4FA3F}"/>
              </a:ext>
            </a:extLst>
          </p:cNvPr>
          <p:cNvSpPr txBox="1"/>
          <p:nvPr/>
        </p:nvSpPr>
        <p:spPr>
          <a:xfrm>
            <a:off x="3693020" y="1040780"/>
            <a:ext cx="473206" cy="300082"/>
          </a:xfrm>
          <a:prstGeom prst="rect">
            <a:avLst/>
          </a:prstGeom>
          <a:noFill/>
        </p:spPr>
        <p:txBody>
          <a:bodyPr wrap="none" rtlCol="0">
            <a:spAutoFit/>
          </a:bodyPr>
          <a:lstStyle/>
          <a:p>
            <a:r>
              <a:rPr lang="en-US" altLang="zh-CN" dirty="0">
                <a:solidFill>
                  <a:schemeClr val="bg1"/>
                </a:solidFill>
              </a:rPr>
              <a:t>A</a:t>
            </a:r>
            <a:r>
              <a:rPr lang="zh-CN" altLang="en-US" dirty="0">
                <a:solidFill>
                  <a:schemeClr val="bg1"/>
                </a:solidFill>
              </a:rPr>
              <a:t>类</a:t>
            </a:r>
          </a:p>
        </p:txBody>
      </p:sp>
      <p:sp>
        <p:nvSpPr>
          <p:cNvPr id="55" name="文本框 54">
            <a:extLst>
              <a:ext uri="{FF2B5EF4-FFF2-40B4-BE49-F238E27FC236}">
                <a16:creationId xmlns:a16="http://schemas.microsoft.com/office/drawing/2014/main" id="{2E8C24F7-8EF5-B7DF-1BC2-7407A05AA541}"/>
              </a:ext>
            </a:extLst>
          </p:cNvPr>
          <p:cNvSpPr txBox="1"/>
          <p:nvPr/>
        </p:nvSpPr>
        <p:spPr>
          <a:xfrm>
            <a:off x="3696659" y="1570805"/>
            <a:ext cx="473206" cy="300082"/>
          </a:xfrm>
          <a:prstGeom prst="rect">
            <a:avLst/>
          </a:prstGeom>
          <a:noFill/>
        </p:spPr>
        <p:txBody>
          <a:bodyPr wrap="none" rtlCol="0">
            <a:spAutoFit/>
          </a:bodyPr>
          <a:lstStyle/>
          <a:p>
            <a:r>
              <a:rPr lang="en-US" altLang="zh-CN" dirty="0">
                <a:solidFill>
                  <a:schemeClr val="bg1"/>
                </a:solidFill>
              </a:rPr>
              <a:t>B</a:t>
            </a:r>
            <a:r>
              <a:rPr lang="zh-CN" altLang="en-US" dirty="0">
                <a:solidFill>
                  <a:schemeClr val="bg1"/>
                </a:solidFill>
              </a:rPr>
              <a:t>类</a:t>
            </a:r>
          </a:p>
        </p:txBody>
      </p:sp>
      <p:sp>
        <p:nvSpPr>
          <p:cNvPr id="56" name="文本框 55">
            <a:extLst>
              <a:ext uri="{FF2B5EF4-FFF2-40B4-BE49-F238E27FC236}">
                <a16:creationId xmlns:a16="http://schemas.microsoft.com/office/drawing/2014/main" id="{0C2C6DDA-F648-639B-EC0D-12F62FE0300E}"/>
              </a:ext>
            </a:extLst>
          </p:cNvPr>
          <p:cNvSpPr txBox="1"/>
          <p:nvPr/>
        </p:nvSpPr>
        <p:spPr>
          <a:xfrm>
            <a:off x="3691922" y="2114458"/>
            <a:ext cx="482824" cy="300082"/>
          </a:xfrm>
          <a:prstGeom prst="rect">
            <a:avLst/>
          </a:prstGeom>
          <a:noFill/>
        </p:spPr>
        <p:txBody>
          <a:bodyPr wrap="none" rtlCol="0">
            <a:spAutoFit/>
          </a:bodyPr>
          <a:lstStyle/>
          <a:p>
            <a:r>
              <a:rPr lang="en-US" altLang="zh-CN" dirty="0">
                <a:solidFill>
                  <a:schemeClr val="bg1"/>
                </a:solidFill>
              </a:rPr>
              <a:t>C</a:t>
            </a:r>
            <a:r>
              <a:rPr lang="zh-CN" altLang="en-US" dirty="0">
                <a:solidFill>
                  <a:schemeClr val="bg1"/>
                </a:solidFill>
              </a:rPr>
              <a:t>类</a:t>
            </a:r>
          </a:p>
        </p:txBody>
      </p:sp>
      <p:sp>
        <p:nvSpPr>
          <p:cNvPr id="57" name="矩形 56">
            <a:extLst>
              <a:ext uri="{FF2B5EF4-FFF2-40B4-BE49-F238E27FC236}">
                <a16:creationId xmlns:a16="http://schemas.microsoft.com/office/drawing/2014/main" id="{30472F70-814F-7355-D5E8-675A5E784374}"/>
              </a:ext>
            </a:extLst>
          </p:cNvPr>
          <p:cNvSpPr/>
          <p:nvPr/>
        </p:nvSpPr>
        <p:spPr>
          <a:xfrm>
            <a:off x="5989813" y="446567"/>
            <a:ext cx="1516773" cy="22115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E5570173-3D6F-FA02-1111-3FF79260470E}"/>
                  </a:ext>
                </a:extLst>
              </p:cNvPr>
              <p:cNvSpPr txBox="1"/>
              <p:nvPr/>
            </p:nvSpPr>
            <p:spPr>
              <a:xfrm>
                <a:off x="6137301" y="915800"/>
                <a:ext cx="1915633" cy="5126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chemeClr val="accent3"/>
                              </a:solidFill>
                              <a:latin typeface="Cambria Math" panose="02040503050406030204" pitchFamily="18" charset="0"/>
                            </a:rPr>
                          </m:ctrlPr>
                        </m:fPr>
                        <m:num>
                          <m:sSup>
                            <m:sSupPr>
                              <m:ctrlPr>
                                <a:rPr lang="zh-CN" altLang="en-US" i="1">
                                  <a:solidFill>
                                    <a:schemeClr val="accent3"/>
                                  </a:solidFill>
                                  <a:latin typeface="Cambria Math" panose="02040503050406030204" pitchFamily="18" charset="0"/>
                                </a:rPr>
                              </m:ctrlPr>
                            </m:sSupPr>
                            <m:e>
                              <m:r>
                                <a:rPr lang="zh-CN" altLang="en-US" i="1">
                                  <a:solidFill>
                                    <a:schemeClr val="accent3"/>
                                  </a:solidFill>
                                  <a:latin typeface="Cambria Math" panose="02040503050406030204" pitchFamily="18" charset="0"/>
                                </a:rPr>
                                <m:t>𝑒</m:t>
                              </m:r>
                            </m:e>
                            <m:sup>
                              <m:r>
                                <a:rPr lang="zh-CN" altLang="en-US" i="0">
                                  <a:solidFill>
                                    <a:schemeClr val="accent3"/>
                                  </a:solidFill>
                                  <a:latin typeface="Cambria Math" panose="02040503050406030204" pitchFamily="18" charset="0"/>
                                </a:rPr>
                                <m:t>19</m:t>
                              </m:r>
                            </m:sup>
                          </m:sSup>
                        </m:num>
                        <m:den>
                          <m:sSup>
                            <m:sSupPr>
                              <m:ctrlPr>
                                <a:rPr lang="zh-CN" altLang="en-US" i="1">
                                  <a:solidFill>
                                    <a:schemeClr val="accent3"/>
                                  </a:solidFill>
                                  <a:latin typeface="Cambria Math" panose="02040503050406030204" pitchFamily="18" charset="0"/>
                                </a:rPr>
                              </m:ctrlPr>
                            </m:sSupPr>
                            <m:e>
                              <m:r>
                                <a:rPr lang="zh-CN" altLang="en-US" i="1">
                                  <a:solidFill>
                                    <a:schemeClr val="accent3"/>
                                  </a:solidFill>
                                  <a:latin typeface="Cambria Math" panose="02040503050406030204" pitchFamily="18" charset="0"/>
                                </a:rPr>
                                <m:t>𝑒</m:t>
                              </m:r>
                            </m:e>
                            <m:sup>
                              <m:r>
                                <a:rPr lang="zh-CN" altLang="en-US" i="0">
                                  <a:solidFill>
                                    <a:schemeClr val="accent3"/>
                                  </a:solidFill>
                                  <a:latin typeface="Cambria Math" panose="02040503050406030204" pitchFamily="18" charset="0"/>
                                </a:rPr>
                                <m:t>19</m:t>
                              </m:r>
                            </m:sup>
                          </m:sSup>
                          <m:r>
                            <a:rPr lang="zh-CN" altLang="en-US" i="0">
                              <a:solidFill>
                                <a:schemeClr val="accent3"/>
                              </a:solidFill>
                              <a:latin typeface="Cambria Math" panose="02040503050406030204" pitchFamily="18" charset="0"/>
                            </a:rPr>
                            <m:t>+</m:t>
                          </m:r>
                          <m:sSup>
                            <m:sSupPr>
                              <m:ctrlPr>
                                <a:rPr lang="zh-CN" altLang="en-US" i="1">
                                  <a:solidFill>
                                    <a:schemeClr val="accent3"/>
                                  </a:solidFill>
                                  <a:latin typeface="Cambria Math" panose="02040503050406030204" pitchFamily="18" charset="0"/>
                                </a:rPr>
                              </m:ctrlPr>
                            </m:sSupPr>
                            <m:e>
                              <m:r>
                                <a:rPr lang="zh-CN" altLang="en-US" i="1">
                                  <a:solidFill>
                                    <a:schemeClr val="accent3"/>
                                  </a:solidFill>
                                  <a:latin typeface="Cambria Math" panose="02040503050406030204" pitchFamily="18" charset="0"/>
                                </a:rPr>
                                <m:t>𝑒</m:t>
                              </m:r>
                            </m:e>
                            <m:sup>
                              <m:r>
                                <a:rPr lang="zh-CN" altLang="en-US" i="0">
                                  <a:solidFill>
                                    <a:schemeClr val="accent3"/>
                                  </a:solidFill>
                                  <a:latin typeface="Cambria Math" panose="02040503050406030204" pitchFamily="18" charset="0"/>
                                </a:rPr>
                                <m:t>16</m:t>
                              </m:r>
                            </m:sup>
                          </m:sSup>
                          <m:r>
                            <a:rPr lang="zh-CN" altLang="en-US" i="0">
                              <a:solidFill>
                                <a:schemeClr val="accent3"/>
                              </a:solidFill>
                              <a:latin typeface="Cambria Math" panose="02040503050406030204" pitchFamily="18" charset="0"/>
                            </a:rPr>
                            <m:t>+</m:t>
                          </m:r>
                          <m:sSup>
                            <m:sSupPr>
                              <m:ctrlPr>
                                <a:rPr lang="zh-CN" altLang="en-US" i="1">
                                  <a:solidFill>
                                    <a:schemeClr val="accent3"/>
                                  </a:solidFill>
                                  <a:latin typeface="Cambria Math" panose="02040503050406030204" pitchFamily="18" charset="0"/>
                                </a:rPr>
                              </m:ctrlPr>
                            </m:sSupPr>
                            <m:e>
                              <m:r>
                                <a:rPr lang="zh-CN" altLang="en-US" i="1">
                                  <a:solidFill>
                                    <a:schemeClr val="accent3"/>
                                  </a:solidFill>
                                  <a:latin typeface="Cambria Math" panose="02040503050406030204" pitchFamily="18" charset="0"/>
                                </a:rPr>
                                <m:t>𝑒</m:t>
                              </m:r>
                            </m:e>
                            <m:sup>
                              <m:r>
                                <a:rPr lang="zh-CN" altLang="en-US" i="0">
                                  <a:solidFill>
                                    <a:schemeClr val="accent3"/>
                                  </a:solidFill>
                                  <a:latin typeface="Cambria Math" panose="02040503050406030204" pitchFamily="18" charset="0"/>
                                </a:rPr>
                                <m:t>8</m:t>
                              </m:r>
                            </m:sup>
                          </m:sSup>
                        </m:den>
                      </m:f>
                      <m:r>
                        <a:rPr lang="zh-CN" altLang="en-US" i="0">
                          <a:solidFill>
                            <a:schemeClr val="accent3"/>
                          </a:solidFill>
                          <a:latin typeface="Cambria Math" panose="02040503050406030204" pitchFamily="18" charset="0"/>
                        </a:rPr>
                        <m:t>≈0.953</m:t>
                      </m:r>
                    </m:oMath>
                  </m:oMathPara>
                </a14:m>
                <a:endParaRPr lang="zh-CN" altLang="en-US" dirty="0">
                  <a:solidFill>
                    <a:schemeClr val="accent3"/>
                  </a:solidFill>
                </a:endParaRPr>
              </a:p>
            </p:txBody>
          </p:sp>
        </mc:Choice>
        <mc:Fallback xmlns="">
          <p:sp>
            <p:nvSpPr>
              <p:cNvPr id="59" name="文本框 58">
                <a:extLst>
                  <a:ext uri="{FF2B5EF4-FFF2-40B4-BE49-F238E27FC236}">
                    <a16:creationId xmlns:a16="http://schemas.microsoft.com/office/drawing/2014/main" id="{E5570173-3D6F-FA02-1111-3FF79260470E}"/>
                  </a:ext>
                </a:extLst>
              </p:cNvPr>
              <p:cNvSpPr txBox="1">
                <a:spLocks noRot="1" noChangeAspect="1" noMove="1" noResize="1" noEditPoints="1" noAdjustHandles="1" noChangeArrowheads="1" noChangeShapeType="1" noTextEdit="1"/>
              </p:cNvSpPr>
              <p:nvPr/>
            </p:nvSpPr>
            <p:spPr>
              <a:xfrm>
                <a:off x="6137301" y="915800"/>
                <a:ext cx="1915633" cy="512641"/>
              </a:xfrm>
              <a:prstGeom prst="rect">
                <a:avLst/>
              </a:prstGeom>
              <a:blipFill>
                <a:blip r:embed="rId8"/>
                <a:stretch>
                  <a:fillRect b="-2381"/>
                </a:stretch>
              </a:blipFill>
            </p:spPr>
            <p:txBody>
              <a:bodyPr/>
              <a:lstStyle/>
              <a:p>
                <a:r>
                  <a:rPr lang="zh-CN" altLang="en-US">
                    <a:noFill/>
                  </a:rPr>
                  <a:t> </a:t>
                </a:r>
              </a:p>
            </p:txBody>
          </p:sp>
        </mc:Fallback>
      </mc:AlternateContent>
      <p:sp>
        <p:nvSpPr>
          <p:cNvPr id="60" name="文本框 59">
            <a:extLst>
              <a:ext uri="{FF2B5EF4-FFF2-40B4-BE49-F238E27FC236}">
                <a16:creationId xmlns:a16="http://schemas.microsoft.com/office/drawing/2014/main" id="{BDAFD987-8DEF-B043-4797-D538CDBD86E8}"/>
              </a:ext>
            </a:extLst>
          </p:cNvPr>
          <p:cNvSpPr txBox="1"/>
          <p:nvPr/>
        </p:nvSpPr>
        <p:spPr>
          <a:xfrm>
            <a:off x="6285135" y="543014"/>
            <a:ext cx="790601" cy="300082"/>
          </a:xfrm>
          <a:prstGeom prst="rect">
            <a:avLst/>
          </a:prstGeom>
          <a:noFill/>
        </p:spPr>
        <p:txBody>
          <a:bodyPr wrap="none" rtlCol="0">
            <a:spAutoFit/>
          </a:bodyPr>
          <a:lstStyle/>
          <a:p>
            <a:r>
              <a:rPr lang="en-US" altLang="zh-CN" dirty="0">
                <a:solidFill>
                  <a:schemeClr val="bg1"/>
                </a:solidFill>
              </a:rPr>
              <a:t>softmax</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6D6A1429-0E5A-6AF3-3AD8-443819F1A262}"/>
                  </a:ext>
                </a:extLst>
              </p:cNvPr>
              <p:cNvSpPr txBox="1"/>
              <p:nvPr/>
            </p:nvSpPr>
            <p:spPr>
              <a:xfrm>
                <a:off x="6154266" y="1419700"/>
                <a:ext cx="2004404" cy="5126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chemeClr val="accent3"/>
                              </a:solidFill>
                              <a:latin typeface="Cambria Math" panose="02040503050406030204" pitchFamily="18" charset="0"/>
                            </a:rPr>
                          </m:ctrlPr>
                        </m:fPr>
                        <m:num>
                          <m:sSup>
                            <m:sSupPr>
                              <m:ctrlPr>
                                <a:rPr lang="zh-CN" altLang="en-US" i="1">
                                  <a:solidFill>
                                    <a:schemeClr val="accent3"/>
                                  </a:solidFill>
                                  <a:latin typeface="Cambria Math" panose="02040503050406030204" pitchFamily="18" charset="0"/>
                                </a:rPr>
                              </m:ctrlPr>
                            </m:sSupPr>
                            <m:e>
                              <m:r>
                                <a:rPr lang="zh-CN" altLang="en-US" i="1">
                                  <a:solidFill>
                                    <a:schemeClr val="accent3"/>
                                  </a:solidFill>
                                  <a:latin typeface="Cambria Math" panose="02040503050406030204" pitchFamily="18" charset="0"/>
                                </a:rPr>
                                <m:t>𝑒</m:t>
                              </m:r>
                            </m:e>
                            <m:sup>
                              <m:r>
                                <a:rPr lang="zh-CN" altLang="en-US" i="0">
                                  <a:solidFill>
                                    <a:schemeClr val="accent3"/>
                                  </a:solidFill>
                                  <a:latin typeface="Cambria Math" panose="02040503050406030204" pitchFamily="18" charset="0"/>
                                </a:rPr>
                                <m:t>16</m:t>
                              </m:r>
                            </m:sup>
                          </m:sSup>
                        </m:num>
                        <m:den>
                          <m:sSup>
                            <m:sSupPr>
                              <m:ctrlPr>
                                <a:rPr lang="zh-CN" altLang="en-US" i="1">
                                  <a:solidFill>
                                    <a:schemeClr val="accent3"/>
                                  </a:solidFill>
                                  <a:latin typeface="Cambria Math" panose="02040503050406030204" pitchFamily="18" charset="0"/>
                                </a:rPr>
                              </m:ctrlPr>
                            </m:sSupPr>
                            <m:e>
                              <m:r>
                                <a:rPr lang="zh-CN" altLang="en-US" i="1">
                                  <a:solidFill>
                                    <a:schemeClr val="accent3"/>
                                  </a:solidFill>
                                  <a:latin typeface="Cambria Math" panose="02040503050406030204" pitchFamily="18" charset="0"/>
                                </a:rPr>
                                <m:t>𝑒</m:t>
                              </m:r>
                            </m:e>
                            <m:sup>
                              <m:r>
                                <a:rPr lang="zh-CN" altLang="en-US" i="0">
                                  <a:solidFill>
                                    <a:schemeClr val="accent3"/>
                                  </a:solidFill>
                                  <a:latin typeface="Cambria Math" panose="02040503050406030204" pitchFamily="18" charset="0"/>
                                </a:rPr>
                                <m:t>19</m:t>
                              </m:r>
                            </m:sup>
                          </m:sSup>
                          <m:r>
                            <a:rPr lang="zh-CN" altLang="en-US" i="0">
                              <a:solidFill>
                                <a:schemeClr val="accent3"/>
                              </a:solidFill>
                              <a:latin typeface="Cambria Math" panose="02040503050406030204" pitchFamily="18" charset="0"/>
                            </a:rPr>
                            <m:t>+</m:t>
                          </m:r>
                          <m:sSup>
                            <m:sSupPr>
                              <m:ctrlPr>
                                <a:rPr lang="zh-CN" altLang="en-US" i="1">
                                  <a:solidFill>
                                    <a:schemeClr val="accent3"/>
                                  </a:solidFill>
                                  <a:latin typeface="Cambria Math" panose="02040503050406030204" pitchFamily="18" charset="0"/>
                                </a:rPr>
                              </m:ctrlPr>
                            </m:sSupPr>
                            <m:e>
                              <m:r>
                                <a:rPr lang="zh-CN" altLang="en-US" i="1">
                                  <a:solidFill>
                                    <a:schemeClr val="accent3"/>
                                  </a:solidFill>
                                  <a:latin typeface="Cambria Math" panose="02040503050406030204" pitchFamily="18" charset="0"/>
                                </a:rPr>
                                <m:t>𝑒</m:t>
                              </m:r>
                            </m:e>
                            <m:sup>
                              <m:r>
                                <a:rPr lang="zh-CN" altLang="en-US" i="0">
                                  <a:solidFill>
                                    <a:schemeClr val="accent3"/>
                                  </a:solidFill>
                                  <a:latin typeface="Cambria Math" panose="02040503050406030204" pitchFamily="18" charset="0"/>
                                </a:rPr>
                                <m:t>16</m:t>
                              </m:r>
                            </m:sup>
                          </m:sSup>
                          <m:r>
                            <a:rPr lang="zh-CN" altLang="en-US" i="0">
                              <a:solidFill>
                                <a:schemeClr val="accent3"/>
                              </a:solidFill>
                              <a:latin typeface="Cambria Math" panose="02040503050406030204" pitchFamily="18" charset="0"/>
                            </a:rPr>
                            <m:t>+</m:t>
                          </m:r>
                          <m:sSup>
                            <m:sSupPr>
                              <m:ctrlPr>
                                <a:rPr lang="zh-CN" altLang="en-US" i="1">
                                  <a:solidFill>
                                    <a:schemeClr val="accent3"/>
                                  </a:solidFill>
                                  <a:latin typeface="Cambria Math" panose="02040503050406030204" pitchFamily="18" charset="0"/>
                                </a:rPr>
                              </m:ctrlPr>
                            </m:sSupPr>
                            <m:e>
                              <m:r>
                                <a:rPr lang="zh-CN" altLang="en-US" i="1">
                                  <a:solidFill>
                                    <a:schemeClr val="accent3"/>
                                  </a:solidFill>
                                  <a:latin typeface="Cambria Math" panose="02040503050406030204" pitchFamily="18" charset="0"/>
                                </a:rPr>
                                <m:t>𝑒</m:t>
                              </m:r>
                            </m:e>
                            <m:sup>
                              <m:r>
                                <a:rPr lang="zh-CN" altLang="en-US" i="0">
                                  <a:solidFill>
                                    <a:schemeClr val="accent3"/>
                                  </a:solidFill>
                                  <a:latin typeface="Cambria Math" panose="02040503050406030204" pitchFamily="18" charset="0"/>
                                </a:rPr>
                                <m:t>8</m:t>
                              </m:r>
                            </m:sup>
                          </m:sSup>
                        </m:den>
                      </m:f>
                      <m:r>
                        <a:rPr lang="zh-CN" altLang="en-US" i="0">
                          <a:solidFill>
                            <a:schemeClr val="accent3"/>
                          </a:solidFill>
                          <a:latin typeface="Cambria Math" panose="02040503050406030204" pitchFamily="18" charset="0"/>
                        </a:rPr>
                        <m:t>≈0.0474</m:t>
                      </m:r>
                    </m:oMath>
                  </m:oMathPara>
                </a14:m>
                <a:endParaRPr lang="zh-CN" altLang="en-US" dirty="0">
                  <a:solidFill>
                    <a:schemeClr val="accent3"/>
                  </a:solidFill>
                </a:endParaRPr>
              </a:p>
            </p:txBody>
          </p:sp>
        </mc:Choice>
        <mc:Fallback xmlns="">
          <p:sp>
            <p:nvSpPr>
              <p:cNvPr id="62" name="文本框 61">
                <a:extLst>
                  <a:ext uri="{FF2B5EF4-FFF2-40B4-BE49-F238E27FC236}">
                    <a16:creationId xmlns:a16="http://schemas.microsoft.com/office/drawing/2014/main" id="{6D6A1429-0E5A-6AF3-3AD8-443819F1A262}"/>
                  </a:ext>
                </a:extLst>
              </p:cNvPr>
              <p:cNvSpPr txBox="1">
                <a:spLocks noRot="1" noChangeAspect="1" noMove="1" noResize="1" noEditPoints="1" noAdjustHandles="1" noChangeArrowheads="1" noChangeShapeType="1" noTextEdit="1"/>
              </p:cNvSpPr>
              <p:nvPr/>
            </p:nvSpPr>
            <p:spPr>
              <a:xfrm>
                <a:off x="6154266" y="1419700"/>
                <a:ext cx="2004404" cy="512641"/>
              </a:xfrm>
              <a:prstGeom prst="rect">
                <a:avLst/>
              </a:prstGeom>
              <a:blipFill>
                <a:blip r:embed="rId9"/>
                <a:stretch>
                  <a:fillRect b="-23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48" name="文本框 2047">
                <a:extLst>
                  <a:ext uri="{FF2B5EF4-FFF2-40B4-BE49-F238E27FC236}">
                    <a16:creationId xmlns:a16="http://schemas.microsoft.com/office/drawing/2014/main" id="{C58B956B-09C9-5033-0A4B-132E0307A303}"/>
                  </a:ext>
                </a:extLst>
              </p:cNvPr>
              <p:cNvSpPr txBox="1"/>
              <p:nvPr/>
            </p:nvSpPr>
            <p:spPr>
              <a:xfrm>
                <a:off x="6146382" y="1917734"/>
                <a:ext cx="2349256" cy="5126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chemeClr val="accent3"/>
                              </a:solidFill>
                              <a:latin typeface="Cambria Math" panose="02040503050406030204" pitchFamily="18" charset="0"/>
                            </a:rPr>
                          </m:ctrlPr>
                        </m:fPr>
                        <m:num>
                          <m:sSup>
                            <m:sSupPr>
                              <m:ctrlPr>
                                <a:rPr lang="zh-CN" altLang="en-US" i="1">
                                  <a:solidFill>
                                    <a:schemeClr val="accent3"/>
                                  </a:solidFill>
                                  <a:latin typeface="Cambria Math" panose="02040503050406030204" pitchFamily="18" charset="0"/>
                                </a:rPr>
                              </m:ctrlPr>
                            </m:sSupPr>
                            <m:e>
                              <m:r>
                                <a:rPr lang="zh-CN" altLang="en-US" i="1">
                                  <a:solidFill>
                                    <a:schemeClr val="accent3"/>
                                  </a:solidFill>
                                  <a:latin typeface="Cambria Math" panose="02040503050406030204" pitchFamily="18" charset="0"/>
                                </a:rPr>
                                <m:t>𝑒</m:t>
                              </m:r>
                            </m:e>
                            <m:sup>
                              <m:r>
                                <a:rPr lang="zh-CN" altLang="en-US" i="0">
                                  <a:solidFill>
                                    <a:schemeClr val="accent3"/>
                                  </a:solidFill>
                                  <a:latin typeface="Cambria Math" panose="02040503050406030204" pitchFamily="18" charset="0"/>
                                </a:rPr>
                                <m:t>8</m:t>
                              </m:r>
                            </m:sup>
                          </m:sSup>
                        </m:num>
                        <m:den>
                          <m:sSup>
                            <m:sSupPr>
                              <m:ctrlPr>
                                <a:rPr lang="zh-CN" altLang="en-US" i="1">
                                  <a:solidFill>
                                    <a:schemeClr val="accent3"/>
                                  </a:solidFill>
                                  <a:latin typeface="Cambria Math" panose="02040503050406030204" pitchFamily="18" charset="0"/>
                                </a:rPr>
                              </m:ctrlPr>
                            </m:sSupPr>
                            <m:e>
                              <m:r>
                                <a:rPr lang="zh-CN" altLang="en-US" i="1">
                                  <a:solidFill>
                                    <a:schemeClr val="accent3"/>
                                  </a:solidFill>
                                  <a:latin typeface="Cambria Math" panose="02040503050406030204" pitchFamily="18" charset="0"/>
                                </a:rPr>
                                <m:t>𝑒</m:t>
                              </m:r>
                            </m:e>
                            <m:sup>
                              <m:r>
                                <a:rPr lang="zh-CN" altLang="en-US" i="0">
                                  <a:solidFill>
                                    <a:schemeClr val="accent3"/>
                                  </a:solidFill>
                                  <a:latin typeface="Cambria Math" panose="02040503050406030204" pitchFamily="18" charset="0"/>
                                </a:rPr>
                                <m:t>19</m:t>
                              </m:r>
                            </m:sup>
                          </m:sSup>
                          <m:r>
                            <a:rPr lang="zh-CN" altLang="en-US" i="0">
                              <a:solidFill>
                                <a:schemeClr val="accent3"/>
                              </a:solidFill>
                              <a:latin typeface="Cambria Math" panose="02040503050406030204" pitchFamily="18" charset="0"/>
                            </a:rPr>
                            <m:t>+</m:t>
                          </m:r>
                          <m:sSup>
                            <m:sSupPr>
                              <m:ctrlPr>
                                <a:rPr lang="zh-CN" altLang="en-US" i="1">
                                  <a:solidFill>
                                    <a:schemeClr val="accent3"/>
                                  </a:solidFill>
                                  <a:latin typeface="Cambria Math" panose="02040503050406030204" pitchFamily="18" charset="0"/>
                                </a:rPr>
                              </m:ctrlPr>
                            </m:sSupPr>
                            <m:e>
                              <m:r>
                                <a:rPr lang="zh-CN" altLang="en-US" i="1">
                                  <a:solidFill>
                                    <a:schemeClr val="accent3"/>
                                  </a:solidFill>
                                  <a:latin typeface="Cambria Math" panose="02040503050406030204" pitchFamily="18" charset="0"/>
                                </a:rPr>
                                <m:t>𝑒</m:t>
                              </m:r>
                            </m:e>
                            <m:sup>
                              <m:r>
                                <a:rPr lang="zh-CN" altLang="en-US" i="0">
                                  <a:solidFill>
                                    <a:schemeClr val="accent3"/>
                                  </a:solidFill>
                                  <a:latin typeface="Cambria Math" panose="02040503050406030204" pitchFamily="18" charset="0"/>
                                </a:rPr>
                                <m:t>16</m:t>
                              </m:r>
                            </m:sup>
                          </m:sSup>
                          <m:r>
                            <a:rPr lang="zh-CN" altLang="en-US" i="0">
                              <a:solidFill>
                                <a:schemeClr val="accent3"/>
                              </a:solidFill>
                              <a:latin typeface="Cambria Math" panose="02040503050406030204" pitchFamily="18" charset="0"/>
                            </a:rPr>
                            <m:t>+</m:t>
                          </m:r>
                          <m:sSup>
                            <m:sSupPr>
                              <m:ctrlPr>
                                <a:rPr lang="zh-CN" altLang="en-US" i="1">
                                  <a:solidFill>
                                    <a:schemeClr val="accent3"/>
                                  </a:solidFill>
                                  <a:latin typeface="Cambria Math" panose="02040503050406030204" pitchFamily="18" charset="0"/>
                                </a:rPr>
                              </m:ctrlPr>
                            </m:sSupPr>
                            <m:e>
                              <m:r>
                                <a:rPr lang="zh-CN" altLang="en-US" i="1">
                                  <a:solidFill>
                                    <a:schemeClr val="accent3"/>
                                  </a:solidFill>
                                  <a:latin typeface="Cambria Math" panose="02040503050406030204" pitchFamily="18" charset="0"/>
                                </a:rPr>
                                <m:t>𝑒</m:t>
                              </m:r>
                            </m:e>
                            <m:sup>
                              <m:r>
                                <a:rPr lang="zh-CN" altLang="en-US" i="0">
                                  <a:solidFill>
                                    <a:schemeClr val="accent3"/>
                                  </a:solidFill>
                                  <a:latin typeface="Cambria Math" panose="02040503050406030204" pitchFamily="18" charset="0"/>
                                </a:rPr>
                                <m:t>8</m:t>
                              </m:r>
                            </m:sup>
                          </m:sSup>
                        </m:den>
                      </m:f>
                      <m:r>
                        <a:rPr lang="zh-CN" altLang="en-US" i="0">
                          <a:solidFill>
                            <a:schemeClr val="accent3"/>
                          </a:solidFill>
                          <a:latin typeface="Cambria Math" panose="02040503050406030204" pitchFamily="18" charset="0"/>
                        </a:rPr>
                        <m:t>≈0.0001175</m:t>
                      </m:r>
                    </m:oMath>
                  </m:oMathPara>
                </a14:m>
                <a:endParaRPr lang="zh-CN" altLang="en-US" dirty="0">
                  <a:solidFill>
                    <a:schemeClr val="accent3"/>
                  </a:solidFill>
                </a:endParaRPr>
              </a:p>
            </p:txBody>
          </p:sp>
        </mc:Choice>
        <mc:Fallback xmlns="">
          <p:sp>
            <p:nvSpPr>
              <p:cNvPr id="2048" name="文本框 2047">
                <a:extLst>
                  <a:ext uri="{FF2B5EF4-FFF2-40B4-BE49-F238E27FC236}">
                    <a16:creationId xmlns:a16="http://schemas.microsoft.com/office/drawing/2014/main" id="{C58B956B-09C9-5033-0A4B-132E0307A303}"/>
                  </a:ext>
                </a:extLst>
              </p:cNvPr>
              <p:cNvSpPr txBox="1">
                <a:spLocks noRot="1" noChangeAspect="1" noMove="1" noResize="1" noEditPoints="1" noAdjustHandles="1" noChangeArrowheads="1" noChangeShapeType="1" noTextEdit="1"/>
              </p:cNvSpPr>
              <p:nvPr/>
            </p:nvSpPr>
            <p:spPr>
              <a:xfrm>
                <a:off x="6146382" y="1917734"/>
                <a:ext cx="2349256" cy="512641"/>
              </a:xfrm>
              <a:prstGeom prst="rect">
                <a:avLst/>
              </a:prstGeom>
              <a:blipFill>
                <a:blip r:embed="rId10"/>
                <a:stretch>
                  <a:fillRect b="-23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50" name="文本框 2049">
                <a:extLst>
                  <a:ext uri="{FF2B5EF4-FFF2-40B4-BE49-F238E27FC236}">
                    <a16:creationId xmlns:a16="http://schemas.microsoft.com/office/drawing/2014/main" id="{D47D5424-4ABC-77A8-F18B-928E98DAE1C5}"/>
                  </a:ext>
                </a:extLst>
              </p:cNvPr>
              <p:cNvSpPr txBox="1"/>
              <p:nvPr/>
            </p:nvSpPr>
            <p:spPr>
              <a:xfrm>
                <a:off x="298876" y="4098121"/>
                <a:ext cx="1956261" cy="4764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bg2">
                              <a:lumMod val="20000"/>
                              <a:lumOff val="80000"/>
                            </a:schemeClr>
                          </a:solidFill>
                          <a:latin typeface="Cambria Math" panose="02040503050406030204" pitchFamily="18" charset="0"/>
                        </a:rPr>
                        <m:t>𝐿𝑜𝑠𝑠</m:t>
                      </m:r>
                      <m:r>
                        <a:rPr lang="zh-CN" altLang="en-US" i="0">
                          <a:solidFill>
                            <a:schemeClr val="bg2">
                              <a:lumMod val="20000"/>
                              <a:lumOff val="80000"/>
                            </a:schemeClr>
                          </a:solidFill>
                          <a:latin typeface="Cambria Math" panose="02040503050406030204" pitchFamily="18" charset="0"/>
                        </a:rPr>
                        <m:t>=−</m:t>
                      </m:r>
                      <m:nary>
                        <m:naryPr>
                          <m:chr m:val="∑"/>
                          <m:limLoc m:val="subSup"/>
                          <m:supHide m:val="on"/>
                          <m:ctrlPr>
                            <a:rPr lang="zh-CN" altLang="en-US" i="1">
                              <a:solidFill>
                                <a:schemeClr val="bg2">
                                  <a:lumMod val="20000"/>
                                  <a:lumOff val="80000"/>
                                </a:schemeClr>
                              </a:solidFill>
                              <a:latin typeface="Cambria Math" panose="02040503050406030204" pitchFamily="18" charset="0"/>
                            </a:rPr>
                          </m:ctrlPr>
                        </m:naryPr>
                        <m:sub>
                          <m:r>
                            <a:rPr lang="zh-CN" altLang="en-US" i="1">
                              <a:solidFill>
                                <a:schemeClr val="bg2">
                                  <a:lumMod val="20000"/>
                                  <a:lumOff val="80000"/>
                                </a:schemeClr>
                              </a:solidFill>
                              <a:latin typeface="Cambria Math" panose="02040503050406030204" pitchFamily="18" charset="0"/>
                            </a:rPr>
                            <m:t>𝑖</m:t>
                          </m:r>
                        </m:sub>
                        <m:sup/>
                        <m:e>
                          <m:sSub>
                            <m:sSubPr>
                              <m:ctrlPr>
                                <a:rPr lang="zh-CN" altLang="en-US" i="1">
                                  <a:solidFill>
                                    <a:schemeClr val="bg2">
                                      <a:lumMod val="20000"/>
                                      <a:lumOff val="80000"/>
                                    </a:schemeClr>
                                  </a:solidFill>
                                  <a:latin typeface="Cambria Math" panose="02040503050406030204" pitchFamily="18" charset="0"/>
                                </a:rPr>
                              </m:ctrlPr>
                            </m:sSubPr>
                            <m:e>
                              <m:r>
                                <a:rPr lang="zh-CN" altLang="en-US" i="1">
                                  <a:solidFill>
                                    <a:schemeClr val="bg2">
                                      <a:lumMod val="20000"/>
                                      <a:lumOff val="80000"/>
                                    </a:schemeClr>
                                  </a:solidFill>
                                  <a:latin typeface="Cambria Math" panose="02040503050406030204" pitchFamily="18" charset="0"/>
                                </a:rPr>
                                <m:t>𝑦</m:t>
                              </m:r>
                            </m:e>
                            <m:sub>
                              <m:r>
                                <a:rPr lang="zh-CN" altLang="en-US" i="1">
                                  <a:solidFill>
                                    <a:schemeClr val="bg2">
                                      <a:lumMod val="20000"/>
                                      <a:lumOff val="80000"/>
                                    </a:schemeClr>
                                  </a:solidFill>
                                  <a:latin typeface="Cambria Math" panose="02040503050406030204" pitchFamily="18" charset="0"/>
                                </a:rPr>
                                <m:t>𝑖</m:t>
                              </m:r>
                            </m:sub>
                          </m:sSub>
                          <m:r>
                            <a:rPr lang="zh-CN" altLang="en-US" i="1">
                              <a:solidFill>
                                <a:schemeClr val="bg2">
                                  <a:lumMod val="20000"/>
                                  <a:lumOff val="80000"/>
                                </a:schemeClr>
                              </a:solidFill>
                              <a:latin typeface="Cambria Math" panose="02040503050406030204" pitchFamily="18" charset="0"/>
                            </a:rPr>
                            <m:t>𝑙𝑛</m:t>
                          </m:r>
                          <m:sSub>
                            <m:sSubPr>
                              <m:ctrlPr>
                                <a:rPr lang="zh-CN" altLang="en-US" i="1">
                                  <a:solidFill>
                                    <a:schemeClr val="bg2">
                                      <a:lumMod val="20000"/>
                                      <a:lumOff val="80000"/>
                                    </a:schemeClr>
                                  </a:solidFill>
                                  <a:latin typeface="Cambria Math" panose="02040503050406030204" pitchFamily="18" charset="0"/>
                                </a:rPr>
                              </m:ctrlPr>
                            </m:sSubPr>
                            <m:e>
                              <m:r>
                                <a:rPr lang="zh-CN" altLang="en-US" i="1">
                                  <a:solidFill>
                                    <a:schemeClr val="bg2">
                                      <a:lumMod val="20000"/>
                                      <a:lumOff val="80000"/>
                                    </a:schemeClr>
                                  </a:solidFill>
                                  <a:latin typeface="Cambria Math" panose="02040503050406030204" pitchFamily="18" charset="0"/>
                                </a:rPr>
                                <m:t>𝑎</m:t>
                              </m:r>
                            </m:e>
                            <m:sub>
                              <m:r>
                                <a:rPr lang="zh-CN" altLang="en-US" i="1">
                                  <a:solidFill>
                                    <a:schemeClr val="bg2">
                                      <a:lumMod val="20000"/>
                                      <a:lumOff val="80000"/>
                                    </a:schemeClr>
                                  </a:solidFill>
                                  <a:latin typeface="Cambria Math" panose="02040503050406030204" pitchFamily="18" charset="0"/>
                                </a:rPr>
                                <m:t>𝑖</m:t>
                              </m:r>
                            </m:sub>
                          </m:sSub>
                        </m:e>
                      </m:nary>
                    </m:oMath>
                  </m:oMathPara>
                </a14:m>
                <a:endParaRPr lang="zh-CN" altLang="en-US" dirty="0">
                  <a:solidFill>
                    <a:schemeClr val="bg2">
                      <a:lumMod val="20000"/>
                      <a:lumOff val="80000"/>
                    </a:schemeClr>
                  </a:solidFill>
                </a:endParaRPr>
              </a:p>
            </p:txBody>
          </p:sp>
        </mc:Choice>
        <mc:Fallback xmlns="">
          <p:sp>
            <p:nvSpPr>
              <p:cNvPr id="2050" name="文本框 2049">
                <a:extLst>
                  <a:ext uri="{FF2B5EF4-FFF2-40B4-BE49-F238E27FC236}">
                    <a16:creationId xmlns:a16="http://schemas.microsoft.com/office/drawing/2014/main" id="{D47D5424-4ABC-77A8-F18B-928E98DAE1C5}"/>
                  </a:ext>
                </a:extLst>
              </p:cNvPr>
              <p:cNvSpPr txBox="1">
                <a:spLocks noRot="1" noChangeAspect="1" noMove="1" noResize="1" noEditPoints="1" noAdjustHandles="1" noChangeArrowheads="1" noChangeShapeType="1" noTextEdit="1"/>
              </p:cNvSpPr>
              <p:nvPr/>
            </p:nvSpPr>
            <p:spPr>
              <a:xfrm>
                <a:off x="298876" y="4098121"/>
                <a:ext cx="1956261" cy="476412"/>
              </a:xfrm>
              <a:prstGeom prst="rect">
                <a:avLst/>
              </a:prstGeom>
              <a:blipFill>
                <a:blip r:embed="rId11"/>
                <a:stretch>
                  <a:fillRect t="-158974" r="-27414" b="-226923"/>
                </a:stretch>
              </a:blipFill>
            </p:spPr>
            <p:txBody>
              <a:bodyPr/>
              <a:lstStyle/>
              <a:p>
                <a:r>
                  <a:rPr lang="zh-CN" altLang="en-US">
                    <a:noFill/>
                  </a:rPr>
                  <a:t> </a:t>
                </a:r>
              </a:p>
            </p:txBody>
          </p:sp>
        </mc:Fallback>
      </mc:AlternateContent>
      <p:sp>
        <p:nvSpPr>
          <p:cNvPr id="2051" name="文本框 2050">
            <a:extLst>
              <a:ext uri="{FF2B5EF4-FFF2-40B4-BE49-F238E27FC236}">
                <a16:creationId xmlns:a16="http://schemas.microsoft.com/office/drawing/2014/main" id="{E0C1868F-0466-95BF-29F2-DA7719419966}"/>
              </a:ext>
            </a:extLst>
          </p:cNvPr>
          <p:cNvSpPr txBox="1"/>
          <p:nvPr/>
        </p:nvSpPr>
        <p:spPr>
          <a:xfrm>
            <a:off x="410474" y="4673114"/>
            <a:ext cx="4301177" cy="300082"/>
          </a:xfrm>
          <a:prstGeom prst="rect">
            <a:avLst/>
          </a:prstGeom>
          <a:noFill/>
        </p:spPr>
        <p:txBody>
          <a:bodyPr wrap="none" rtlCol="0">
            <a:spAutoFit/>
          </a:bodyPr>
          <a:lstStyle/>
          <a:p>
            <a:r>
              <a:rPr lang="en-US" altLang="zh-CN" dirty="0">
                <a:solidFill>
                  <a:schemeClr val="bg2">
                    <a:lumMod val="20000"/>
                    <a:lumOff val="80000"/>
                  </a:schemeClr>
                </a:solidFill>
              </a:rPr>
              <a:t>y</a:t>
            </a:r>
            <a:r>
              <a:rPr lang="zh-CN" altLang="en-US" dirty="0">
                <a:solidFill>
                  <a:schemeClr val="bg2">
                    <a:lumMod val="20000"/>
                    <a:lumOff val="80000"/>
                  </a:schemeClr>
                </a:solidFill>
              </a:rPr>
              <a:t>是真实值，</a:t>
            </a:r>
            <a:r>
              <a:rPr lang="en-US" altLang="zh-CN" dirty="0">
                <a:solidFill>
                  <a:schemeClr val="bg2">
                    <a:lumMod val="20000"/>
                    <a:lumOff val="80000"/>
                  </a:schemeClr>
                </a:solidFill>
              </a:rPr>
              <a:t>a</a:t>
            </a:r>
            <a:r>
              <a:rPr lang="zh-CN" altLang="en-US" dirty="0">
                <a:solidFill>
                  <a:schemeClr val="bg2">
                    <a:lumMod val="20000"/>
                    <a:lumOff val="80000"/>
                  </a:schemeClr>
                </a:solidFill>
              </a:rPr>
              <a:t>就是</a:t>
            </a:r>
            <a:r>
              <a:rPr lang="en-US" altLang="zh-CN" dirty="0" err="1">
                <a:solidFill>
                  <a:schemeClr val="bg2">
                    <a:lumMod val="20000"/>
                    <a:lumOff val="80000"/>
                  </a:schemeClr>
                </a:solidFill>
              </a:rPr>
              <a:t>softmax</a:t>
            </a:r>
            <a:r>
              <a:rPr lang="zh-CN" altLang="en-US" dirty="0">
                <a:solidFill>
                  <a:schemeClr val="bg2">
                    <a:lumMod val="20000"/>
                    <a:lumOff val="80000"/>
                  </a:schemeClr>
                </a:solidFill>
              </a:rPr>
              <a:t>结果，</a:t>
            </a:r>
            <a:r>
              <a:rPr lang="en-US" altLang="zh-CN" dirty="0" err="1">
                <a:solidFill>
                  <a:schemeClr val="bg2">
                    <a:lumMod val="20000"/>
                    <a:lumOff val="80000"/>
                  </a:schemeClr>
                </a:solidFill>
              </a:rPr>
              <a:t>i</a:t>
            </a:r>
            <a:r>
              <a:rPr lang="zh-CN" altLang="en-US" dirty="0">
                <a:solidFill>
                  <a:schemeClr val="bg2">
                    <a:lumMod val="20000"/>
                    <a:lumOff val="80000"/>
                  </a:schemeClr>
                </a:solidFill>
              </a:rPr>
              <a:t>代表输出节点的编号</a:t>
            </a:r>
          </a:p>
        </p:txBody>
      </p:sp>
      <p:sp>
        <p:nvSpPr>
          <p:cNvPr id="2052" name="文本框 2051">
            <a:extLst>
              <a:ext uri="{FF2B5EF4-FFF2-40B4-BE49-F238E27FC236}">
                <a16:creationId xmlns:a16="http://schemas.microsoft.com/office/drawing/2014/main" id="{8C47FFDE-3C7C-A00F-C21E-33AD2E0CBB7A}"/>
              </a:ext>
            </a:extLst>
          </p:cNvPr>
          <p:cNvSpPr txBox="1"/>
          <p:nvPr/>
        </p:nvSpPr>
        <p:spPr>
          <a:xfrm>
            <a:off x="4952394" y="4083759"/>
            <a:ext cx="1521570" cy="300082"/>
          </a:xfrm>
          <a:prstGeom prst="rect">
            <a:avLst/>
          </a:prstGeom>
          <a:noFill/>
        </p:spPr>
        <p:txBody>
          <a:bodyPr wrap="none" rtlCol="0">
            <a:spAutoFit/>
          </a:bodyPr>
          <a:lstStyle/>
          <a:p>
            <a:r>
              <a:rPr lang="zh-CN" altLang="en-US" dirty="0">
                <a:solidFill>
                  <a:schemeClr val="bg2">
                    <a:lumMod val="20000"/>
                    <a:lumOff val="80000"/>
                  </a:schemeClr>
                </a:solidFill>
              </a:rPr>
              <a:t>其对</a:t>
            </a:r>
            <a:r>
              <a:rPr lang="en-US" altLang="zh-CN" dirty="0">
                <a:solidFill>
                  <a:schemeClr val="bg2">
                    <a:lumMod val="20000"/>
                    <a:lumOff val="80000"/>
                  </a:schemeClr>
                </a:solidFill>
              </a:rPr>
              <a:t>w</a:t>
            </a:r>
            <a:r>
              <a:rPr lang="zh-CN" altLang="en-US" dirty="0">
                <a:solidFill>
                  <a:schemeClr val="bg2">
                    <a:lumMod val="20000"/>
                    <a:lumOff val="80000"/>
                  </a:schemeClr>
                </a:solidFill>
              </a:rPr>
              <a:t>的导数为：</a:t>
            </a:r>
          </a:p>
        </p:txBody>
      </p:sp>
      <p:sp>
        <p:nvSpPr>
          <p:cNvPr id="2059" name="文本框 2058">
            <a:extLst>
              <a:ext uri="{FF2B5EF4-FFF2-40B4-BE49-F238E27FC236}">
                <a16:creationId xmlns:a16="http://schemas.microsoft.com/office/drawing/2014/main" id="{EA3F46E6-BBC1-5443-2CD8-4D74A6EB6B3A}"/>
              </a:ext>
            </a:extLst>
          </p:cNvPr>
          <p:cNvSpPr txBox="1"/>
          <p:nvPr/>
        </p:nvSpPr>
        <p:spPr>
          <a:xfrm>
            <a:off x="4952394" y="4673114"/>
            <a:ext cx="1521570" cy="300082"/>
          </a:xfrm>
          <a:prstGeom prst="rect">
            <a:avLst/>
          </a:prstGeom>
          <a:noFill/>
        </p:spPr>
        <p:txBody>
          <a:bodyPr wrap="none" rtlCol="0">
            <a:spAutoFit/>
          </a:bodyPr>
          <a:lstStyle/>
          <a:p>
            <a:r>
              <a:rPr lang="zh-CN" altLang="en-US" dirty="0">
                <a:solidFill>
                  <a:schemeClr val="bg2">
                    <a:lumMod val="20000"/>
                    <a:lumOff val="80000"/>
                  </a:schemeClr>
                </a:solidFill>
              </a:rPr>
              <a:t>其对</a:t>
            </a:r>
            <a:r>
              <a:rPr lang="en-US" altLang="zh-CN" dirty="0">
                <a:solidFill>
                  <a:schemeClr val="bg2">
                    <a:lumMod val="20000"/>
                    <a:lumOff val="80000"/>
                  </a:schemeClr>
                </a:solidFill>
              </a:rPr>
              <a:t>b</a:t>
            </a:r>
            <a:r>
              <a:rPr lang="zh-CN" altLang="en-US" dirty="0">
                <a:solidFill>
                  <a:schemeClr val="bg2">
                    <a:lumMod val="20000"/>
                    <a:lumOff val="80000"/>
                  </a:schemeClr>
                </a:solidFill>
              </a:rPr>
              <a:t>的导数为：</a:t>
            </a:r>
          </a:p>
        </p:txBody>
      </p:sp>
      <mc:AlternateContent xmlns:mc="http://schemas.openxmlformats.org/markup-compatibility/2006" xmlns:a14="http://schemas.microsoft.com/office/drawing/2010/main">
        <mc:Choice Requires="a14">
          <p:sp>
            <p:nvSpPr>
              <p:cNvPr id="2063" name="文本框 2062">
                <a:extLst>
                  <a:ext uri="{FF2B5EF4-FFF2-40B4-BE49-F238E27FC236}">
                    <a16:creationId xmlns:a16="http://schemas.microsoft.com/office/drawing/2014/main" id="{E448EADC-2FA7-9476-5803-9FB54F22CF9C}"/>
                  </a:ext>
                </a:extLst>
              </p:cNvPr>
              <p:cNvSpPr txBox="1"/>
              <p:nvPr/>
            </p:nvSpPr>
            <p:spPr>
              <a:xfrm>
                <a:off x="6285135" y="4574533"/>
                <a:ext cx="1864439" cy="5223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chemeClr val="bg2">
                                  <a:lumMod val="20000"/>
                                  <a:lumOff val="80000"/>
                                </a:schemeClr>
                              </a:solidFill>
                              <a:latin typeface="Cambria Math" panose="02040503050406030204" pitchFamily="18" charset="0"/>
                            </a:rPr>
                          </m:ctrlPr>
                        </m:fPr>
                        <m:num>
                          <m:r>
                            <a:rPr lang="zh-CN" altLang="en-US">
                              <a:solidFill>
                                <a:schemeClr val="bg2">
                                  <a:lumMod val="20000"/>
                                  <a:lumOff val="80000"/>
                                </a:schemeClr>
                              </a:solidFill>
                              <a:latin typeface="Cambria Math" panose="02040503050406030204" pitchFamily="18" charset="0"/>
                            </a:rPr>
                            <m:t>𝜕</m:t>
                          </m:r>
                          <m:r>
                            <a:rPr lang="zh-CN" altLang="en-US" i="1">
                              <a:solidFill>
                                <a:schemeClr val="bg2">
                                  <a:lumMod val="20000"/>
                                  <a:lumOff val="80000"/>
                                </a:schemeClr>
                              </a:solidFill>
                              <a:latin typeface="Cambria Math" panose="02040503050406030204" pitchFamily="18" charset="0"/>
                            </a:rPr>
                            <m:t>𝐿𝑜𝑠𝑠</m:t>
                          </m:r>
                        </m:num>
                        <m:den>
                          <m:r>
                            <a:rPr lang="zh-CN" altLang="en-US" i="0">
                              <a:solidFill>
                                <a:schemeClr val="bg2">
                                  <a:lumMod val="20000"/>
                                  <a:lumOff val="80000"/>
                                </a:schemeClr>
                              </a:solidFill>
                              <a:latin typeface="Cambria Math" panose="02040503050406030204" pitchFamily="18" charset="0"/>
                            </a:rPr>
                            <m:t>𝜕</m:t>
                          </m:r>
                          <m:sSub>
                            <m:sSubPr>
                              <m:ctrlPr>
                                <a:rPr lang="zh-CN" altLang="en-US" i="1">
                                  <a:solidFill>
                                    <a:schemeClr val="bg2">
                                      <a:lumMod val="20000"/>
                                      <a:lumOff val="80000"/>
                                    </a:schemeClr>
                                  </a:solidFill>
                                  <a:latin typeface="Cambria Math" panose="02040503050406030204" pitchFamily="18" charset="0"/>
                                </a:rPr>
                              </m:ctrlPr>
                            </m:sSubPr>
                            <m:e>
                              <m:r>
                                <a:rPr lang="zh-CN" altLang="en-US" i="1">
                                  <a:solidFill>
                                    <a:schemeClr val="bg2">
                                      <a:lumMod val="20000"/>
                                      <a:lumOff val="80000"/>
                                    </a:schemeClr>
                                  </a:solidFill>
                                  <a:latin typeface="Cambria Math" panose="02040503050406030204" pitchFamily="18" charset="0"/>
                                </a:rPr>
                                <m:t>𝑤</m:t>
                              </m:r>
                            </m:e>
                            <m:sub>
                              <m:r>
                                <a:rPr lang="zh-CN" altLang="en-US" i="1">
                                  <a:solidFill>
                                    <a:schemeClr val="bg2">
                                      <a:lumMod val="20000"/>
                                      <a:lumOff val="80000"/>
                                    </a:schemeClr>
                                  </a:solidFill>
                                  <a:latin typeface="Cambria Math" panose="02040503050406030204" pitchFamily="18" charset="0"/>
                                </a:rPr>
                                <m:t>𝑖</m:t>
                              </m:r>
                            </m:sub>
                          </m:sSub>
                        </m:den>
                      </m:f>
                      <m:r>
                        <a:rPr lang="zh-CN" altLang="en-US" i="0">
                          <a:solidFill>
                            <a:schemeClr val="bg2">
                              <a:lumMod val="20000"/>
                              <a:lumOff val="80000"/>
                            </a:schemeClr>
                          </a:solidFill>
                          <a:latin typeface="Cambria Math" panose="02040503050406030204" pitchFamily="18" charset="0"/>
                        </a:rPr>
                        <m:t>=</m:t>
                      </m:r>
                      <m:sSub>
                        <m:sSubPr>
                          <m:ctrlPr>
                            <a:rPr lang="zh-CN" altLang="en-US" i="1">
                              <a:solidFill>
                                <a:schemeClr val="bg2">
                                  <a:lumMod val="20000"/>
                                  <a:lumOff val="80000"/>
                                </a:schemeClr>
                              </a:solidFill>
                              <a:latin typeface="Cambria Math" panose="02040503050406030204" pitchFamily="18" charset="0"/>
                            </a:rPr>
                          </m:ctrlPr>
                        </m:sSubPr>
                        <m:e>
                          <m:r>
                            <a:rPr lang="zh-CN" altLang="en-US" i="1">
                              <a:solidFill>
                                <a:schemeClr val="bg2">
                                  <a:lumMod val="20000"/>
                                  <a:lumOff val="80000"/>
                                </a:schemeClr>
                              </a:solidFill>
                              <a:latin typeface="Cambria Math" panose="02040503050406030204" pitchFamily="18" charset="0"/>
                            </a:rPr>
                            <m:t>𝑎</m:t>
                          </m:r>
                        </m:e>
                        <m:sub>
                          <m:r>
                            <a:rPr lang="zh-CN" altLang="en-US" i="1">
                              <a:solidFill>
                                <a:schemeClr val="bg2">
                                  <a:lumMod val="20000"/>
                                  <a:lumOff val="80000"/>
                                </a:schemeClr>
                              </a:solidFill>
                              <a:latin typeface="Cambria Math" panose="02040503050406030204" pitchFamily="18" charset="0"/>
                            </a:rPr>
                            <m:t>𝑖</m:t>
                          </m:r>
                        </m:sub>
                      </m:sSub>
                      <m:r>
                        <a:rPr lang="zh-CN" altLang="en-US" i="0">
                          <a:solidFill>
                            <a:schemeClr val="bg2">
                              <a:lumMod val="20000"/>
                              <a:lumOff val="80000"/>
                            </a:schemeClr>
                          </a:solidFill>
                          <a:latin typeface="Cambria Math" panose="02040503050406030204" pitchFamily="18" charset="0"/>
                        </a:rPr>
                        <m:t>− </m:t>
                      </m:r>
                      <m:sSub>
                        <m:sSubPr>
                          <m:ctrlPr>
                            <a:rPr lang="zh-CN" altLang="en-US" i="1">
                              <a:solidFill>
                                <a:schemeClr val="bg2">
                                  <a:lumMod val="20000"/>
                                  <a:lumOff val="80000"/>
                                </a:schemeClr>
                              </a:solidFill>
                              <a:latin typeface="Cambria Math" panose="02040503050406030204" pitchFamily="18" charset="0"/>
                            </a:rPr>
                          </m:ctrlPr>
                        </m:sSubPr>
                        <m:e>
                          <m:r>
                            <a:rPr lang="zh-CN" altLang="en-US" i="1">
                              <a:solidFill>
                                <a:schemeClr val="bg2">
                                  <a:lumMod val="20000"/>
                                  <a:lumOff val="80000"/>
                                </a:schemeClr>
                              </a:solidFill>
                              <a:latin typeface="Cambria Math" panose="02040503050406030204" pitchFamily="18" charset="0"/>
                            </a:rPr>
                            <m:t>𝑦</m:t>
                          </m:r>
                        </m:e>
                        <m:sub>
                          <m:r>
                            <a:rPr lang="zh-CN" altLang="en-US" i="1">
                              <a:solidFill>
                                <a:schemeClr val="bg2">
                                  <a:lumMod val="20000"/>
                                  <a:lumOff val="80000"/>
                                </a:schemeClr>
                              </a:solidFill>
                              <a:latin typeface="Cambria Math" panose="02040503050406030204" pitchFamily="18" charset="0"/>
                            </a:rPr>
                            <m:t>𝑖</m:t>
                          </m:r>
                        </m:sub>
                      </m:sSub>
                    </m:oMath>
                  </m:oMathPara>
                </a14:m>
                <a:endParaRPr lang="zh-CN" altLang="en-US" dirty="0">
                  <a:solidFill>
                    <a:schemeClr val="bg2">
                      <a:lumMod val="20000"/>
                      <a:lumOff val="80000"/>
                    </a:schemeClr>
                  </a:solidFill>
                </a:endParaRPr>
              </a:p>
            </p:txBody>
          </p:sp>
        </mc:Choice>
        <mc:Fallback xmlns="">
          <p:sp>
            <p:nvSpPr>
              <p:cNvPr id="2063" name="文本框 2062">
                <a:extLst>
                  <a:ext uri="{FF2B5EF4-FFF2-40B4-BE49-F238E27FC236}">
                    <a16:creationId xmlns:a16="http://schemas.microsoft.com/office/drawing/2014/main" id="{E448EADC-2FA7-9476-5803-9FB54F22CF9C}"/>
                  </a:ext>
                </a:extLst>
              </p:cNvPr>
              <p:cNvSpPr txBox="1">
                <a:spLocks noRot="1" noChangeAspect="1" noMove="1" noResize="1" noEditPoints="1" noAdjustHandles="1" noChangeArrowheads="1" noChangeShapeType="1" noTextEdit="1"/>
              </p:cNvSpPr>
              <p:nvPr/>
            </p:nvSpPr>
            <p:spPr>
              <a:xfrm>
                <a:off x="6285135" y="4574533"/>
                <a:ext cx="1864439" cy="522387"/>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65" name="文本框 2064">
                <a:extLst>
                  <a:ext uri="{FF2B5EF4-FFF2-40B4-BE49-F238E27FC236}">
                    <a16:creationId xmlns:a16="http://schemas.microsoft.com/office/drawing/2014/main" id="{BB240EEF-2DB5-2066-A33E-89EB64C9D9D5}"/>
                  </a:ext>
                </a:extLst>
              </p:cNvPr>
              <p:cNvSpPr txBox="1"/>
              <p:nvPr/>
            </p:nvSpPr>
            <p:spPr>
              <a:xfrm>
                <a:off x="6206517" y="3989583"/>
                <a:ext cx="2021674" cy="5356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smtClean="0">
                              <a:solidFill>
                                <a:schemeClr val="bg2">
                                  <a:lumMod val="20000"/>
                                  <a:lumOff val="80000"/>
                                </a:schemeClr>
                              </a:solidFill>
                              <a:latin typeface="Cambria Math" panose="02040503050406030204" pitchFamily="18" charset="0"/>
                            </a:rPr>
                          </m:ctrlPr>
                        </m:dPr>
                        <m:e>
                          <m:f>
                            <m:fPr>
                              <m:ctrlPr>
                                <a:rPr lang="zh-CN" altLang="en-US" i="1">
                                  <a:solidFill>
                                    <a:schemeClr val="bg2">
                                      <a:lumMod val="20000"/>
                                      <a:lumOff val="80000"/>
                                    </a:schemeClr>
                                  </a:solidFill>
                                  <a:latin typeface="Cambria Math" panose="02040503050406030204" pitchFamily="18" charset="0"/>
                                </a:rPr>
                              </m:ctrlPr>
                            </m:fPr>
                            <m:num>
                              <m:r>
                                <m:rPr>
                                  <m:nor/>
                                </m:rPr>
                                <a:rPr lang="zh-CN" altLang="en-US" i="0">
                                  <a:solidFill>
                                    <a:schemeClr val="bg2">
                                      <a:lumMod val="20000"/>
                                      <a:lumOff val="80000"/>
                                    </a:schemeClr>
                                  </a:solidFill>
                                  <a:latin typeface="Cambria Math" panose="02040503050406030204" pitchFamily="18" charset="0"/>
                                </a:rPr>
                                <m:t>∂</m:t>
                              </m:r>
                              <m:r>
                                <m:rPr>
                                  <m:nor/>
                                </m:rPr>
                                <a:rPr lang="zh-CN" altLang="en-US" i="0">
                                  <a:solidFill>
                                    <a:schemeClr val="bg2">
                                      <a:lumMod val="20000"/>
                                      <a:lumOff val="80000"/>
                                    </a:schemeClr>
                                  </a:solidFill>
                                  <a:latin typeface="Cambria Math" panose="02040503050406030204" pitchFamily="18" charset="0"/>
                                </a:rPr>
                                <m:t>Loss</m:t>
                              </m:r>
                            </m:num>
                            <m:den>
                              <m:r>
                                <m:rPr>
                                  <m:nor/>
                                </m:rPr>
                                <a:rPr lang="zh-CN" altLang="en-US" i="0">
                                  <a:solidFill>
                                    <a:schemeClr val="bg2">
                                      <a:lumMod val="20000"/>
                                      <a:lumOff val="80000"/>
                                    </a:schemeClr>
                                  </a:solidFill>
                                  <a:latin typeface="Cambria Math" panose="02040503050406030204" pitchFamily="18" charset="0"/>
                                </a:rPr>
                                <m:t>∂</m:t>
                              </m:r>
                              <m:sSub>
                                <m:sSubPr>
                                  <m:ctrlPr>
                                    <a:rPr lang="zh-CN" altLang="en-US" i="1">
                                      <a:solidFill>
                                        <a:schemeClr val="bg2">
                                          <a:lumMod val="20000"/>
                                          <a:lumOff val="80000"/>
                                        </a:schemeClr>
                                      </a:solidFill>
                                      <a:latin typeface="Cambria Math" panose="02040503050406030204" pitchFamily="18" charset="0"/>
                                    </a:rPr>
                                  </m:ctrlPr>
                                </m:sSubPr>
                                <m:e>
                                  <m:r>
                                    <m:rPr>
                                      <m:nor/>
                                    </m:rPr>
                                    <a:rPr lang="zh-CN" altLang="en-US" i="0">
                                      <a:solidFill>
                                        <a:schemeClr val="bg2">
                                          <a:lumMod val="20000"/>
                                          <a:lumOff val="80000"/>
                                        </a:schemeClr>
                                      </a:solidFill>
                                      <a:latin typeface="Cambria Math" panose="02040503050406030204" pitchFamily="18" charset="0"/>
                                    </a:rPr>
                                    <m:t>w</m:t>
                                  </m:r>
                                </m:e>
                                <m:sub>
                                  <m:r>
                                    <m:rPr>
                                      <m:nor/>
                                    </m:rPr>
                                    <a:rPr lang="zh-CN" altLang="en-US" i="0">
                                      <a:solidFill>
                                        <a:schemeClr val="bg2">
                                          <a:lumMod val="20000"/>
                                          <a:lumOff val="80000"/>
                                        </a:schemeClr>
                                      </a:solidFill>
                                      <a:latin typeface="Cambria Math" panose="02040503050406030204" pitchFamily="18" charset="0"/>
                                    </a:rPr>
                                    <m:t>i</m:t>
                                  </m:r>
                                </m:sub>
                              </m:sSub>
                            </m:den>
                          </m:f>
                          <m:r>
                            <m:rPr>
                              <m:nor/>
                            </m:rPr>
                            <a:rPr lang="zh-CN" altLang="en-US" i="0">
                              <a:solidFill>
                                <a:schemeClr val="bg2">
                                  <a:lumMod val="20000"/>
                                  <a:lumOff val="80000"/>
                                </a:schemeClr>
                              </a:solidFill>
                              <a:latin typeface="Cambria Math" panose="02040503050406030204" pitchFamily="18" charset="0"/>
                            </a:rPr>
                            <m:t>=</m:t>
                          </m:r>
                          <m:sSub>
                            <m:sSubPr>
                              <m:ctrlPr>
                                <a:rPr lang="zh-CN" altLang="en-US" i="1">
                                  <a:solidFill>
                                    <a:schemeClr val="bg2">
                                      <a:lumMod val="20000"/>
                                      <a:lumOff val="80000"/>
                                    </a:schemeClr>
                                  </a:solidFill>
                                  <a:latin typeface="Cambria Math" panose="02040503050406030204" pitchFamily="18" charset="0"/>
                                </a:rPr>
                              </m:ctrlPr>
                            </m:sSubPr>
                            <m:e>
                              <m:d>
                                <m:dPr>
                                  <m:endChr m:val=""/>
                                  <m:ctrlPr>
                                    <a:rPr lang="zh-CN" altLang="en-US" i="1">
                                      <a:solidFill>
                                        <a:schemeClr val="bg2">
                                          <a:lumMod val="20000"/>
                                          <a:lumOff val="80000"/>
                                        </a:schemeClr>
                                      </a:solidFill>
                                      <a:latin typeface="Cambria Math" panose="02040503050406030204" pitchFamily="18" charset="0"/>
                                    </a:rPr>
                                  </m:ctrlPr>
                                </m:dPr>
                                <m:e>
                                  <m:r>
                                    <m:rPr>
                                      <m:nor/>
                                    </m:rPr>
                                    <a:rPr lang="zh-CN" altLang="en-US" i="0">
                                      <a:solidFill>
                                        <a:schemeClr val="bg2">
                                          <a:lumMod val="20000"/>
                                          <a:lumOff val="80000"/>
                                        </a:schemeClr>
                                      </a:solidFill>
                                      <a:latin typeface="Cambria Math" panose="02040503050406030204" pitchFamily="18" charset="0"/>
                                    </a:rPr>
                                    <m:t>a</m:t>
                                  </m:r>
                                </m:e>
                              </m:d>
                            </m:e>
                            <m:sub>
                              <m:r>
                                <m:rPr>
                                  <m:nor/>
                                </m:rPr>
                                <a:rPr lang="zh-CN" altLang="en-US" i="0">
                                  <a:solidFill>
                                    <a:schemeClr val="bg2">
                                      <a:lumMod val="20000"/>
                                      <a:lumOff val="80000"/>
                                    </a:schemeClr>
                                  </a:solidFill>
                                  <a:latin typeface="Cambria Math" panose="02040503050406030204" pitchFamily="18" charset="0"/>
                                </a:rPr>
                                <m:t>i</m:t>
                              </m:r>
                            </m:sub>
                          </m:sSub>
                          <m:r>
                            <m:rPr>
                              <m:nor/>
                            </m:rPr>
                            <a:rPr lang="zh-CN" altLang="en-US" i="0">
                              <a:solidFill>
                                <a:schemeClr val="bg2">
                                  <a:lumMod val="20000"/>
                                  <a:lumOff val="80000"/>
                                </a:schemeClr>
                              </a:solidFill>
                              <a:latin typeface="Cambria Math" panose="02040503050406030204" pitchFamily="18" charset="0"/>
                            </a:rPr>
                            <m:t>− </m:t>
                          </m:r>
                          <m:sSub>
                            <m:sSubPr>
                              <m:ctrlPr>
                                <a:rPr lang="zh-CN" altLang="en-US" i="1">
                                  <a:solidFill>
                                    <a:schemeClr val="bg2">
                                      <a:lumMod val="20000"/>
                                      <a:lumOff val="80000"/>
                                    </a:schemeClr>
                                  </a:solidFill>
                                  <a:latin typeface="Cambria Math" panose="02040503050406030204" pitchFamily="18" charset="0"/>
                                </a:rPr>
                              </m:ctrlPr>
                            </m:sSubPr>
                            <m:e>
                              <m:r>
                                <m:rPr>
                                  <m:nor/>
                                </m:rPr>
                                <a:rPr lang="zh-CN" altLang="en-US" i="0">
                                  <a:solidFill>
                                    <a:schemeClr val="bg2">
                                      <a:lumMod val="20000"/>
                                      <a:lumOff val="80000"/>
                                    </a:schemeClr>
                                  </a:solidFill>
                                  <a:latin typeface="Cambria Math" panose="02040503050406030204" pitchFamily="18" charset="0"/>
                                </a:rPr>
                                <m:t>y</m:t>
                              </m:r>
                            </m:e>
                            <m:sub>
                              <m:r>
                                <m:rPr>
                                  <m:nor/>
                                </m:rPr>
                                <a:rPr lang="zh-CN" altLang="en-US" i="0">
                                  <a:solidFill>
                                    <a:schemeClr val="bg2">
                                      <a:lumMod val="20000"/>
                                      <a:lumOff val="80000"/>
                                    </a:schemeClr>
                                  </a:solidFill>
                                  <a:latin typeface="Cambria Math" panose="02040503050406030204" pitchFamily="18" charset="0"/>
                                </a:rPr>
                                <m:t>i</m:t>
                              </m:r>
                            </m:sub>
                          </m:sSub>
                          <m:r>
                            <m:rPr>
                              <m:nor/>
                            </m:rPr>
                            <a:rPr lang="en-US" altLang="zh-CN" b="0" i="0" smtClean="0">
                              <a:solidFill>
                                <a:schemeClr val="bg2">
                                  <a:lumMod val="20000"/>
                                  <a:lumOff val="80000"/>
                                </a:schemeClr>
                              </a:solidFill>
                              <a:latin typeface="Cambria Math" panose="02040503050406030204" pitchFamily="18" charset="0"/>
                            </a:rPr>
                            <m:t>)</m:t>
                          </m:r>
                          <m:r>
                            <a:rPr lang="en-US" altLang="zh-CN" b="0" i="1" smtClean="0">
                              <a:solidFill>
                                <a:schemeClr val="bg2">
                                  <a:lumMod val="20000"/>
                                  <a:lumOff val="80000"/>
                                </a:schemeClr>
                              </a:solidFill>
                              <a:latin typeface="Cambria Math" panose="02040503050406030204" pitchFamily="18" charset="0"/>
                            </a:rPr>
                            <m:t>𝑥</m:t>
                          </m:r>
                        </m:e>
                      </m:d>
                    </m:oMath>
                  </m:oMathPara>
                </a14:m>
                <a:endParaRPr lang="zh-CN" altLang="en-US" dirty="0">
                  <a:solidFill>
                    <a:schemeClr val="bg2">
                      <a:lumMod val="20000"/>
                      <a:lumOff val="80000"/>
                    </a:schemeClr>
                  </a:solidFill>
                </a:endParaRPr>
              </a:p>
            </p:txBody>
          </p:sp>
        </mc:Choice>
        <mc:Fallback xmlns="">
          <p:sp>
            <p:nvSpPr>
              <p:cNvPr id="2065" name="文本框 2064">
                <a:extLst>
                  <a:ext uri="{FF2B5EF4-FFF2-40B4-BE49-F238E27FC236}">
                    <a16:creationId xmlns:a16="http://schemas.microsoft.com/office/drawing/2014/main" id="{BB240EEF-2DB5-2066-A33E-89EB64C9D9D5}"/>
                  </a:ext>
                </a:extLst>
              </p:cNvPr>
              <p:cNvSpPr txBox="1">
                <a:spLocks noRot="1" noChangeAspect="1" noMove="1" noResize="1" noEditPoints="1" noAdjustHandles="1" noChangeArrowheads="1" noChangeShapeType="1" noTextEdit="1"/>
              </p:cNvSpPr>
              <p:nvPr/>
            </p:nvSpPr>
            <p:spPr>
              <a:xfrm>
                <a:off x="6206517" y="3989583"/>
                <a:ext cx="2021674" cy="535659"/>
              </a:xfrm>
              <a:prstGeom prst="rect">
                <a:avLst/>
              </a:prstGeom>
              <a:blipFill>
                <a:blip r:embed="rId13"/>
                <a:stretch>
                  <a:fillRect t="-38636" b="-69318"/>
                </a:stretch>
              </a:blipFill>
            </p:spPr>
            <p:txBody>
              <a:bodyPr/>
              <a:lstStyle/>
              <a:p>
                <a:r>
                  <a:rPr lang="zh-CN" altLang="en-US">
                    <a:noFill/>
                  </a:rPr>
                  <a:t> </a:t>
                </a:r>
              </a:p>
            </p:txBody>
          </p:sp>
        </mc:Fallback>
      </mc:AlternateContent>
    </p:spTree>
    <p:custDataLst>
      <p:tags r:id="rId1"/>
    </p:custDataLst>
  </p:cSld>
  <p:clrMapOvr>
    <a:masterClrMapping/>
  </p:clrMapOvr>
  <p:transition spd="slow" advClick="0" advTm="4655">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500"/>
                                        <p:tgtEl>
                                          <p:spTgt spid="5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0-#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0-#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0-#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500" fill="hold"/>
                                        <p:tgtEl>
                                          <p:spTgt spid="23"/>
                                        </p:tgtEl>
                                        <p:attrNameLst>
                                          <p:attrName>ppt_x</p:attrName>
                                        </p:attrNameLst>
                                      </p:cBhvr>
                                      <p:tavLst>
                                        <p:tav tm="0">
                                          <p:val>
                                            <p:strVal val="0-#ppt_w/2"/>
                                          </p:val>
                                        </p:tav>
                                        <p:tav tm="100000">
                                          <p:val>
                                            <p:strVal val="#ppt_x"/>
                                          </p:val>
                                        </p:tav>
                                      </p:tavLst>
                                    </p:anim>
                                    <p:anim calcmode="lin" valueType="num">
                                      <p:cBhvr additive="base">
                                        <p:cTn id="50" dur="500" fill="hold"/>
                                        <p:tgtEl>
                                          <p:spTgt spid="23"/>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additive="base">
                                        <p:cTn id="53" dur="500" fill="hold"/>
                                        <p:tgtEl>
                                          <p:spTgt spid="34"/>
                                        </p:tgtEl>
                                        <p:attrNameLst>
                                          <p:attrName>ppt_x</p:attrName>
                                        </p:attrNameLst>
                                      </p:cBhvr>
                                      <p:tavLst>
                                        <p:tav tm="0">
                                          <p:val>
                                            <p:strVal val="0-#ppt_w/2"/>
                                          </p:val>
                                        </p:tav>
                                        <p:tav tm="100000">
                                          <p:val>
                                            <p:strVal val="#ppt_x"/>
                                          </p:val>
                                        </p:tav>
                                      </p:tavLst>
                                    </p:anim>
                                    <p:anim calcmode="lin" valueType="num">
                                      <p:cBhvr additive="base">
                                        <p:cTn id="54" dur="500" fill="hold"/>
                                        <p:tgtEl>
                                          <p:spTgt spid="34"/>
                                        </p:tgtEl>
                                        <p:attrNameLst>
                                          <p:attrName>ppt_y</p:attrName>
                                        </p:attrNameLst>
                                      </p:cBhvr>
                                      <p:tavLst>
                                        <p:tav tm="0">
                                          <p:val>
                                            <p:strVal val="#ppt_y"/>
                                          </p:val>
                                        </p:tav>
                                        <p:tav tm="100000">
                                          <p:val>
                                            <p:strVal val="#ppt_y"/>
                                          </p:val>
                                        </p:tav>
                                      </p:tavLst>
                                    </p:anim>
                                  </p:childTnLst>
                                </p:cTn>
                              </p:par>
                              <p:par>
                                <p:cTn id="55" presetID="2" presetClass="entr" presetSubtype="8"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anim calcmode="lin" valueType="num">
                                      <p:cBhvr additive="base">
                                        <p:cTn id="57" dur="500" fill="hold"/>
                                        <p:tgtEl>
                                          <p:spTgt spid="35"/>
                                        </p:tgtEl>
                                        <p:attrNameLst>
                                          <p:attrName>ppt_x</p:attrName>
                                        </p:attrNameLst>
                                      </p:cBhvr>
                                      <p:tavLst>
                                        <p:tav tm="0">
                                          <p:val>
                                            <p:strVal val="0-#ppt_w/2"/>
                                          </p:val>
                                        </p:tav>
                                        <p:tav tm="100000">
                                          <p:val>
                                            <p:strVal val="#ppt_x"/>
                                          </p:val>
                                        </p:tav>
                                      </p:tavLst>
                                    </p:anim>
                                    <p:anim calcmode="lin" valueType="num">
                                      <p:cBhvr additive="base">
                                        <p:cTn id="58"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0-#ppt_w/2"/>
                                          </p:val>
                                        </p:tav>
                                        <p:tav tm="100000">
                                          <p:val>
                                            <p:strVal val="#ppt_x"/>
                                          </p:val>
                                        </p:tav>
                                      </p:tavLst>
                                    </p:anim>
                                    <p:anim calcmode="lin" valueType="num">
                                      <p:cBhvr additive="base">
                                        <p:cTn id="64" dur="500" fill="hold"/>
                                        <p:tgtEl>
                                          <p:spTgt spid="51"/>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additive="base">
                                        <p:cTn id="67" dur="500" fill="hold"/>
                                        <p:tgtEl>
                                          <p:spTgt spid="40"/>
                                        </p:tgtEl>
                                        <p:attrNameLst>
                                          <p:attrName>ppt_x</p:attrName>
                                        </p:attrNameLst>
                                      </p:cBhvr>
                                      <p:tavLst>
                                        <p:tav tm="0">
                                          <p:val>
                                            <p:strVal val="0-#ppt_w/2"/>
                                          </p:val>
                                        </p:tav>
                                        <p:tav tm="100000">
                                          <p:val>
                                            <p:strVal val="#ppt_x"/>
                                          </p:val>
                                        </p:tav>
                                      </p:tavLst>
                                    </p:anim>
                                    <p:anim calcmode="lin" valueType="num">
                                      <p:cBhvr additive="base">
                                        <p:cTn id="68" dur="500" fill="hold"/>
                                        <p:tgtEl>
                                          <p:spTgt spid="40"/>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anim calcmode="lin" valueType="num">
                                      <p:cBhvr additive="base">
                                        <p:cTn id="71" dur="500" fill="hold"/>
                                        <p:tgtEl>
                                          <p:spTgt spid="41"/>
                                        </p:tgtEl>
                                        <p:attrNameLst>
                                          <p:attrName>ppt_x</p:attrName>
                                        </p:attrNameLst>
                                      </p:cBhvr>
                                      <p:tavLst>
                                        <p:tav tm="0">
                                          <p:val>
                                            <p:strVal val="0-#ppt_w/2"/>
                                          </p:val>
                                        </p:tav>
                                        <p:tav tm="100000">
                                          <p:val>
                                            <p:strVal val="#ppt_x"/>
                                          </p:val>
                                        </p:tav>
                                      </p:tavLst>
                                    </p:anim>
                                    <p:anim calcmode="lin" valueType="num">
                                      <p:cBhvr additive="base">
                                        <p:cTn id="72" dur="500" fill="hold"/>
                                        <p:tgtEl>
                                          <p:spTgt spid="41"/>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500" fill="hold"/>
                                        <p:tgtEl>
                                          <p:spTgt spid="42"/>
                                        </p:tgtEl>
                                        <p:attrNameLst>
                                          <p:attrName>ppt_x</p:attrName>
                                        </p:attrNameLst>
                                      </p:cBhvr>
                                      <p:tavLst>
                                        <p:tav tm="0">
                                          <p:val>
                                            <p:strVal val="0-#ppt_w/2"/>
                                          </p:val>
                                        </p:tav>
                                        <p:tav tm="100000">
                                          <p:val>
                                            <p:strVal val="#ppt_x"/>
                                          </p:val>
                                        </p:tav>
                                      </p:tavLst>
                                    </p:anim>
                                    <p:anim calcmode="lin" valueType="num">
                                      <p:cBhvr additive="base">
                                        <p:cTn id="76"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1000"/>
                                        <p:tgtEl>
                                          <p:spTgt spid="44"/>
                                        </p:tgtEl>
                                      </p:cBhvr>
                                    </p:animEffect>
                                    <p:anim calcmode="lin" valueType="num">
                                      <p:cBhvr>
                                        <p:cTn id="82" dur="1000" fill="hold"/>
                                        <p:tgtEl>
                                          <p:spTgt spid="44"/>
                                        </p:tgtEl>
                                        <p:attrNameLst>
                                          <p:attrName>ppt_x</p:attrName>
                                        </p:attrNameLst>
                                      </p:cBhvr>
                                      <p:tavLst>
                                        <p:tav tm="0">
                                          <p:val>
                                            <p:strVal val="#ppt_x"/>
                                          </p:val>
                                        </p:tav>
                                        <p:tav tm="100000">
                                          <p:val>
                                            <p:strVal val="#ppt_x"/>
                                          </p:val>
                                        </p:tav>
                                      </p:tavLst>
                                    </p:anim>
                                    <p:anim calcmode="lin" valueType="num">
                                      <p:cBhvr>
                                        <p:cTn id="83" dur="1000" fill="hold"/>
                                        <p:tgtEl>
                                          <p:spTgt spid="44"/>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fade">
                                      <p:cBhvr>
                                        <p:cTn id="86" dur="1000"/>
                                        <p:tgtEl>
                                          <p:spTgt spid="54"/>
                                        </p:tgtEl>
                                      </p:cBhvr>
                                    </p:animEffect>
                                    <p:anim calcmode="lin" valueType="num">
                                      <p:cBhvr>
                                        <p:cTn id="87" dur="1000" fill="hold"/>
                                        <p:tgtEl>
                                          <p:spTgt spid="54"/>
                                        </p:tgtEl>
                                        <p:attrNameLst>
                                          <p:attrName>ppt_x</p:attrName>
                                        </p:attrNameLst>
                                      </p:cBhvr>
                                      <p:tavLst>
                                        <p:tav tm="0">
                                          <p:val>
                                            <p:strVal val="#ppt_x"/>
                                          </p:val>
                                        </p:tav>
                                        <p:tav tm="100000">
                                          <p:val>
                                            <p:strVal val="#ppt_x"/>
                                          </p:val>
                                        </p:tav>
                                      </p:tavLst>
                                    </p:anim>
                                    <p:anim calcmode="lin" valueType="num">
                                      <p:cBhvr>
                                        <p:cTn id="88" dur="1000" fill="hold"/>
                                        <p:tgtEl>
                                          <p:spTgt spid="54"/>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55"/>
                                        </p:tgtEl>
                                        <p:attrNameLst>
                                          <p:attrName>style.visibility</p:attrName>
                                        </p:attrNameLst>
                                      </p:cBhvr>
                                      <p:to>
                                        <p:strVal val="visible"/>
                                      </p:to>
                                    </p:set>
                                    <p:animEffect transition="in" filter="fade">
                                      <p:cBhvr>
                                        <p:cTn id="91" dur="1000"/>
                                        <p:tgtEl>
                                          <p:spTgt spid="55"/>
                                        </p:tgtEl>
                                      </p:cBhvr>
                                    </p:animEffect>
                                    <p:anim calcmode="lin" valueType="num">
                                      <p:cBhvr>
                                        <p:cTn id="92" dur="1000" fill="hold"/>
                                        <p:tgtEl>
                                          <p:spTgt spid="55"/>
                                        </p:tgtEl>
                                        <p:attrNameLst>
                                          <p:attrName>ppt_x</p:attrName>
                                        </p:attrNameLst>
                                      </p:cBhvr>
                                      <p:tavLst>
                                        <p:tav tm="0">
                                          <p:val>
                                            <p:strVal val="#ppt_x"/>
                                          </p:val>
                                        </p:tav>
                                        <p:tav tm="100000">
                                          <p:val>
                                            <p:strVal val="#ppt_x"/>
                                          </p:val>
                                        </p:tav>
                                      </p:tavLst>
                                    </p:anim>
                                    <p:anim calcmode="lin" valueType="num">
                                      <p:cBhvr>
                                        <p:cTn id="93" dur="1000" fill="hold"/>
                                        <p:tgtEl>
                                          <p:spTgt spid="55"/>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56"/>
                                        </p:tgtEl>
                                        <p:attrNameLst>
                                          <p:attrName>style.visibility</p:attrName>
                                        </p:attrNameLst>
                                      </p:cBhvr>
                                      <p:to>
                                        <p:strVal val="visible"/>
                                      </p:to>
                                    </p:set>
                                    <p:animEffect transition="in" filter="fade">
                                      <p:cBhvr>
                                        <p:cTn id="96" dur="1000"/>
                                        <p:tgtEl>
                                          <p:spTgt spid="56"/>
                                        </p:tgtEl>
                                      </p:cBhvr>
                                    </p:animEffect>
                                    <p:anim calcmode="lin" valueType="num">
                                      <p:cBhvr>
                                        <p:cTn id="97" dur="1000" fill="hold"/>
                                        <p:tgtEl>
                                          <p:spTgt spid="56"/>
                                        </p:tgtEl>
                                        <p:attrNameLst>
                                          <p:attrName>ppt_x</p:attrName>
                                        </p:attrNameLst>
                                      </p:cBhvr>
                                      <p:tavLst>
                                        <p:tav tm="0">
                                          <p:val>
                                            <p:strVal val="#ppt_x"/>
                                          </p:val>
                                        </p:tav>
                                        <p:tav tm="100000">
                                          <p:val>
                                            <p:strVal val="#ppt_x"/>
                                          </p:val>
                                        </p:tav>
                                      </p:tavLst>
                                    </p:anim>
                                    <p:anim calcmode="lin" valueType="num">
                                      <p:cBhvr>
                                        <p:cTn id="98" dur="1000" fill="hold"/>
                                        <p:tgtEl>
                                          <p:spTgt spid="56"/>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46"/>
                                        </p:tgtEl>
                                        <p:attrNameLst>
                                          <p:attrName>style.visibility</p:attrName>
                                        </p:attrNameLst>
                                      </p:cBhvr>
                                      <p:to>
                                        <p:strVal val="visible"/>
                                      </p:to>
                                    </p:set>
                                    <p:animEffect transition="in" filter="fade">
                                      <p:cBhvr>
                                        <p:cTn id="101" dur="1000"/>
                                        <p:tgtEl>
                                          <p:spTgt spid="46"/>
                                        </p:tgtEl>
                                      </p:cBhvr>
                                    </p:animEffect>
                                    <p:anim calcmode="lin" valueType="num">
                                      <p:cBhvr>
                                        <p:cTn id="102" dur="1000" fill="hold"/>
                                        <p:tgtEl>
                                          <p:spTgt spid="46"/>
                                        </p:tgtEl>
                                        <p:attrNameLst>
                                          <p:attrName>ppt_x</p:attrName>
                                        </p:attrNameLst>
                                      </p:cBhvr>
                                      <p:tavLst>
                                        <p:tav tm="0">
                                          <p:val>
                                            <p:strVal val="#ppt_x"/>
                                          </p:val>
                                        </p:tav>
                                        <p:tav tm="100000">
                                          <p:val>
                                            <p:strVal val="#ppt_x"/>
                                          </p:val>
                                        </p:tav>
                                      </p:tavLst>
                                    </p:anim>
                                    <p:anim calcmode="lin" valueType="num">
                                      <p:cBhvr>
                                        <p:cTn id="103" dur="1000" fill="hold"/>
                                        <p:tgtEl>
                                          <p:spTgt spid="46"/>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47"/>
                                        </p:tgtEl>
                                        <p:attrNameLst>
                                          <p:attrName>style.visibility</p:attrName>
                                        </p:attrNameLst>
                                      </p:cBhvr>
                                      <p:to>
                                        <p:strVal val="visible"/>
                                      </p:to>
                                    </p:set>
                                    <p:animEffect transition="in" filter="fade">
                                      <p:cBhvr>
                                        <p:cTn id="106" dur="1000"/>
                                        <p:tgtEl>
                                          <p:spTgt spid="47"/>
                                        </p:tgtEl>
                                      </p:cBhvr>
                                    </p:animEffect>
                                    <p:anim calcmode="lin" valueType="num">
                                      <p:cBhvr>
                                        <p:cTn id="107" dur="1000" fill="hold"/>
                                        <p:tgtEl>
                                          <p:spTgt spid="47"/>
                                        </p:tgtEl>
                                        <p:attrNameLst>
                                          <p:attrName>ppt_x</p:attrName>
                                        </p:attrNameLst>
                                      </p:cBhvr>
                                      <p:tavLst>
                                        <p:tav tm="0">
                                          <p:val>
                                            <p:strVal val="#ppt_x"/>
                                          </p:val>
                                        </p:tav>
                                        <p:tav tm="100000">
                                          <p:val>
                                            <p:strVal val="#ppt_x"/>
                                          </p:val>
                                        </p:tav>
                                      </p:tavLst>
                                    </p:anim>
                                    <p:anim calcmode="lin" valueType="num">
                                      <p:cBhvr>
                                        <p:cTn id="108" dur="1000" fill="hold"/>
                                        <p:tgtEl>
                                          <p:spTgt spid="47"/>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48"/>
                                        </p:tgtEl>
                                        <p:attrNameLst>
                                          <p:attrName>style.visibility</p:attrName>
                                        </p:attrNameLst>
                                      </p:cBhvr>
                                      <p:to>
                                        <p:strVal val="visible"/>
                                      </p:to>
                                    </p:set>
                                    <p:animEffect transition="in" filter="fade">
                                      <p:cBhvr>
                                        <p:cTn id="111" dur="1000"/>
                                        <p:tgtEl>
                                          <p:spTgt spid="48"/>
                                        </p:tgtEl>
                                      </p:cBhvr>
                                    </p:animEffect>
                                    <p:anim calcmode="lin" valueType="num">
                                      <p:cBhvr>
                                        <p:cTn id="112" dur="1000" fill="hold"/>
                                        <p:tgtEl>
                                          <p:spTgt spid="48"/>
                                        </p:tgtEl>
                                        <p:attrNameLst>
                                          <p:attrName>ppt_x</p:attrName>
                                        </p:attrNameLst>
                                      </p:cBhvr>
                                      <p:tavLst>
                                        <p:tav tm="0">
                                          <p:val>
                                            <p:strVal val="#ppt_x"/>
                                          </p:val>
                                        </p:tav>
                                        <p:tav tm="100000">
                                          <p:val>
                                            <p:strVal val="#ppt_x"/>
                                          </p:val>
                                        </p:tav>
                                      </p:tavLst>
                                    </p:anim>
                                    <p:anim calcmode="lin" valueType="num">
                                      <p:cBhvr>
                                        <p:cTn id="113"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16" presetClass="entr" presetSubtype="21" fill="hold" grpId="0" nodeType="clickEffect">
                                  <p:stCondLst>
                                    <p:cond delay="0"/>
                                  </p:stCondLst>
                                  <p:childTnLst>
                                    <p:set>
                                      <p:cBhvr>
                                        <p:cTn id="117" dur="1" fill="hold">
                                          <p:stCondLst>
                                            <p:cond delay="0"/>
                                          </p:stCondLst>
                                        </p:cTn>
                                        <p:tgtEl>
                                          <p:spTgt spid="60"/>
                                        </p:tgtEl>
                                        <p:attrNameLst>
                                          <p:attrName>style.visibility</p:attrName>
                                        </p:attrNameLst>
                                      </p:cBhvr>
                                      <p:to>
                                        <p:strVal val="visible"/>
                                      </p:to>
                                    </p:set>
                                    <p:animEffect transition="in" filter="barn(inVertical)">
                                      <p:cBhvr>
                                        <p:cTn id="118" dur="500"/>
                                        <p:tgtEl>
                                          <p:spTgt spid="60"/>
                                        </p:tgtEl>
                                      </p:cBhvr>
                                    </p:animEffect>
                                  </p:childTnLst>
                                </p:cTn>
                              </p:par>
                              <p:par>
                                <p:cTn id="119" presetID="16" presetClass="entr" presetSubtype="21" fill="hold" grpId="0" nodeType="withEffect">
                                  <p:stCondLst>
                                    <p:cond delay="0"/>
                                  </p:stCondLst>
                                  <p:childTnLst>
                                    <p:set>
                                      <p:cBhvr>
                                        <p:cTn id="120" dur="1" fill="hold">
                                          <p:stCondLst>
                                            <p:cond delay="0"/>
                                          </p:stCondLst>
                                        </p:cTn>
                                        <p:tgtEl>
                                          <p:spTgt spid="57"/>
                                        </p:tgtEl>
                                        <p:attrNameLst>
                                          <p:attrName>style.visibility</p:attrName>
                                        </p:attrNameLst>
                                      </p:cBhvr>
                                      <p:to>
                                        <p:strVal val="visible"/>
                                      </p:to>
                                    </p:set>
                                    <p:animEffect transition="in" filter="barn(inVertical)">
                                      <p:cBhvr>
                                        <p:cTn id="121" dur="500"/>
                                        <p:tgtEl>
                                          <p:spTgt spid="57"/>
                                        </p:tgtEl>
                                      </p:cBhvr>
                                    </p:animEffect>
                                  </p:childTnLst>
                                </p:cTn>
                              </p:par>
                              <p:par>
                                <p:cTn id="122" presetID="16" presetClass="entr" presetSubtype="21" fill="hold" grpId="0" nodeType="withEffect">
                                  <p:stCondLst>
                                    <p:cond delay="0"/>
                                  </p:stCondLst>
                                  <p:childTnLst>
                                    <p:set>
                                      <p:cBhvr>
                                        <p:cTn id="123" dur="1" fill="hold">
                                          <p:stCondLst>
                                            <p:cond delay="0"/>
                                          </p:stCondLst>
                                        </p:cTn>
                                        <p:tgtEl>
                                          <p:spTgt spid="59"/>
                                        </p:tgtEl>
                                        <p:attrNameLst>
                                          <p:attrName>style.visibility</p:attrName>
                                        </p:attrNameLst>
                                      </p:cBhvr>
                                      <p:to>
                                        <p:strVal val="visible"/>
                                      </p:to>
                                    </p:set>
                                    <p:animEffect transition="in" filter="barn(inVertical)">
                                      <p:cBhvr>
                                        <p:cTn id="124" dur="500"/>
                                        <p:tgtEl>
                                          <p:spTgt spid="59"/>
                                        </p:tgtEl>
                                      </p:cBhvr>
                                    </p:animEffect>
                                  </p:childTnLst>
                                </p:cTn>
                              </p:par>
                              <p:par>
                                <p:cTn id="125" presetID="16" presetClass="entr" presetSubtype="21" fill="hold" grpId="0" nodeType="withEffect">
                                  <p:stCondLst>
                                    <p:cond delay="0"/>
                                  </p:stCondLst>
                                  <p:childTnLst>
                                    <p:set>
                                      <p:cBhvr>
                                        <p:cTn id="126" dur="1" fill="hold">
                                          <p:stCondLst>
                                            <p:cond delay="0"/>
                                          </p:stCondLst>
                                        </p:cTn>
                                        <p:tgtEl>
                                          <p:spTgt spid="62"/>
                                        </p:tgtEl>
                                        <p:attrNameLst>
                                          <p:attrName>style.visibility</p:attrName>
                                        </p:attrNameLst>
                                      </p:cBhvr>
                                      <p:to>
                                        <p:strVal val="visible"/>
                                      </p:to>
                                    </p:set>
                                    <p:animEffect transition="in" filter="barn(inVertical)">
                                      <p:cBhvr>
                                        <p:cTn id="127" dur="500"/>
                                        <p:tgtEl>
                                          <p:spTgt spid="62"/>
                                        </p:tgtEl>
                                      </p:cBhvr>
                                    </p:animEffect>
                                  </p:childTnLst>
                                </p:cTn>
                              </p:par>
                              <p:par>
                                <p:cTn id="128" presetID="16" presetClass="entr" presetSubtype="21" fill="hold" grpId="0" nodeType="withEffect">
                                  <p:stCondLst>
                                    <p:cond delay="0"/>
                                  </p:stCondLst>
                                  <p:childTnLst>
                                    <p:set>
                                      <p:cBhvr>
                                        <p:cTn id="129" dur="1" fill="hold">
                                          <p:stCondLst>
                                            <p:cond delay="0"/>
                                          </p:stCondLst>
                                        </p:cTn>
                                        <p:tgtEl>
                                          <p:spTgt spid="2048"/>
                                        </p:tgtEl>
                                        <p:attrNameLst>
                                          <p:attrName>style.visibility</p:attrName>
                                        </p:attrNameLst>
                                      </p:cBhvr>
                                      <p:to>
                                        <p:strVal val="visible"/>
                                      </p:to>
                                    </p:set>
                                    <p:animEffect transition="in" filter="barn(inVertical)">
                                      <p:cBhvr>
                                        <p:cTn id="130" dur="500"/>
                                        <p:tgtEl>
                                          <p:spTgt spid="2048"/>
                                        </p:tgtEl>
                                      </p:cBhvr>
                                    </p:animEffect>
                                  </p:childTnLst>
                                </p:cTn>
                              </p:par>
                            </p:childTnLst>
                          </p:cTn>
                        </p:par>
                      </p:childTnLst>
                    </p:cTn>
                  </p:par>
                  <p:par>
                    <p:cTn id="131" fill="hold">
                      <p:stCondLst>
                        <p:cond delay="indefinite"/>
                      </p:stCondLst>
                      <p:childTnLst>
                        <p:par>
                          <p:cTn id="132" fill="hold">
                            <p:stCondLst>
                              <p:cond delay="0"/>
                            </p:stCondLst>
                            <p:childTnLst>
                              <p:par>
                                <p:cTn id="133" presetID="42" presetClass="entr" presetSubtype="0" fill="hold" grpId="0" nodeType="clickEffect">
                                  <p:stCondLst>
                                    <p:cond delay="0"/>
                                  </p:stCondLst>
                                  <p:childTnLst>
                                    <p:set>
                                      <p:cBhvr>
                                        <p:cTn id="134" dur="1" fill="hold">
                                          <p:stCondLst>
                                            <p:cond delay="0"/>
                                          </p:stCondLst>
                                        </p:cTn>
                                        <p:tgtEl>
                                          <p:spTgt spid="53"/>
                                        </p:tgtEl>
                                        <p:attrNameLst>
                                          <p:attrName>style.visibility</p:attrName>
                                        </p:attrNameLst>
                                      </p:cBhvr>
                                      <p:to>
                                        <p:strVal val="visible"/>
                                      </p:to>
                                    </p:set>
                                    <p:animEffect transition="in" filter="fade">
                                      <p:cBhvr>
                                        <p:cTn id="135" dur="1000"/>
                                        <p:tgtEl>
                                          <p:spTgt spid="53"/>
                                        </p:tgtEl>
                                      </p:cBhvr>
                                    </p:animEffect>
                                    <p:anim calcmode="lin" valueType="num">
                                      <p:cBhvr>
                                        <p:cTn id="136" dur="1000" fill="hold"/>
                                        <p:tgtEl>
                                          <p:spTgt spid="53"/>
                                        </p:tgtEl>
                                        <p:attrNameLst>
                                          <p:attrName>ppt_x</p:attrName>
                                        </p:attrNameLst>
                                      </p:cBhvr>
                                      <p:tavLst>
                                        <p:tav tm="0">
                                          <p:val>
                                            <p:strVal val="#ppt_x"/>
                                          </p:val>
                                        </p:tav>
                                        <p:tav tm="100000">
                                          <p:val>
                                            <p:strVal val="#ppt_x"/>
                                          </p:val>
                                        </p:tav>
                                      </p:tavLst>
                                    </p:anim>
                                    <p:anim calcmode="lin" valueType="num">
                                      <p:cBhvr>
                                        <p:cTn id="137"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2050"/>
                                        </p:tgtEl>
                                        <p:attrNameLst>
                                          <p:attrName>style.visibility</p:attrName>
                                        </p:attrNameLst>
                                      </p:cBhvr>
                                      <p:to>
                                        <p:strVal val="visible"/>
                                      </p:to>
                                    </p:set>
                                    <p:animEffect transition="in" filter="fade">
                                      <p:cBhvr>
                                        <p:cTn id="142" dur="500"/>
                                        <p:tgtEl>
                                          <p:spTgt spid="2050"/>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051"/>
                                        </p:tgtEl>
                                        <p:attrNameLst>
                                          <p:attrName>style.visibility</p:attrName>
                                        </p:attrNameLst>
                                      </p:cBhvr>
                                      <p:to>
                                        <p:strVal val="visible"/>
                                      </p:to>
                                    </p:set>
                                    <p:animEffect transition="in" filter="fade">
                                      <p:cBhvr>
                                        <p:cTn id="145" dur="500"/>
                                        <p:tgtEl>
                                          <p:spTgt spid="2051"/>
                                        </p:tgtEl>
                                      </p:cBhvr>
                                    </p:animEffect>
                                  </p:childTnLst>
                                </p:cTn>
                              </p:par>
                            </p:childTnLst>
                          </p:cTn>
                        </p:par>
                      </p:childTnLst>
                    </p:cTn>
                  </p:par>
                  <p:par>
                    <p:cTn id="146" fill="hold">
                      <p:stCondLst>
                        <p:cond delay="indefinite"/>
                      </p:stCondLst>
                      <p:childTnLst>
                        <p:par>
                          <p:cTn id="147" fill="hold">
                            <p:stCondLst>
                              <p:cond delay="0"/>
                            </p:stCondLst>
                            <p:childTnLst>
                              <p:par>
                                <p:cTn id="148" presetID="42" presetClass="entr" presetSubtype="0" fill="hold" grpId="0" nodeType="clickEffect">
                                  <p:stCondLst>
                                    <p:cond delay="0"/>
                                  </p:stCondLst>
                                  <p:childTnLst>
                                    <p:set>
                                      <p:cBhvr>
                                        <p:cTn id="149" dur="1" fill="hold">
                                          <p:stCondLst>
                                            <p:cond delay="0"/>
                                          </p:stCondLst>
                                        </p:cTn>
                                        <p:tgtEl>
                                          <p:spTgt spid="2052"/>
                                        </p:tgtEl>
                                        <p:attrNameLst>
                                          <p:attrName>style.visibility</p:attrName>
                                        </p:attrNameLst>
                                      </p:cBhvr>
                                      <p:to>
                                        <p:strVal val="visible"/>
                                      </p:to>
                                    </p:set>
                                    <p:animEffect transition="in" filter="fade">
                                      <p:cBhvr>
                                        <p:cTn id="150" dur="1000"/>
                                        <p:tgtEl>
                                          <p:spTgt spid="2052"/>
                                        </p:tgtEl>
                                      </p:cBhvr>
                                    </p:animEffect>
                                    <p:anim calcmode="lin" valueType="num">
                                      <p:cBhvr>
                                        <p:cTn id="151" dur="1000" fill="hold"/>
                                        <p:tgtEl>
                                          <p:spTgt spid="2052"/>
                                        </p:tgtEl>
                                        <p:attrNameLst>
                                          <p:attrName>ppt_x</p:attrName>
                                        </p:attrNameLst>
                                      </p:cBhvr>
                                      <p:tavLst>
                                        <p:tav tm="0">
                                          <p:val>
                                            <p:strVal val="#ppt_x"/>
                                          </p:val>
                                        </p:tav>
                                        <p:tav tm="100000">
                                          <p:val>
                                            <p:strVal val="#ppt_x"/>
                                          </p:val>
                                        </p:tav>
                                      </p:tavLst>
                                    </p:anim>
                                    <p:anim calcmode="lin" valueType="num">
                                      <p:cBhvr>
                                        <p:cTn id="152" dur="1000" fill="hold"/>
                                        <p:tgtEl>
                                          <p:spTgt spid="2052"/>
                                        </p:tgtEl>
                                        <p:attrNameLst>
                                          <p:attrName>ppt_y</p:attrName>
                                        </p:attrNameLst>
                                      </p:cBhvr>
                                      <p:tavLst>
                                        <p:tav tm="0">
                                          <p:val>
                                            <p:strVal val="#ppt_y+.1"/>
                                          </p:val>
                                        </p:tav>
                                        <p:tav tm="100000">
                                          <p:val>
                                            <p:strVal val="#ppt_y"/>
                                          </p:val>
                                        </p:tav>
                                      </p:tavLst>
                                    </p:anim>
                                  </p:childTnLst>
                                </p:cTn>
                              </p:par>
                              <p:par>
                                <p:cTn id="153" presetID="42" presetClass="entr" presetSubtype="0" fill="hold" grpId="0" nodeType="withEffect">
                                  <p:stCondLst>
                                    <p:cond delay="0"/>
                                  </p:stCondLst>
                                  <p:childTnLst>
                                    <p:set>
                                      <p:cBhvr>
                                        <p:cTn id="154" dur="1" fill="hold">
                                          <p:stCondLst>
                                            <p:cond delay="0"/>
                                          </p:stCondLst>
                                        </p:cTn>
                                        <p:tgtEl>
                                          <p:spTgt spid="2065"/>
                                        </p:tgtEl>
                                        <p:attrNameLst>
                                          <p:attrName>style.visibility</p:attrName>
                                        </p:attrNameLst>
                                      </p:cBhvr>
                                      <p:to>
                                        <p:strVal val="visible"/>
                                      </p:to>
                                    </p:set>
                                    <p:animEffect transition="in" filter="fade">
                                      <p:cBhvr>
                                        <p:cTn id="155" dur="1000"/>
                                        <p:tgtEl>
                                          <p:spTgt spid="2065"/>
                                        </p:tgtEl>
                                      </p:cBhvr>
                                    </p:animEffect>
                                    <p:anim calcmode="lin" valueType="num">
                                      <p:cBhvr>
                                        <p:cTn id="156" dur="1000" fill="hold"/>
                                        <p:tgtEl>
                                          <p:spTgt spid="2065"/>
                                        </p:tgtEl>
                                        <p:attrNameLst>
                                          <p:attrName>ppt_x</p:attrName>
                                        </p:attrNameLst>
                                      </p:cBhvr>
                                      <p:tavLst>
                                        <p:tav tm="0">
                                          <p:val>
                                            <p:strVal val="#ppt_x"/>
                                          </p:val>
                                        </p:tav>
                                        <p:tav tm="100000">
                                          <p:val>
                                            <p:strVal val="#ppt_x"/>
                                          </p:val>
                                        </p:tav>
                                      </p:tavLst>
                                    </p:anim>
                                    <p:anim calcmode="lin" valueType="num">
                                      <p:cBhvr>
                                        <p:cTn id="157" dur="1000" fill="hold"/>
                                        <p:tgtEl>
                                          <p:spTgt spid="2065"/>
                                        </p:tgtEl>
                                        <p:attrNameLst>
                                          <p:attrName>ppt_y</p:attrName>
                                        </p:attrNameLst>
                                      </p:cBhvr>
                                      <p:tavLst>
                                        <p:tav tm="0">
                                          <p:val>
                                            <p:strVal val="#ppt_y+.1"/>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42" presetClass="entr" presetSubtype="0" fill="hold" grpId="0" nodeType="clickEffect">
                                  <p:stCondLst>
                                    <p:cond delay="0"/>
                                  </p:stCondLst>
                                  <p:childTnLst>
                                    <p:set>
                                      <p:cBhvr>
                                        <p:cTn id="161" dur="1" fill="hold">
                                          <p:stCondLst>
                                            <p:cond delay="0"/>
                                          </p:stCondLst>
                                        </p:cTn>
                                        <p:tgtEl>
                                          <p:spTgt spid="2059"/>
                                        </p:tgtEl>
                                        <p:attrNameLst>
                                          <p:attrName>style.visibility</p:attrName>
                                        </p:attrNameLst>
                                      </p:cBhvr>
                                      <p:to>
                                        <p:strVal val="visible"/>
                                      </p:to>
                                    </p:set>
                                    <p:animEffect transition="in" filter="fade">
                                      <p:cBhvr>
                                        <p:cTn id="162" dur="1000"/>
                                        <p:tgtEl>
                                          <p:spTgt spid="2059"/>
                                        </p:tgtEl>
                                      </p:cBhvr>
                                    </p:animEffect>
                                    <p:anim calcmode="lin" valueType="num">
                                      <p:cBhvr>
                                        <p:cTn id="163" dur="1000" fill="hold"/>
                                        <p:tgtEl>
                                          <p:spTgt spid="2059"/>
                                        </p:tgtEl>
                                        <p:attrNameLst>
                                          <p:attrName>ppt_x</p:attrName>
                                        </p:attrNameLst>
                                      </p:cBhvr>
                                      <p:tavLst>
                                        <p:tav tm="0">
                                          <p:val>
                                            <p:strVal val="#ppt_x"/>
                                          </p:val>
                                        </p:tav>
                                        <p:tav tm="100000">
                                          <p:val>
                                            <p:strVal val="#ppt_x"/>
                                          </p:val>
                                        </p:tav>
                                      </p:tavLst>
                                    </p:anim>
                                    <p:anim calcmode="lin" valueType="num">
                                      <p:cBhvr>
                                        <p:cTn id="164" dur="1000" fill="hold"/>
                                        <p:tgtEl>
                                          <p:spTgt spid="2059"/>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2063"/>
                                        </p:tgtEl>
                                        <p:attrNameLst>
                                          <p:attrName>style.visibility</p:attrName>
                                        </p:attrNameLst>
                                      </p:cBhvr>
                                      <p:to>
                                        <p:strVal val="visible"/>
                                      </p:to>
                                    </p:set>
                                    <p:animEffect transition="in" filter="fade">
                                      <p:cBhvr>
                                        <p:cTn id="167" dur="1000"/>
                                        <p:tgtEl>
                                          <p:spTgt spid="2063"/>
                                        </p:tgtEl>
                                      </p:cBhvr>
                                    </p:animEffect>
                                    <p:anim calcmode="lin" valueType="num">
                                      <p:cBhvr>
                                        <p:cTn id="168" dur="1000" fill="hold"/>
                                        <p:tgtEl>
                                          <p:spTgt spid="2063"/>
                                        </p:tgtEl>
                                        <p:attrNameLst>
                                          <p:attrName>ppt_x</p:attrName>
                                        </p:attrNameLst>
                                      </p:cBhvr>
                                      <p:tavLst>
                                        <p:tav tm="0">
                                          <p:val>
                                            <p:strVal val="#ppt_x"/>
                                          </p:val>
                                        </p:tav>
                                        <p:tav tm="100000">
                                          <p:val>
                                            <p:strVal val="#ppt_x"/>
                                          </p:val>
                                        </p:tav>
                                      </p:tavLst>
                                    </p:anim>
                                    <p:anim calcmode="lin" valueType="num">
                                      <p:cBhvr>
                                        <p:cTn id="169" dur="1000" fill="hold"/>
                                        <p:tgtEl>
                                          <p:spTgt spid="20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animBg="1"/>
      <p:bldP spid="36" grpId="0"/>
      <p:bldP spid="38" grpId="0"/>
      <p:bldP spid="39" grpId="0"/>
      <p:bldP spid="40" grpId="0"/>
      <p:bldP spid="41" grpId="0"/>
      <p:bldP spid="42" grpId="0"/>
      <p:bldP spid="44" grpId="0" animBg="1"/>
      <p:bldP spid="46" grpId="0"/>
      <p:bldP spid="47" grpId="0"/>
      <p:bldP spid="48" grpId="0"/>
      <p:bldP spid="50" grpId="0"/>
      <p:bldP spid="51" grpId="0"/>
      <p:bldP spid="53" grpId="0"/>
      <p:bldP spid="54" grpId="0"/>
      <p:bldP spid="55" grpId="0"/>
      <p:bldP spid="56" grpId="0"/>
      <p:bldP spid="57" grpId="0" animBg="1"/>
      <p:bldP spid="59" grpId="0"/>
      <p:bldP spid="60" grpId="0"/>
      <p:bldP spid="62" grpId="0"/>
      <p:bldP spid="2048" grpId="0"/>
      <p:bldP spid="2050" grpId="0"/>
      <p:bldP spid="2051" grpId="0"/>
      <p:bldP spid="2052" grpId="0"/>
      <p:bldP spid="2059" grpId="0"/>
      <p:bldP spid="2063" grpId="0"/>
      <p:bldP spid="206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0575FAE-619C-4314-AF0E-CC71E10CCE23}"/>
              </a:ext>
            </a:extLst>
          </p:cNvPr>
          <p:cNvSpPr txBox="1"/>
          <p:nvPr/>
        </p:nvSpPr>
        <p:spPr>
          <a:xfrm>
            <a:off x="786419" y="250597"/>
            <a:ext cx="4040761" cy="461665"/>
          </a:xfrm>
          <a:prstGeom prst="rect">
            <a:avLst/>
          </a:prstGeom>
          <a:noFill/>
        </p:spPr>
        <p:txBody>
          <a:bodyPr wrap="square" rtlCol="0">
            <a:spAutoFit/>
          </a:bodyPr>
          <a:lstStyle/>
          <a:p>
            <a:r>
              <a:rPr lang="zh-CN" altLang="en-US" sz="2400" b="1"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多头注意力</a:t>
            </a:r>
          </a:p>
        </p:txBody>
      </p:sp>
      <p:sp>
        <p:nvSpPr>
          <p:cNvPr id="3" name="文本框 2">
            <a:extLst>
              <a:ext uri="{FF2B5EF4-FFF2-40B4-BE49-F238E27FC236}">
                <a16:creationId xmlns:a16="http://schemas.microsoft.com/office/drawing/2014/main" id="{5BC9B025-D1C7-0BA5-1159-EE660F829601}"/>
              </a:ext>
            </a:extLst>
          </p:cNvPr>
          <p:cNvSpPr txBox="1"/>
          <p:nvPr/>
        </p:nvSpPr>
        <p:spPr>
          <a:xfrm>
            <a:off x="223028" y="204430"/>
            <a:ext cx="631840" cy="553998"/>
          </a:xfrm>
          <a:prstGeom prst="rect">
            <a:avLst/>
          </a:prstGeom>
          <a:noFill/>
        </p:spPr>
        <p:txBody>
          <a:bodyPr wrap="square" rtlCol="0">
            <a:spAutoFit/>
          </a:bodyPr>
          <a:lstStyle/>
          <a:p>
            <a:pPr algn="ctr"/>
            <a:r>
              <a:rPr lang="en-US" altLang="zh-CN" sz="3000"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03</a:t>
            </a:r>
            <a:endParaRPr lang="zh-CN" altLang="en-US" sz="3000"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sp>
        <p:nvSpPr>
          <p:cNvPr id="7" name="文本框 6">
            <a:extLst>
              <a:ext uri="{FF2B5EF4-FFF2-40B4-BE49-F238E27FC236}">
                <a16:creationId xmlns:a16="http://schemas.microsoft.com/office/drawing/2014/main" id="{9CC303CF-304A-97A8-F2FD-5B520A2852BE}"/>
              </a:ext>
            </a:extLst>
          </p:cNvPr>
          <p:cNvSpPr txBox="1"/>
          <p:nvPr/>
        </p:nvSpPr>
        <p:spPr>
          <a:xfrm>
            <a:off x="854868" y="1013638"/>
            <a:ext cx="6407888" cy="715581"/>
          </a:xfrm>
          <a:prstGeom prst="rect">
            <a:avLst/>
          </a:prstGeom>
          <a:noFill/>
        </p:spPr>
        <p:txBody>
          <a:bodyPr wrap="square" rtlCol="0">
            <a:spAutoFit/>
          </a:bodyPr>
          <a:lstStyle/>
          <a:p>
            <a:r>
              <a:rPr lang="zh-CN" altLang="en-US" dirty="0">
                <a:solidFill>
                  <a:schemeClr val="bg1"/>
                </a:solidFill>
              </a:rPr>
              <a:t>在注意力计算过程中，每一个词元利用共享的一套</a:t>
            </a:r>
            <a:r>
              <a:rPr lang="en-US" altLang="zh-CN" dirty="0">
                <a:solidFill>
                  <a:schemeClr val="bg1"/>
                </a:solidFill>
              </a:rPr>
              <a:t>W1</a:t>
            </a:r>
            <a:r>
              <a:rPr lang="zh-CN" altLang="en-US" dirty="0">
                <a:solidFill>
                  <a:schemeClr val="bg1"/>
                </a:solidFill>
              </a:rPr>
              <a:t>，</a:t>
            </a:r>
            <a:r>
              <a:rPr lang="en-US" altLang="zh-CN" dirty="0">
                <a:solidFill>
                  <a:schemeClr val="bg1"/>
                </a:solidFill>
              </a:rPr>
              <a:t>W2</a:t>
            </a:r>
            <a:r>
              <a:rPr lang="zh-CN" altLang="en-US" dirty="0">
                <a:solidFill>
                  <a:schemeClr val="bg1"/>
                </a:solidFill>
              </a:rPr>
              <a:t>，</a:t>
            </a:r>
            <a:r>
              <a:rPr lang="en-US" altLang="zh-CN" dirty="0">
                <a:solidFill>
                  <a:schemeClr val="bg1"/>
                </a:solidFill>
              </a:rPr>
              <a:t>W3</a:t>
            </a:r>
            <a:r>
              <a:rPr lang="zh-CN" altLang="en-US" dirty="0">
                <a:solidFill>
                  <a:schemeClr val="bg1"/>
                </a:solidFill>
              </a:rPr>
              <a:t>计算出了一组</a:t>
            </a:r>
            <a:r>
              <a:rPr lang="en-US" altLang="zh-CN" dirty="0">
                <a:solidFill>
                  <a:schemeClr val="bg1"/>
                </a:solidFill>
              </a:rPr>
              <a:t>q</a:t>
            </a:r>
            <a:r>
              <a:rPr lang="zh-CN" altLang="en-US" dirty="0">
                <a:solidFill>
                  <a:schemeClr val="bg1"/>
                </a:solidFill>
              </a:rPr>
              <a:t>，</a:t>
            </a:r>
            <a:r>
              <a:rPr lang="en-US" altLang="zh-CN" dirty="0">
                <a:solidFill>
                  <a:schemeClr val="bg1"/>
                </a:solidFill>
              </a:rPr>
              <a:t>k</a:t>
            </a:r>
            <a:r>
              <a:rPr lang="zh-CN" altLang="en-US" dirty="0">
                <a:solidFill>
                  <a:schemeClr val="bg1"/>
                </a:solidFill>
              </a:rPr>
              <a:t>，</a:t>
            </a:r>
            <a:r>
              <a:rPr lang="en-US" altLang="zh-CN" dirty="0">
                <a:solidFill>
                  <a:schemeClr val="bg1"/>
                </a:solidFill>
              </a:rPr>
              <a:t>v</a:t>
            </a:r>
            <a:r>
              <a:rPr lang="zh-CN" altLang="en-US" dirty="0">
                <a:solidFill>
                  <a:schemeClr val="bg1"/>
                </a:solidFill>
              </a:rPr>
              <a:t>，我们把这样的一个组合成为一个头，如果利用多套</a:t>
            </a:r>
            <a:r>
              <a:rPr lang="en-US" altLang="zh-CN" dirty="0">
                <a:solidFill>
                  <a:schemeClr val="bg1"/>
                </a:solidFill>
              </a:rPr>
              <a:t>W1</a:t>
            </a:r>
            <a:r>
              <a:rPr lang="zh-CN" altLang="en-US" dirty="0">
                <a:solidFill>
                  <a:schemeClr val="bg1"/>
                </a:solidFill>
              </a:rPr>
              <a:t>，</a:t>
            </a:r>
            <a:r>
              <a:rPr lang="en-US" altLang="zh-CN" dirty="0">
                <a:solidFill>
                  <a:schemeClr val="bg1"/>
                </a:solidFill>
              </a:rPr>
              <a:t>W2</a:t>
            </a:r>
            <a:r>
              <a:rPr lang="zh-CN" altLang="en-US" dirty="0">
                <a:solidFill>
                  <a:schemeClr val="bg1"/>
                </a:solidFill>
              </a:rPr>
              <a:t>，</a:t>
            </a:r>
            <a:r>
              <a:rPr lang="en-US" altLang="zh-CN" dirty="0">
                <a:solidFill>
                  <a:schemeClr val="bg1"/>
                </a:solidFill>
              </a:rPr>
              <a:t>W3</a:t>
            </a:r>
            <a:r>
              <a:rPr lang="zh-CN" altLang="en-US" dirty="0">
                <a:solidFill>
                  <a:schemeClr val="bg1"/>
                </a:solidFill>
              </a:rPr>
              <a:t>就可以计算出多个这样的头，这些头通过拼接和线性变换即得到多头注意力结果。</a:t>
            </a:r>
          </a:p>
        </p:txBody>
      </p:sp>
      <p:sp>
        <p:nvSpPr>
          <p:cNvPr id="8" name="文本框 7">
            <a:extLst>
              <a:ext uri="{FF2B5EF4-FFF2-40B4-BE49-F238E27FC236}">
                <a16:creationId xmlns:a16="http://schemas.microsoft.com/office/drawing/2014/main" id="{C2F40AA4-9078-FEB1-E536-688DCA7052ED}"/>
              </a:ext>
            </a:extLst>
          </p:cNvPr>
          <p:cNvSpPr txBox="1"/>
          <p:nvPr/>
        </p:nvSpPr>
        <p:spPr>
          <a:xfrm>
            <a:off x="4323907" y="1984429"/>
            <a:ext cx="3374064" cy="1131079"/>
          </a:xfrm>
          <a:prstGeom prst="rect">
            <a:avLst/>
          </a:prstGeom>
          <a:noFill/>
        </p:spPr>
        <p:txBody>
          <a:bodyPr wrap="square" rtlCol="0">
            <a:spAutoFit/>
          </a:bodyPr>
          <a:lstStyle/>
          <a:p>
            <a:r>
              <a:rPr lang="zh-CN" altLang="en-US" dirty="0">
                <a:solidFill>
                  <a:schemeClr val="bg1"/>
                </a:solidFill>
              </a:rPr>
              <a:t>关于多头，不同的资料有不同的实现方法，论文中是将</a:t>
            </a:r>
            <a:r>
              <a:rPr lang="en-US" altLang="zh-CN" dirty="0">
                <a:solidFill>
                  <a:schemeClr val="bg1"/>
                </a:solidFill>
              </a:rPr>
              <a:t>512</a:t>
            </a:r>
            <a:r>
              <a:rPr lang="zh-CN" altLang="en-US" dirty="0">
                <a:solidFill>
                  <a:schemeClr val="bg1"/>
                </a:solidFill>
              </a:rPr>
              <a:t>维，分成</a:t>
            </a:r>
            <a:r>
              <a:rPr lang="en-US" altLang="zh-CN" dirty="0">
                <a:solidFill>
                  <a:schemeClr val="bg1"/>
                </a:solidFill>
              </a:rPr>
              <a:t>8</a:t>
            </a:r>
            <a:r>
              <a:rPr lang="zh-CN" altLang="en-US" dirty="0">
                <a:solidFill>
                  <a:schemeClr val="bg1"/>
                </a:solidFill>
              </a:rPr>
              <a:t>个</a:t>
            </a:r>
            <a:r>
              <a:rPr lang="en-US" altLang="zh-CN" dirty="0">
                <a:solidFill>
                  <a:schemeClr val="bg1"/>
                </a:solidFill>
              </a:rPr>
              <a:t>64</a:t>
            </a:r>
            <a:r>
              <a:rPr lang="zh-CN" altLang="en-US" dirty="0">
                <a:solidFill>
                  <a:schemeClr val="bg1"/>
                </a:solidFill>
              </a:rPr>
              <a:t>维的向量计算（实现时有对</a:t>
            </a:r>
            <a:r>
              <a:rPr lang="en-US" altLang="zh-CN" dirty="0">
                <a:solidFill>
                  <a:schemeClr val="bg1"/>
                </a:solidFill>
              </a:rPr>
              <a:t>token</a:t>
            </a:r>
            <a:r>
              <a:rPr lang="zh-CN" altLang="en-US" dirty="0">
                <a:solidFill>
                  <a:schemeClr val="bg1"/>
                </a:solidFill>
              </a:rPr>
              <a:t>直接切分的，也有计算出头在切分的），最后拼接成</a:t>
            </a:r>
            <a:r>
              <a:rPr lang="en-US" altLang="zh-CN" dirty="0">
                <a:solidFill>
                  <a:schemeClr val="bg1"/>
                </a:solidFill>
              </a:rPr>
              <a:t>512</a:t>
            </a:r>
            <a:r>
              <a:rPr lang="zh-CN" altLang="en-US" dirty="0">
                <a:solidFill>
                  <a:schemeClr val="bg1"/>
                </a:solidFill>
              </a:rPr>
              <a:t>维，在做一个线性变换得到</a:t>
            </a:r>
          </a:p>
        </p:txBody>
      </p:sp>
      <p:pic>
        <p:nvPicPr>
          <p:cNvPr id="10" name="图片 9">
            <a:extLst>
              <a:ext uri="{FF2B5EF4-FFF2-40B4-BE49-F238E27FC236}">
                <a16:creationId xmlns:a16="http://schemas.microsoft.com/office/drawing/2014/main" id="{D1A6CCA2-68F5-CA18-8C45-7B07F010C3DB}"/>
              </a:ext>
            </a:extLst>
          </p:cNvPr>
          <p:cNvPicPr>
            <a:picLocks noChangeAspect="1"/>
          </p:cNvPicPr>
          <p:nvPr/>
        </p:nvPicPr>
        <p:blipFill>
          <a:blip r:embed="rId3"/>
          <a:stretch>
            <a:fillRect/>
          </a:stretch>
        </p:blipFill>
        <p:spPr>
          <a:xfrm>
            <a:off x="935664" y="1846041"/>
            <a:ext cx="3000183" cy="3046862"/>
          </a:xfrm>
          <a:prstGeom prst="rect">
            <a:avLst/>
          </a:prstGeom>
        </p:spPr>
      </p:pic>
      <p:sp>
        <p:nvSpPr>
          <p:cNvPr id="11" name="文本框 10">
            <a:extLst>
              <a:ext uri="{FF2B5EF4-FFF2-40B4-BE49-F238E27FC236}">
                <a16:creationId xmlns:a16="http://schemas.microsoft.com/office/drawing/2014/main" id="{5A6B22DF-9E64-BA19-36E5-930AA9C6B15D}"/>
              </a:ext>
            </a:extLst>
          </p:cNvPr>
          <p:cNvSpPr txBox="1"/>
          <p:nvPr/>
        </p:nvSpPr>
        <p:spPr>
          <a:xfrm>
            <a:off x="4323907" y="3460448"/>
            <a:ext cx="3955311" cy="1338828"/>
          </a:xfrm>
          <a:prstGeom prst="rect">
            <a:avLst/>
          </a:prstGeom>
          <a:noFill/>
        </p:spPr>
        <p:txBody>
          <a:bodyPr wrap="square" rtlCol="0">
            <a:spAutoFit/>
          </a:bodyPr>
          <a:lstStyle/>
          <a:p>
            <a:r>
              <a:rPr lang="zh-CN" altLang="en-US" i="1" dirty="0">
                <a:solidFill>
                  <a:schemeClr val="accent4"/>
                </a:solidFill>
              </a:rPr>
              <a:t>总之，多头是为了让每个头捕捉不同的信息，然后组合起来从而保证了获取信息的完整性，和</a:t>
            </a:r>
            <a:r>
              <a:rPr lang="en-US" altLang="zh-CN" i="1" dirty="0" err="1">
                <a:solidFill>
                  <a:schemeClr val="accent4"/>
                </a:solidFill>
              </a:rPr>
              <a:t>cnn</a:t>
            </a:r>
            <a:r>
              <a:rPr lang="zh-CN" altLang="en-US" i="1" dirty="0">
                <a:solidFill>
                  <a:schemeClr val="accent4"/>
                </a:solidFill>
              </a:rPr>
              <a:t>卷积核的作用差不多，这也和滤波器功能类似，把每个头当作一个滤波器，第一个是过滤正弦波的，第二个过滤余弦波等等，把所有的波组合起来就是原来完整的波</a:t>
            </a:r>
          </a:p>
        </p:txBody>
      </p:sp>
    </p:spTree>
    <p:extLst>
      <p:ext uri="{BB962C8B-B14F-4D97-AF65-F5344CB8AC3E}">
        <p14:creationId xmlns:p14="http://schemas.microsoft.com/office/powerpoint/2010/main" val="154598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8"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0575FAE-619C-4314-AF0E-CC71E10CCE23}"/>
              </a:ext>
            </a:extLst>
          </p:cNvPr>
          <p:cNvSpPr txBox="1"/>
          <p:nvPr/>
        </p:nvSpPr>
        <p:spPr>
          <a:xfrm>
            <a:off x="786419" y="250597"/>
            <a:ext cx="4040761" cy="461665"/>
          </a:xfrm>
          <a:prstGeom prst="rect">
            <a:avLst/>
          </a:prstGeom>
          <a:noFill/>
        </p:spPr>
        <p:txBody>
          <a:bodyPr wrap="square" rtlCol="0">
            <a:spAutoFit/>
          </a:bodyPr>
          <a:lstStyle/>
          <a:p>
            <a:r>
              <a:rPr lang="zh-CN" altLang="en-US" sz="2400" b="1"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掩码多头注意力</a:t>
            </a:r>
          </a:p>
        </p:txBody>
      </p:sp>
      <p:sp>
        <p:nvSpPr>
          <p:cNvPr id="3" name="文本框 2">
            <a:extLst>
              <a:ext uri="{FF2B5EF4-FFF2-40B4-BE49-F238E27FC236}">
                <a16:creationId xmlns:a16="http://schemas.microsoft.com/office/drawing/2014/main" id="{5BC9B025-D1C7-0BA5-1159-EE660F829601}"/>
              </a:ext>
            </a:extLst>
          </p:cNvPr>
          <p:cNvSpPr txBox="1"/>
          <p:nvPr/>
        </p:nvSpPr>
        <p:spPr>
          <a:xfrm>
            <a:off x="223028" y="204430"/>
            <a:ext cx="631840" cy="553998"/>
          </a:xfrm>
          <a:prstGeom prst="rect">
            <a:avLst/>
          </a:prstGeom>
          <a:noFill/>
        </p:spPr>
        <p:txBody>
          <a:bodyPr wrap="square" rtlCol="0">
            <a:spAutoFit/>
          </a:bodyPr>
          <a:lstStyle/>
          <a:p>
            <a:pPr algn="ctr"/>
            <a:r>
              <a:rPr lang="en-US" altLang="zh-CN" sz="3000"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03</a:t>
            </a:r>
            <a:endParaRPr lang="zh-CN" altLang="en-US" sz="3000"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sp>
        <p:nvSpPr>
          <p:cNvPr id="4" name="文本框 3">
            <a:extLst>
              <a:ext uri="{FF2B5EF4-FFF2-40B4-BE49-F238E27FC236}">
                <a16:creationId xmlns:a16="http://schemas.microsoft.com/office/drawing/2014/main" id="{3BD0A8FD-EACD-B495-E5E3-5CCEBE416C0A}"/>
              </a:ext>
            </a:extLst>
          </p:cNvPr>
          <p:cNvSpPr txBox="1"/>
          <p:nvPr/>
        </p:nvSpPr>
        <p:spPr>
          <a:xfrm>
            <a:off x="942755" y="928576"/>
            <a:ext cx="7166344" cy="923330"/>
          </a:xfrm>
          <a:prstGeom prst="rect">
            <a:avLst/>
          </a:prstGeom>
          <a:noFill/>
        </p:spPr>
        <p:txBody>
          <a:bodyPr wrap="square" rtlCol="0">
            <a:spAutoFit/>
          </a:bodyPr>
          <a:lstStyle/>
          <a:p>
            <a:r>
              <a:rPr lang="zh-CN" altLang="en-US" dirty="0">
                <a:solidFill>
                  <a:schemeClr val="bg1"/>
                </a:solidFill>
              </a:rPr>
              <a:t>我们在做注意力的时候，最后的结果中包含了整个句子的信息，因为每个</a:t>
            </a:r>
            <a:r>
              <a:rPr lang="en-US" altLang="zh-CN" dirty="0">
                <a:solidFill>
                  <a:schemeClr val="bg1"/>
                </a:solidFill>
              </a:rPr>
              <a:t>token</a:t>
            </a:r>
            <a:r>
              <a:rPr lang="zh-CN" altLang="en-US" dirty="0">
                <a:solidFill>
                  <a:schemeClr val="bg1"/>
                </a:solidFill>
              </a:rPr>
              <a:t>计算时都需要和句子中的每一个</a:t>
            </a:r>
            <a:r>
              <a:rPr lang="en-US" altLang="zh-CN" dirty="0">
                <a:solidFill>
                  <a:schemeClr val="bg1"/>
                </a:solidFill>
              </a:rPr>
              <a:t>token</a:t>
            </a:r>
            <a:r>
              <a:rPr lang="zh-CN" altLang="en-US" dirty="0">
                <a:solidFill>
                  <a:schemeClr val="bg1"/>
                </a:solidFill>
              </a:rPr>
              <a:t>做相关性计算，最后拼接在结果中，当我们需要进行推测的情况下，我们无法获得完整的句子，往往是根据上文内容推测下文内容，这种场景下，我们就需要掩码多头注意力。</a:t>
            </a:r>
          </a:p>
        </p:txBody>
      </p:sp>
      <p:sp>
        <p:nvSpPr>
          <p:cNvPr id="5" name="文本框 4">
            <a:extLst>
              <a:ext uri="{FF2B5EF4-FFF2-40B4-BE49-F238E27FC236}">
                <a16:creationId xmlns:a16="http://schemas.microsoft.com/office/drawing/2014/main" id="{41968244-DB32-F614-7454-DF210A77B7DF}"/>
              </a:ext>
            </a:extLst>
          </p:cNvPr>
          <p:cNvSpPr txBox="1"/>
          <p:nvPr/>
        </p:nvSpPr>
        <p:spPr>
          <a:xfrm>
            <a:off x="942755" y="2154864"/>
            <a:ext cx="7308111" cy="507831"/>
          </a:xfrm>
          <a:prstGeom prst="rect">
            <a:avLst/>
          </a:prstGeom>
          <a:noFill/>
        </p:spPr>
        <p:txBody>
          <a:bodyPr wrap="square" rtlCol="0">
            <a:spAutoFit/>
          </a:bodyPr>
          <a:lstStyle/>
          <a:p>
            <a:r>
              <a:rPr lang="zh-CN" altLang="en-US" dirty="0">
                <a:solidFill>
                  <a:schemeClr val="bg1"/>
                </a:solidFill>
              </a:rPr>
              <a:t>掩码注意力就是在训练的时候，隐藏不想让模型看到的信息，通过不断投喂信息给模型，让其学会推测</a:t>
            </a:r>
          </a:p>
        </p:txBody>
      </p:sp>
      <p:graphicFrame>
        <p:nvGraphicFramePr>
          <p:cNvPr id="15" name="表格 15">
            <a:extLst>
              <a:ext uri="{FF2B5EF4-FFF2-40B4-BE49-F238E27FC236}">
                <a16:creationId xmlns:a16="http://schemas.microsoft.com/office/drawing/2014/main" id="{38DB8504-A045-6B90-9878-8BA43C65E800}"/>
              </a:ext>
            </a:extLst>
          </p:cNvPr>
          <p:cNvGraphicFramePr>
            <a:graphicFrameLocks noGrp="1"/>
          </p:cNvGraphicFramePr>
          <p:nvPr>
            <p:extLst>
              <p:ext uri="{D42A27DB-BD31-4B8C-83A1-F6EECF244321}">
                <p14:modId xmlns:p14="http://schemas.microsoft.com/office/powerpoint/2010/main" val="3981535653"/>
              </p:ext>
            </p:extLst>
          </p:nvPr>
        </p:nvGraphicFramePr>
        <p:xfrm>
          <a:off x="1290083" y="2899144"/>
          <a:ext cx="2452575" cy="1594885"/>
        </p:xfrm>
        <a:graphic>
          <a:graphicData uri="http://schemas.openxmlformats.org/drawingml/2006/table">
            <a:tbl>
              <a:tblPr firstRow="1" bandRow="1">
                <a:tableStyleId>{2D5ABB26-0587-4C30-8999-92F81FD0307C}</a:tableStyleId>
              </a:tblPr>
              <a:tblGrid>
                <a:gridCol w="490515">
                  <a:extLst>
                    <a:ext uri="{9D8B030D-6E8A-4147-A177-3AD203B41FA5}">
                      <a16:colId xmlns:a16="http://schemas.microsoft.com/office/drawing/2014/main" val="2898235218"/>
                    </a:ext>
                  </a:extLst>
                </a:gridCol>
                <a:gridCol w="490515">
                  <a:extLst>
                    <a:ext uri="{9D8B030D-6E8A-4147-A177-3AD203B41FA5}">
                      <a16:colId xmlns:a16="http://schemas.microsoft.com/office/drawing/2014/main" val="1362382010"/>
                    </a:ext>
                  </a:extLst>
                </a:gridCol>
                <a:gridCol w="490515">
                  <a:extLst>
                    <a:ext uri="{9D8B030D-6E8A-4147-A177-3AD203B41FA5}">
                      <a16:colId xmlns:a16="http://schemas.microsoft.com/office/drawing/2014/main" val="1899302731"/>
                    </a:ext>
                  </a:extLst>
                </a:gridCol>
                <a:gridCol w="490515">
                  <a:extLst>
                    <a:ext uri="{9D8B030D-6E8A-4147-A177-3AD203B41FA5}">
                      <a16:colId xmlns:a16="http://schemas.microsoft.com/office/drawing/2014/main" val="2789529783"/>
                    </a:ext>
                  </a:extLst>
                </a:gridCol>
                <a:gridCol w="490515">
                  <a:extLst>
                    <a:ext uri="{9D8B030D-6E8A-4147-A177-3AD203B41FA5}">
                      <a16:colId xmlns:a16="http://schemas.microsoft.com/office/drawing/2014/main" val="203620898"/>
                    </a:ext>
                  </a:extLst>
                </a:gridCol>
              </a:tblGrid>
              <a:tr h="306385">
                <a:tc>
                  <a:txBody>
                    <a:bodyPr/>
                    <a:lstStyle/>
                    <a:p>
                      <a:pPr algn="ctr"/>
                      <a:endParaRPr lang="zh-CN" altLang="en-US" dirty="0">
                        <a:solidFill>
                          <a:schemeClr val="bg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dirty="0">
                          <a:solidFill>
                            <a:schemeClr val="bg1"/>
                          </a:solidFill>
                        </a:rPr>
                        <a:t>a1</a:t>
                      </a:r>
                      <a:endParaRPr lang="zh-CN" altLang="en-US" dirty="0">
                        <a:solidFill>
                          <a:schemeClr val="bg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dirty="0">
                          <a:solidFill>
                            <a:schemeClr val="bg1"/>
                          </a:solidFill>
                        </a:rPr>
                        <a:t>a2</a:t>
                      </a:r>
                      <a:endParaRPr lang="zh-CN" altLang="en-US" dirty="0">
                        <a:solidFill>
                          <a:schemeClr val="bg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dirty="0">
                          <a:solidFill>
                            <a:schemeClr val="bg1"/>
                          </a:solidFill>
                        </a:rPr>
                        <a:t>a3</a:t>
                      </a:r>
                      <a:endParaRPr lang="zh-CN" altLang="en-US" dirty="0">
                        <a:solidFill>
                          <a:schemeClr val="bg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dirty="0">
                          <a:solidFill>
                            <a:schemeClr val="bg1"/>
                          </a:solidFill>
                        </a:rPr>
                        <a:t>a4</a:t>
                      </a:r>
                      <a:endParaRPr lang="zh-CN" altLang="en-US" dirty="0">
                        <a:solidFill>
                          <a:schemeClr val="bg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39798683"/>
                  </a:ext>
                </a:extLst>
              </a:tr>
              <a:tr h="322125">
                <a:tc>
                  <a:txBody>
                    <a:bodyPr/>
                    <a:lstStyle/>
                    <a:p>
                      <a:pPr algn="ctr"/>
                      <a:r>
                        <a:rPr lang="en-US" altLang="zh-CN" dirty="0">
                          <a:solidFill>
                            <a:schemeClr val="bg1"/>
                          </a:solidFill>
                        </a:rPr>
                        <a:t>a1</a:t>
                      </a:r>
                      <a:endParaRPr lang="zh-CN" altLang="en-US" dirty="0">
                        <a:solidFill>
                          <a:schemeClr val="bg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zh-CN" altLang="en-US" dirty="0">
                        <a:solidFill>
                          <a:schemeClr val="bg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5">
                        <a:lumMod val="50000"/>
                      </a:schemeClr>
                    </a:solidFill>
                  </a:tcPr>
                </a:tc>
                <a:tc>
                  <a:txBody>
                    <a:bodyPr/>
                    <a:lstStyle/>
                    <a:p>
                      <a:pPr algn="ctr"/>
                      <a:endParaRPr lang="zh-CN" altLang="en-US">
                        <a:solidFill>
                          <a:schemeClr val="bg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zh-CN" altLang="en-US">
                        <a:solidFill>
                          <a:schemeClr val="bg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zh-CN" altLang="en-US">
                        <a:solidFill>
                          <a:schemeClr val="bg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518649520"/>
                  </a:ext>
                </a:extLst>
              </a:tr>
              <a:tr h="322125">
                <a:tc>
                  <a:txBody>
                    <a:bodyPr/>
                    <a:lstStyle/>
                    <a:p>
                      <a:pPr algn="ctr"/>
                      <a:r>
                        <a:rPr lang="en-US" altLang="zh-CN" dirty="0">
                          <a:solidFill>
                            <a:schemeClr val="bg1"/>
                          </a:solidFill>
                        </a:rPr>
                        <a:t>a2</a:t>
                      </a:r>
                      <a:endParaRPr lang="zh-CN" altLang="en-US" dirty="0">
                        <a:solidFill>
                          <a:schemeClr val="bg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zh-CN" altLang="en-US" dirty="0">
                        <a:solidFill>
                          <a:schemeClr val="bg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5">
                        <a:lumMod val="50000"/>
                      </a:schemeClr>
                    </a:solidFill>
                  </a:tcPr>
                </a:tc>
                <a:tc>
                  <a:txBody>
                    <a:bodyPr/>
                    <a:lstStyle/>
                    <a:p>
                      <a:pPr algn="ctr"/>
                      <a:endParaRPr lang="zh-CN" altLang="en-US" dirty="0">
                        <a:solidFill>
                          <a:schemeClr val="bg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5">
                        <a:lumMod val="50000"/>
                      </a:schemeClr>
                    </a:solidFill>
                  </a:tcPr>
                </a:tc>
                <a:tc>
                  <a:txBody>
                    <a:bodyPr/>
                    <a:lstStyle/>
                    <a:p>
                      <a:pPr algn="ctr"/>
                      <a:endParaRPr lang="zh-CN" altLang="en-US">
                        <a:solidFill>
                          <a:schemeClr val="bg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zh-CN" altLang="en-US">
                        <a:solidFill>
                          <a:schemeClr val="bg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563483038"/>
                  </a:ext>
                </a:extLst>
              </a:tr>
              <a:tr h="322125">
                <a:tc>
                  <a:txBody>
                    <a:bodyPr/>
                    <a:lstStyle/>
                    <a:p>
                      <a:pPr algn="ctr"/>
                      <a:r>
                        <a:rPr lang="en-US" altLang="zh-CN" dirty="0">
                          <a:solidFill>
                            <a:schemeClr val="bg1"/>
                          </a:solidFill>
                        </a:rPr>
                        <a:t>a3</a:t>
                      </a:r>
                      <a:endParaRPr lang="zh-CN" altLang="en-US" dirty="0">
                        <a:solidFill>
                          <a:schemeClr val="bg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zh-CN" altLang="en-US" dirty="0">
                        <a:solidFill>
                          <a:schemeClr val="bg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5">
                        <a:lumMod val="50000"/>
                      </a:schemeClr>
                    </a:solidFill>
                  </a:tcPr>
                </a:tc>
                <a:tc>
                  <a:txBody>
                    <a:bodyPr/>
                    <a:lstStyle/>
                    <a:p>
                      <a:pPr algn="ctr"/>
                      <a:endParaRPr lang="zh-CN" altLang="en-US" dirty="0">
                        <a:solidFill>
                          <a:schemeClr val="bg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5">
                        <a:lumMod val="50000"/>
                      </a:schemeClr>
                    </a:solidFill>
                  </a:tcPr>
                </a:tc>
                <a:tc>
                  <a:txBody>
                    <a:bodyPr/>
                    <a:lstStyle/>
                    <a:p>
                      <a:pPr algn="ctr"/>
                      <a:endParaRPr lang="zh-CN" altLang="en-US" dirty="0">
                        <a:solidFill>
                          <a:schemeClr val="bg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5">
                        <a:lumMod val="50000"/>
                      </a:schemeClr>
                    </a:solidFill>
                  </a:tcPr>
                </a:tc>
                <a:tc>
                  <a:txBody>
                    <a:bodyPr/>
                    <a:lstStyle/>
                    <a:p>
                      <a:pPr algn="ctr"/>
                      <a:endParaRPr lang="zh-CN" altLang="en-US">
                        <a:solidFill>
                          <a:schemeClr val="bg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166592181"/>
                  </a:ext>
                </a:extLst>
              </a:tr>
              <a:tr h="322125">
                <a:tc>
                  <a:txBody>
                    <a:bodyPr/>
                    <a:lstStyle/>
                    <a:p>
                      <a:pPr algn="ctr"/>
                      <a:r>
                        <a:rPr lang="en-US" altLang="zh-CN" dirty="0">
                          <a:solidFill>
                            <a:schemeClr val="bg1"/>
                          </a:solidFill>
                        </a:rPr>
                        <a:t>a4</a:t>
                      </a:r>
                      <a:endParaRPr lang="zh-CN" altLang="en-US" dirty="0">
                        <a:solidFill>
                          <a:schemeClr val="bg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zh-CN" altLang="en-US" dirty="0">
                        <a:solidFill>
                          <a:schemeClr val="bg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5">
                        <a:lumMod val="50000"/>
                      </a:schemeClr>
                    </a:solidFill>
                  </a:tcPr>
                </a:tc>
                <a:tc>
                  <a:txBody>
                    <a:bodyPr/>
                    <a:lstStyle/>
                    <a:p>
                      <a:pPr algn="ctr"/>
                      <a:endParaRPr lang="zh-CN" altLang="en-US" dirty="0">
                        <a:solidFill>
                          <a:schemeClr val="bg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5">
                        <a:lumMod val="50000"/>
                      </a:schemeClr>
                    </a:solidFill>
                  </a:tcPr>
                </a:tc>
                <a:tc>
                  <a:txBody>
                    <a:bodyPr/>
                    <a:lstStyle/>
                    <a:p>
                      <a:pPr algn="ctr"/>
                      <a:endParaRPr lang="zh-CN" altLang="en-US" dirty="0">
                        <a:solidFill>
                          <a:schemeClr val="bg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5">
                        <a:lumMod val="50000"/>
                      </a:schemeClr>
                    </a:solidFill>
                  </a:tcPr>
                </a:tc>
                <a:tc>
                  <a:txBody>
                    <a:bodyPr/>
                    <a:lstStyle/>
                    <a:p>
                      <a:pPr algn="ctr"/>
                      <a:endParaRPr lang="zh-CN" altLang="en-US" dirty="0">
                        <a:solidFill>
                          <a:schemeClr val="bg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5">
                        <a:lumMod val="50000"/>
                      </a:schemeClr>
                    </a:solidFill>
                  </a:tcPr>
                </a:tc>
                <a:extLst>
                  <a:ext uri="{0D108BD9-81ED-4DB2-BD59-A6C34878D82A}">
                    <a16:rowId xmlns:a16="http://schemas.microsoft.com/office/drawing/2014/main" val="3444278590"/>
                  </a:ext>
                </a:extLst>
              </a:tr>
            </a:tbl>
          </a:graphicData>
        </a:graphic>
      </p:graphicFrame>
      <p:cxnSp>
        <p:nvCxnSpPr>
          <p:cNvPr id="17" name="直接箭头连接符 16">
            <a:extLst>
              <a:ext uri="{FF2B5EF4-FFF2-40B4-BE49-F238E27FC236}">
                <a16:creationId xmlns:a16="http://schemas.microsoft.com/office/drawing/2014/main" id="{C491B5B9-F726-78DB-092B-3EE90151904C}"/>
              </a:ext>
            </a:extLst>
          </p:cNvPr>
          <p:cNvCxnSpPr/>
          <p:nvPr/>
        </p:nvCxnSpPr>
        <p:spPr>
          <a:xfrm>
            <a:off x="3962400" y="3374065"/>
            <a:ext cx="4182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EF45D6E5-8101-3638-DD8E-545F39673B8C}"/>
              </a:ext>
            </a:extLst>
          </p:cNvPr>
          <p:cNvSpPr txBox="1"/>
          <p:nvPr/>
        </p:nvSpPr>
        <p:spPr>
          <a:xfrm>
            <a:off x="4380615" y="3228753"/>
            <a:ext cx="3017173" cy="300082"/>
          </a:xfrm>
          <a:prstGeom prst="rect">
            <a:avLst/>
          </a:prstGeom>
          <a:noFill/>
        </p:spPr>
        <p:txBody>
          <a:bodyPr wrap="none" rtlCol="0">
            <a:spAutoFit/>
          </a:bodyPr>
          <a:lstStyle/>
          <a:p>
            <a:r>
              <a:rPr lang="zh-CN" altLang="en-US" dirty="0">
                <a:solidFill>
                  <a:schemeClr val="accent5">
                    <a:lumMod val="75000"/>
                  </a:schemeClr>
                </a:solidFill>
              </a:rPr>
              <a:t>计算</a:t>
            </a:r>
            <a:r>
              <a:rPr lang="en-US" altLang="zh-CN" dirty="0">
                <a:solidFill>
                  <a:schemeClr val="accent5">
                    <a:lumMod val="75000"/>
                  </a:schemeClr>
                </a:solidFill>
              </a:rPr>
              <a:t>q=a1</a:t>
            </a:r>
            <a:r>
              <a:rPr lang="zh-CN" altLang="en-US" dirty="0">
                <a:solidFill>
                  <a:schemeClr val="accent5">
                    <a:lumMod val="75000"/>
                  </a:schemeClr>
                </a:solidFill>
              </a:rPr>
              <a:t>时，只和</a:t>
            </a:r>
            <a:r>
              <a:rPr lang="en-US" altLang="zh-CN" dirty="0">
                <a:solidFill>
                  <a:schemeClr val="accent5">
                    <a:lumMod val="75000"/>
                  </a:schemeClr>
                </a:solidFill>
              </a:rPr>
              <a:t>a1</a:t>
            </a:r>
            <a:r>
              <a:rPr lang="zh-CN" altLang="en-US" dirty="0">
                <a:solidFill>
                  <a:schemeClr val="accent5">
                    <a:lumMod val="75000"/>
                  </a:schemeClr>
                </a:solidFill>
              </a:rPr>
              <a:t>做自注意力计算</a:t>
            </a:r>
          </a:p>
        </p:txBody>
      </p:sp>
      <p:sp>
        <p:nvSpPr>
          <p:cNvPr id="19" name="文本框 18">
            <a:extLst>
              <a:ext uri="{FF2B5EF4-FFF2-40B4-BE49-F238E27FC236}">
                <a16:creationId xmlns:a16="http://schemas.microsoft.com/office/drawing/2014/main" id="{E93E72D7-4D61-BE2A-F027-882E5C9B477C}"/>
              </a:ext>
            </a:extLst>
          </p:cNvPr>
          <p:cNvSpPr txBox="1"/>
          <p:nvPr/>
        </p:nvSpPr>
        <p:spPr>
          <a:xfrm>
            <a:off x="4380614" y="3551274"/>
            <a:ext cx="3324949" cy="300082"/>
          </a:xfrm>
          <a:prstGeom prst="rect">
            <a:avLst/>
          </a:prstGeom>
          <a:noFill/>
        </p:spPr>
        <p:txBody>
          <a:bodyPr wrap="none" rtlCol="0">
            <a:spAutoFit/>
          </a:bodyPr>
          <a:lstStyle/>
          <a:p>
            <a:r>
              <a:rPr lang="zh-CN" altLang="en-US" dirty="0">
                <a:solidFill>
                  <a:schemeClr val="accent5">
                    <a:lumMod val="75000"/>
                  </a:schemeClr>
                </a:solidFill>
              </a:rPr>
              <a:t>计算</a:t>
            </a:r>
            <a:r>
              <a:rPr lang="en-US" altLang="zh-CN" dirty="0">
                <a:solidFill>
                  <a:schemeClr val="accent5">
                    <a:lumMod val="75000"/>
                  </a:schemeClr>
                </a:solidFill>
              </a:rPr>
              <a:t>q=a1,a2</a:t>
            </a:r>
            <a:r>
              <a:rPr lang="zh-CN" altLang="en-US" dirty="0">
                <a:solidFill>
                  <a:schemeClr val="accent5">
                    <a:lumMod val="75000"/>
                  </a:schemeClr>
                </a:solidFill>
              </a:rPr>
              <a:t>时，和</a:t>
            </a:r>
            <a:r>
              <a:rPr lang="en-US" altLang="zh-CN" dirty="0">
                <a:solidFill>
                  <a:schemeClr val="accent5">
                    <a:lumMod val="75000"/>
                  </a:schemeClr>
                </a:solidFill>
              </a:rPr>
              <a:t>a1,a2</a:t>
            </a:r>
            <a:r>
              <a:rPr lang="zh-CN" altLang="en-US" dirty="0">
                <a:solidFill>
                  <a:schemeClr val="accent5">
                    <a:lumMod val="75000"/>
                  </a:schemeClr>
                </a:solidFill>
              </a:rPr>
              <a:t>做自注意力计算</a:t>
            </a:r>
          </a:p>
        </p:txBody>
      </p:sp>
      <p:sp>
        <p:nvSpPr>
          <p:cNvPr id="21" name="文本框 20">
            <a:extLst>
              <a:ext uri="{FF2B5EF4-FFF2-40B4-BE49-F238E27FC236}">
                <a16:creationId xmlns:a16="http://schemas.microsoft.com/office/drawing/2014/main" id="{270A171E-4E09-F581-B842-783DD0EE3033}"/>
              </a:ext>
            </a:extLst>
          </p:cNvPr>
          <p:cNvSpPr txBox="1"/>
          <p:nvPr/>
        </p:nvSpPr>
        <p:spPr>
          <a:xfrm>
            <a:off x="4380614" y="3851356"/>
            <a:ext cx="3853940" cy="300082"/>
          </a:xfrm>
          <a:prstGeom prst="rect">
            <a:avLst/>
          </a:prstGeom>
          <a:noFill/>
        </p:spPr>
        <p:txBody>
          <a:bodyPr wrap="none" rtlCol="0">
            <a:spAutoFit/>
          </a:bodyPr>
          <a:lstStyle/>
          <a:p>
            <a:r>
              <a:rPr lang="zh-CN" altLang="en-US" dirty="0">
                <a:solidFill>
                  <a:schemeClr val="accent5">
                    <a:lumMod val="75000"/>
                  </a:schemeClr>
                </a:solidFill>
              </a:rPr>
              <a:t>计算</a:t>
            </a:r>
            <a:r>
              <a:rPr lang="en-US" altLang="zh-CN" dirty="0">
                <a:solidFill>
                  <a:schemeClr val="accent5">
                    <a:lumMod val="75000"/>
                  </a:schemeClr>
                </a:solidFill>
              </a:rPr>
              <a:t>q=a1,a2,a3</a:t>
            </a:r>
            <a:r>
              <a:rPr lang="zh-CN" altLang="en-US" dirty="0">
                <a:solidFill>
                  <a:schemeClr val="accent5">
                    <a:lumMod val="75000"/>
                  </a:schemeClr>
                </a:solidFill>
              </a:rPr>
              <a:t>时，和</a:t>
            </a:r>
            <a:r>
              <a:rPr lang="en-US" altLang="zh-CN" dirty="0">
                <a:solidFill>
                  <a:schemeClr val="accent5">
                    <a:lumMod val="75000"/>
                  </a:schemeClr>
                </a:solidFill>
              </a:rPr>
              <a:t>a1,a2,a3</a:t>
            </a:r>
            <a:r>
              <a:rPr lang="zh-CN" altLang="en-US" dirty="0">
                <a:solidFill>
                  <a:schemeClr val="accent5">
                    <a:lumMod val="75000"/>
                  </a:schemeClr>
                </a:solidFill>
              </a:rPr>
              <a:t>做自注意力计算</a:t>
            </a:r>
          </a:p>
        </p:txBody>
      </p:sp>
      <p:sp>
        <p:nvSpPr>
          <p:cNvPr id="22" name="文本框 21">
            <a:extLst>
              <a:ext uri="{FF2B5EF4-FFF2-40B4-BE49-F238E27FC236}">
                <a16:creationId xmlns:a16="http://schemas.microsoft.com/office/drawing/2014/main" id="{E4A35000-4CED-72A4-AFDC-CDE1381E401A}"/>
              </a:ext>
            </a:extLst>
          </p:cNvPr>
          <p:cNvSpPr txBox="1"/>
          <p:nvPr/>
        </p:nvSpPr>
        <p:spPr>
          <a:xfrm>
            <a:off x="4380614" y="4193947"/>
            <a:ext cx="4354077" cy="300082"/>
          </a:xfrm>
          <a:prstGeom prst="rect">
            <a:avLst/>
          </a:prstGeom>
          <a:noFill/>
        </p:spPr>
        <p:txBody>
          <a:bodyPr wrap="none" rtlCol="0">
            <a:spAutoFit/>
          </a:bodyPr>
          <a:lstStyle/>
          <a:p>
            <a:r>
              <a:rPr lang="zh-CN" altLang="en-US" dirty="0">
                <a:solidFill>
                  <a:schemeClr val="accent5">
                    <a:lumMod val="75000"/>
                  </a:schemeClr>
                </a:solidFill>
              </a:rPr>
              <a:t>计算</a:t>
            </a:r>
            <a:r>
              <a:rPr lang="en-US" altLang="zh-CN" dirty="0">
                <a:solidFill>
                  <a:schemeClr val="accent5">
                    <a:lumMod val="75000"/>
                  </a:schemeClr>
                </a:solidFill>
              </a:rPr>
              <a:t>q=a1,a2,a3,a4</a:t>
            </a:r>
            <a:r>
              <a:rPr lang="zh-CN" altLang="en-US" dirty="0">
                <a:solidFill>
                  <a:schemeClr val="accent5">
                    <a:lumMod val="75000"/>
                  </a:schemeClr>
                </a:solidFill>
              </a:rPr>
              <a:t>时，和</a:t>
            </a:r>
            <a:r>
              <a:rPr lang="en-US" altLang="zh-CN" dirty="0">
                <a:solidFill>
                  <a:schemeClr val="accent5">
                    <a:lumMod val="75000"/>
                  </a:schemeClr>
                </a:solidFill>
              </a:rPr>
              <a:t>a1,a2,a3,a4</a:t>
            </a:r>
            <a:r>
              <a:rPr lang="zh-CN" altLang="en-US" dirty="0">
                <a:solidFill>
                  <a:schemeClr val="accent5">
                    <a:lumMod val="75000"/>
                  </a:schemeClr>
                </a:solidFill>
              </a:rPr>
              <a:t>做自注意力计算</a:t>
            </a:r>
          </a:p>
        </p:txBody>
      </p:sp>
      <p:cxnSp>
        <p:nvCxnSpPr>
          <p:cNvPr id="24" name="直接箭头连接符 23">
            <a:extLst>
              <a:ext uri="{FF2B5EF4-FFF2-40B4-BE49-F238E27FC236}">
                <a16:creationId xmlns:a16="http://schemas.microsoft.com/office/drawing/2014/main" id="{B0D0B2CC-58F0-49A7-C6CE-1A6B744558E6}"/>
              </a:ext>
            </a:extLst>
          </p:cNvPr>
          <p:cNvCxnSpPr/>
          <p:nvPr/>
        </p:nvCxnSpPr>
        <p:spPr>
          <a:xfrm>
            <a:off x="3962400" y="3714307"/>
            <a:ext cx="4182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18E44630-FB5A-B9DF-0A27-B995B91149A0}"/>
              </a:ext>
            </a:extLst>
          </p:cNvPr>
          <p:cNvCxnSpPr/>
          <p:nvPr/>
        </p:nvCxnSpPr>
        <p:spPr>
          <a:xfrm>
            <a:off x="3962400" y="3996668"/>
            <a:ext cx="4182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1110626E-194E-6346-4D25-D76180EF7AEE}"/>
              </a:ext>
            </a:extLst>
          </p:cNvPr>
          <p:cNvCxnSpPr/>
          <p:nvPr/>
        </p:nvCxnSpPr>
        <p:spPr>
          <a:xfrm>
            <a:off x="3962400" y="4339259"/>
            <a:ext cx="4182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875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inVertic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par>
                                <p:cTn id="42" presetID="10" presetClass="entr" presetSubtype="0" fill="hold"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18" grpId="0"/>
      <p:bldP spid="19" grpId="0"/>
      <p:bldP spid="21" grpId="0"/>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a:spLocks noChangeArrowheads="1"/>
          </p:cNvSpPr>
          <p:nvPr/>
        </p:nvSpPr>
        <p:spPr bwMode="auto">
          <a:xfrm>
            <a:off x="2611355" y="2088997"/>
            <a:ext cx="39212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Lao UI" panose="020B0502040204020203" pitchFamily="34" charset="0"/>
                <a:ea typeface="华康少女文字W5(P)" panose="040F0500000000000000" pitchFamily="82" charset="-122"/>
              </a:defRPr>
            </a:lvl1pPr>
            <a:lvl2pPr marL="742950" indent="-285750">
              <a:defRPr sz="1300">
                <a:solidFill>
                  <a:schemeClr val="tx1"/>
                </a:solidFill>
                <a:latin typeface="Lao UI" panose="020B0502040204020203" pitchFamily="34" charset="0"/>
                <a:ea typeface="华康少女文字W5(P)" panose="040F0500000000000000" pitchFamily="82" charset="-122"/>
              </a:defRPr>
            </a:lvl2pPr>
            <a:lvl3pPr marL="1143000" indent="-228600">
              <a:defRPr sz="1300">
                <a:solidFill>
                  <a:schemeClr val="tx1"/>
                </a:solidFill>
                <a:latin typeface="Lao UI" panose="020B0502040204020203" pitchFamily="34" charset="0"/>
                <a:ea typeface="华康少女文字W5(P)" panose="040F0500000000000000" pitchFamily="82" charset="-122"/>
              </a:defRPr>
            </a:lvl3pPr>
            <a:lvl4pPr marL="1600200" indent="-228600">
              <a:defRPr sz="1300">
                <a:solidFill>
                  <a:schemeClr val="tx1"/>
                </a:solidFill>
                <a:latin typeface="Lao UI" panose="020B0502040204020203" pitchFamily="34" charset="0"/>
                <a:ea typeface="华康少女文字W5(P)" panose="040F0500000000000000" pitchFamily="82" charset="-122"/>
              </a:defRPr>
            </a:lvl4pPr>
            <a:lvl5pPr marL="2057400" indent="-228600">
              <a:defRPr sz="1300">
                <a:solidFill>
                  <a:schemeClr val="tx1"/>
                </a:solidFill>
                <a:latin typeface="Lao UI" panose="020B0502040204020203" pitchFamily="34"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9pPr>
          </a:lstStyle>
          <a:p>
            <a:pPr eaLnBrk="1" hangingPunct="1"/>
            <a:r>
              <a:rPr lang="zh-CN" altLang="en-US" sz="3600" b="1"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残差网络与归一化</a:t>
            </a:r>
          </a:p>
        </p:txBody>
      </p:sp>
      <p:sp>
        <p:nvSpPr>
          <p:cNvPr id="5" name="矩形 4"/>
          <p:cNvSpPr>
            <a:spLocks noChangeArrowheads="1"/>
          </p:cNvSpPr>
          <p:nvPr/>
        </p:nvSpPr>
        <p:spPr bwMode="auto">
          <a:xfrm>
            <a:off x="1847693" y="2779668"/>
            <a:ext cx="5448615" cy="731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fontAlgn="auto" hangingPunct="1">
              <a:lnSpc>
                <a:spcPct val="130000"/>
              </a:lnSpc>
              <a:spcBef>
                <a:spcPts val="0"/>
              </a:spcBef>
              <a:spcAft>
                <a:spcPts val="0"/>
              </a:spcAft>
              <a:defRPr/>
            </a:pPr>
            <a:r>
              <a:rPr lang="zh-CN" altLang="en-US"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对于一个复杂的数据，往往需要更复杂的模型与之匹配，复杂的模型往往具有比较深的深度，大深度会引来大概率的过拟合与欠拟合发生，因此引入了新的方法去解决问题，例如</a:t>
            </a:r>
            <a:r>
              <a:rPr lang="en-US" altLang="zh-CN"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dropout</a:t>
            </a:r>
            <a:r>
              <a:rPr lang="zh-CN" altLang="en-US"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，残差网络等</a:t>
            </a:r>
            <a:endParaRPr lang="en-US" altLang="zh-CN"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sp>
        <p:nvSpPr>
          <p:cNvPr id="6" name="文本框 16"/>
          <p:cNvSpPr txBox="1"/>
          <p:nvPr/>
        </p:nvSpPr>
        <p:spPr bwMode="auto">
          <a:xfrm>
            <a:off x="3817627" y="733835"/>
            <a:ext cx="1508746" cy="1446550"/>
          </a:xfrm>
          <a:prstGeom prst="rect">
            <a:avLst/>
          </a:prstGeom>
          <a:noFill/>
        </p:spPr>
        <p:txBody>
          <a:bodyPr wrap="none">
            <a:spAutoFit/>
          </a:bodyPr>
          <a:lstStyle/>
          <a:p>
            <a:pPr algn="ctr" eaLnBrk="1" fontAlgn="auto" hangingPunct="1">
              <a:spcBef>
                <a:spcPts val="0"/>
              </a:spcBef>
              <a:spcAft>
                <a:spcPts val="0"/>
              </a:spcAft>
              <a:defRPr/>
            </a:pPr>
            <a:r>
              <a:rPr lang="en-US" altLang="zh-CN" sz="88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cs typeface="Mongolian Baiti" panose="03000500000000000000" pitchFamily="66" charset="0"/>
                <a:sym typeface="微软雅黑"/>
              </a:rPr>
              <a:t>04</a:t>
            </a:r>
            <a:endParaRPr lang="zh-CN" altLang="en-US" sz="88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cs typeface="Mongolian Baiti" panose="03000500000000000000" pitchFamily="66" charset="0"/>
              <a:sym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1250" advClick="0" advTm="3579">
        <p14:flip dir="r"/>
      </p:transition>
    </mc:Choice>
    <mc:Fallback xmlns="">
      <p:transition spd="slow" advClick="0" advTm="357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1000"/>
                            </p:stCondLst>
                            <p:childTnLst>
                              <p:par>
                                <p:cTn id="14" presetID="10" presetClass="entr" presetSubtype="0" fill="hold" grpId="0" nodeType="afterEffect">
                                  <p:stCondLst>
                                    <p:cond delay="0"/>
                                  </p:stCondLst>
                                  <p:iterate type="lt">
                                    <p:tmPct val="15000"/>
                                  </p:iterate>
                                  <p:childTnLst>
                                    <p:set>
                                      <p:cBhvr>
                                        <p:cTn id="15" dur="1" fill="hold">
                                          <p:stCondLst>
                                            <p:cond delay="0"/>
                                          </p:stCondLst>
                                        </p:cTn>
                                        <p:tgtEl>
                                          <p:spTgt spid="5"/>
                                        </p:tgtEl>
                                        <p:attrNameLst>
                                          <p:attrName>style.visibility</p:attrName>
                                        </p:attrNameLst>
                                      </p:cBhvr>
                                      <p:to>
                                        <p:strVal val="visible"/>
                                      </p:to>
                                    </p:set>
                                    <p:animEffect transition="in" filter="fade">
                                      <p:cBhvr>
                                        <p:cTn id="16" dur="1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708448" y="203158"/>
            <a:ext cx="2929970" cy="461665"/>
          </a:xfrm>
          <a:prstGeom prst="rect">
            <a:avLst/>
          </a:prstGeom>
          <a:noFill/>
        </p:spPr>
        <p:txBody>
          <a:bodyPr wrap="square" rtlCol="0">
            <a:spAutoFit/>
          </a:bodyPr>
          <a:lstStyle/>
          <a:p>
            <a:r>
              <a:rPr lang="zh-CN" altLang="en-US" sz="2400" b="1"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梯度消失和梯度爆炸</a:t>
            </a:r>
          </a:p>
        </p:txBody>
      </p:sp>
      <p:sp>
        <p:nvSpPr>
          <p:cNvPr id="37" name="文本框 36"/>
          <p:cNvSpPr txBox="1"/>
          <p:nvPr/>
        </p:nvSpPr>
        <p:spPr>
          <a:xfrm>
            <a:off x="145056" y="156991"/>
            <a:ext cx="631840" cy="553998"/>
          </a:xfrm>
          <a:prstGeom prst="rect">
            <a:avLst/>
          </a:prstGeom>
          <a:noFill/>
        </p:spPr>
        <p:txBody>
          <a:bodyPr wrap="square" rtlCol="0">
            <a:spAutoFit/>
          </a:bodyPr>
          <a:lstStyle/>
          <a:p>
            <a:pPr algn="ctr"/>
            <a:r>
              <a:rPr lang="en-US" altLang="zh-CN" sz="30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04</a:t>
            </a:r>
            <a:endParaRPr lang="zh-CN" altLang="en-US" sz="30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grpSp>
        <p:nvGrpSpPr>
          <p:cNvPr id="21" name="组合 20">
            <a:extLst>
              <a:ext uri="{FF2B5EF4-FFF2-40B4-BE49-F238E27FC236}">
                <a16:creationId xmlns:a16="http://schemas.microsoft.com/office/drawing/2014/main" id="{E4860D63-6973-9685-3BD6-5ED9A20C5695}"/>
              </a:ext>
            </a:extLst>
          </p:cNvPr>
          <p:cNvGrpSpPr/>
          <p:nvPr/>
        </p:nvGrpSpPr>
        <p:grpSpPr>
          <a:xfrm>
            <a:off x="559979" y="1125511"/>
            <a:ext cx="2329331" cy="937205"/>
            <a:chOff x="1609060" y="765545"/>
            <a:chExt cx="2870791" cy="1806206"/>
          </a:xfrm>
        </p:grpSpPr>
        <p:sp>
          <p:nvSpPr>
            <p:cNvPr id="2" name="矩形: 圆角 1">
              <a:extLst>
                <a:ext uri="{FF2B5EF4-FFF2-40B4-BE49-F238E27FC236}">
                  <a16:creationId xmlns:a16="http://schemas.microsoft.com/office/drawing/2014/main" id="{6220F21E-A790-9487-E770-E990343044E9}"/>
                </a:ext>
              </a:extLst>
            </p:cNvPr>
            <p:cNvSpPr/>
            <p:nvPr/>
          </p:nvSpPr>
          <p:spPr>
            <a:xfrm>
              <a:off x="1743740" y="1049079"/>
              <a:ext cx="1013637" cy="1275907"/>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zh-CN" altLang="en-US" sz="1100" dirty="0"/>
                <a:t>线性变换</a:t>
              </a:r>
              <a:endParaRPr lang="en-US" altLang="zh-CN" sz="1100" dirty="0"/>
            </a:p>
            <a:p>
              <a:pPr algn="ctr"/>
              <a:r>
                <a:rPr lang="en-US" altLang="zh-CN" sz="1100" dirty="0" err="1"/>
                <a:t>wx+b</a:t>
              </a:r>
              <a:endParaRPr lang="zh-CN" altLang="en-US" sz="1100" dirty="0"/>
            </a:p>
          </p:txBody>
        </p:sp>
        <p:sp>
          <p:nvSpPr>
            <p:cNvPr id="3" name="矩形: 圆角 2">
              <a:extLst>
                <a:ext uri="{FF2B5EF4-FFF2-40B4-BE49-F238E27FC236}">
                  <a16:creationId xmlns:a16="http://schemas.microsoft.com/office/drawing/2014/main" id="{ADDE0CC6-4898-3E45-311B-93198FF0315A}"/>
                </a:ext>
              </a:extLst>
            </p:cNvPr>
            <p:cNvSpPr/>
            <p:nvPr/>
          </p:nvSpPr>
          <p:spPr>
            <a:xfrm>
              <a:off x="3143694" y="1034902"/>
              <a:ext cx="1236920" cy="1275907"/>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zh-CN" altLang="en-US" sz="1100" dirty="0"/>
                <a:t>非线性变换</a:t>
              </a:r>
              <a:endParaRPr lang="en-US" altLang="zh-CN" sz="1100" dirty="0"/>
            </a:p>
            <a:p>
              <a:pPr algn="ctr"/>
              <a:r>
                <a:rPr lang="en-US" altLang="zh-CN" sz="1100" dirty="0"/>
                <a:t>Relu</a:t>
              </a:r>
              <a:r>
                <a:rPr lang="zh-CN" altLang="en-US" sz="1100" dirty="0"/>
                <a:t>（</a:t>
              </a:r>
              <a:r>
                <a:rPr lang="en-US" altLang="zh-CN" sz="1100" dirty="0"/>
                <a:t>x</a:t>
              </a:r>
              <a:r>
                <a:rPr lang="zh-CN" altLang="en-US" sz="1100" dirty="0"/>
                <a:t>）</a:t>
              </a:r>
            </a:p>
          </p:txBody>
        </p:sp>
        <p:sp>
          <p:nvSpPr>
            <p:cNvPr id="18" name="矩形 17">
              <a:extLst>
                <a:ext uri="{FF2B5EF4-FFF2-40B4-BE49-F238E27FC236}">
                  <a16:creationId xmlns:a16="http://schemas.microsoft.com/office/drawing/2014/main" id="{A9CB0A83-216F-C76B-9C8D-7916B26CD925}"/>
                </a:ext>
              </a:extLst>
            </p:cNvPr>
            <p:cNvSpPr/>
            <p:nvPr/>
          </p:nvSpPr>
          <p:spPr>
            <a:xfrm>
              <a:off x="1609060" y="765545"/>
              <a:ext cx="2870791" cy="1806206"/>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sz="1100"/>
            </a:p>
          </p:txBody>
        </p:sp>
        <p:sp>
          <p:nvSpPr>
            <p:cNvPr id="20" name="箭头: 右 19">
              <a:extLst>
                <a:ext uri="{FF2B5EF4-FFF2-40B4-BE49-F238E27FC236}">
                  <a16:creationId xmlns:a16="http://schemas.microsoft.com/office/drawing/2014/main" id="{2AA2C5E0-78BA-8F44-3305-E98414104045}"/>
                </a:ext>
              </a:extLst>
            </p:cNvPr>
            <p:cNvSpPr/>
            <p:nvPr/>
          </p:nvSpPr>
          <p:spPr>
            <a:xfrm>
              <a:off x="2757377" y="1601971"/>
              <a:ext cx="386317" cy="17012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sz="1100"/>
            </a:p>
          </p:txBody>
        </p:sp>
      </p:grpSp>
      <p:grpSp>
        <p:nvGrpSpPr>
          <p:cNvPr id="27" name="组合 26">
            <a:extLst>
              <a:ext uri="{FF2B5EF4-FFF2-40B4-BE49-F238E27FC236}">
                <a16:creationId xmlns:a16="http://schemas.microsoft.com/office/drawing/2014/main" id="{8F857E6B-A82C-4104-1334-B2AC81EF7B98}"/>
              </a:ext>
            </a:extLst>
          </p:cNvPr>
          <p:cNvGrpSpPr/>
          <p:nvPr/>
        </p:nvGrpSpPr>
        <p:grpSpPr>
          <a:xfrm>
            <a:off x="3050353" y="1135049"/>
            <a:ext cx="2329331" cy="937205"/>
            <a:chOff x="1609060" y="765545"/>
            <a:chExt cx="2870791" cy="1806206"/>
          </a:xfrm>
        </p:grpSpPr>
        <p:sp>
          <p:nvSpPr>
            <p:cNvPr id="28" name="矩形: 圆角 27">
              <a:extLst>
                <a:ext uri="{FF2B5EF4-FFF2-40B4-BE49-F238E27FC236}">
                  <a16:creationId xmlns:a16="http://schemas.microsoft.com/office/drawing/2014/main" id="{7CE5B352-2D26-C711-EA37-62417EDC74F4}"/>
                </a:ext>
              </a:extLst>
            </p:cNvPr>
            <p:cNvSpPr/>
            <p:nvPr/>
          </p:nvSpPr>
          <p:spPr>
            <a:xfrm>
              <a:off x="1743740" y="1049079"/>
              <a:ext cx="1013637" cy="1275907"/>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zh-CN" altLang="en-US" sz="1100" dirty="0"/>
                <a:t>线性变换</a:t>
              </a:r>
              <a:endParaRPr lang="en-US" altLang="zh-CN" sz="1100" dirty="0"/>
            </a:p>
            <a:p>
              <a:pPr algn="ctr"/>
              <a:r>
                <a:rPr lang="en-US" altLang="zh-CN" sz="1100" dirty="0" err="1"/>
                <a:t>wx+b</a:t>
              </a:r>
              <a:endParaRPr lang="zh-CN" altLang="en-US" sz="1100" dirty="0"/>
            </a:p>
          </p:txBody>
        </p:sp>
        <p:sp>
          <p:nvSpPr>
            <p:cNvPr id="29" name="矩形: 圆角 28">
              <a:extLst>
                <a:ext uri="{FF2B5EF4-FFF2-40B4-BE49-F238E27FC236}">
                  <a16:creationId xmlns:a16="http://schemas.microsoft.com/office/drawing/2014/main" id="{2F44BF3C-8FA5-24DE-EB44-82D27D250202}"/>
                </a:ext>
              </a:extLst>
            </p:cNvPr>
            <p:cNvSpPr/>
            <p:nvPr/>
          </p:nvSpPr>
          <p:spPr>
            <a:xfrm>
              <a:off x="3143694" y="1034902"/>
              <a:ext cx="1236920" cy="1275907"/>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zh-CN" altLang="en-US" sz="1100" dirty="0"/>
                <a:t>非线性变换</a:t>
              </a:r>
              <a:endParaRPr lang="en-US" altLang="zh-CN" sz="1100" dirty="0"/>
            </a:p>
            <a:p>
              <a:pPr algn="ctr"/>
              <a:r>
                <a:rPr lang="en-US" altLang="zh-CN" sz="1100" dirty="0"/>
                <a:t>Relu</a:t>
              </a:r>
              <a:r>
                <a:rPr lang="zh-CN" altLang="en-US" sz="1100" dirty="0"/>
                <a:t>（</a:t>
              </a:r>
              <a:r>
                <a:rPr lang="en-US" altLang="zh-CN" sz="1100" dirty="0"/>
                <a:t>x</a:t>
              </a:r>
              <a:r>
                <a:rPr lang="zh-CN" altLang="en-US" sz="1100" dirty="0"/>
                <a:t>）</a:t>
              </a:r>
            </a:p>
          </p:txBody>
        </p:sp>
        <p:sp>
          <p:nvSpPr>
            <p:cNvPr id="30" name="矩形 29">
              <a:extLst>
                <a:ext uri="{FF2B5EF4-FFF2-40B4-BE49-F238E27FC236}">
                  <a16:creationId xmlns:a16="http://schemas.microsoft.com/office/drawing/2014/main" id="{FE8A6585-81D6-1553-F49C-F57566828252}"/>
                </a:ext>
              </a:extLst>
            </p:cNvPr>
            <p:cNvSpPr/>
            <p:nvPr/>
          </p:nvSpPr>
          <p:spPr>
            <a:xfrm>
              <a:off x="1609060" y="765545"/>
              <a:ext cx="2870791" cy="1806206"/>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sz="1100"/>
            </a:p>
          </p:txBody>
        </p:sp>
        <p:sp>
          <p:nvSpPr>
            <p:cNvPr id="31" name="箭头: 右 30">
              <a:extLst>
                <a:ext uri="{FF2B5EF4-FFF2-40B4-BE49-F238E27FC236}">
                  <a16:creationId xmlns:a16="http://schemas.microsoft.com/office/drawing/2014/main" id="{1659392C-4E41-92D3-4A5A-81A0ED601B52}"/>
                </a:ext>
              </a:extLst>
            </p:cNvPr>
            <p:cNvSpPr/>
            <p:nvPr/>
          </p:nvSpPr>
          <p:spPr>
            <a:xfrm>
              <a:off x="2757377" y="1601971"/>
              <a:ext cx="386317" cy="17012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sz="1100"/>
            </a:p>
          </p:txBody>
        </p:sp>
      </p:grpSp>
      <p:grpSp>
        <p:nvGrpSpPr>
          <p:cNvPr id="32" name="组合 31">
            <a:extLst>
              <a:ext uri="{FF2B5EF4-FFF2-40B4-BE49-F238E27FC236}">
                <a16:creationId xmlns:a16="http://schemas.microsoft.com/office/drawing/2014/main" id="{96C7C521-3E11-CBD0-678E-645B4B84B033}"/>
              </a:ext>
            </a:extLst>
          </p:cNvPr>
          <p:cNvGrpSpPr/>
          <p:nvPr/>
        </p:nvGrpSpPr>
        <p:grpSpPr>
          <a:xfrm>
            <a:off x="5540727" y="1135049"/>
            <a:ext cx="2329331" cy="937205"/>
            <a:chOff x="1609060" y="765545"/>
            <a:chExt cx="2870791" cy="1806206"/>
          </a:xfrm>
        </p:grpSpPr>
        <p:sp>
          <p:nvSpPr>
            <p:cNvPr id="33" name="矩形: 圆角 32">
              <a:extLst>
                <a:ext uri="{FF2B5EF4-FFF2-40B4-BE49-F238E27FC236}">
                  <a16:creationId xmlns:a16="http://schemas.microsoft.com/office/drawing/2014/main" id="{F162EF66-20C2-C810-D778-BD7C330B2C20}"/>
                </a:ext>
              </a:extLst>
            </p:cNvPr>
            <p:cNvSpPr/>
            <p:nvPr/>
          </p:nvSpPr>
          <p:spPr>
            <a:xfrm>
              <a:off x="1743740" y="1049079"/>
              <a:ext cx="1013637" cy="1275907"/>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zh-CN" altLang="en-US" sz="1100" dirty="0"/>
                <a:t>线性变换</a:t>
              </a:r>
              <a:endParaRPr lang="en-US" altLang="zh-CN" sz="1100" dirty="0"/>
            </a:p>
            <a:p>
              <a:pPr algn="ctr"/>
              <a:r>
                <a:rPr lang="en-US" altLang="zh-CN" sz="1100" dirty="0" err="1"/>
                <a:t>wx+b</a:t>
              </a:r>
              <a:endParaRPr lang="zh-CN" altLang="en-US" sz="1100" dirty="0"/>
            </a:p>
          </p:txBody>
        </p:sp>
        <p:sp>
          <p:nvSpPr>
            <p:cNvPr id="34" name="矩形: 圆角 33">
              <a:extLst>
                <a:ext uri="{FF2B5EF4-FFF2-40B4-BE49-F238E27FC236}">
                  <a16:creationId xmlns:a16="http://schemas.microsoft.com/office/drawing/2014/main" id="{DE16372D-0FCC-8300-1826-49DACCEE7FAA}"/>
                </a:ext>
              </a:extLst>
            </p:cNvPr>
            <p:cNvSpPr/>
            <p:nvPr/>
          </p:nvSpPr>
          <p:spPr>
            <a:xfrm>
              <a:off x="3143694" y="1034902"/>
              <a:ext cx="1236920" cy="1275907"/>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zh-CN" altLang="en-US" sz="1100" dirty="0"/>
                <a:t>非线性变换</a:t>
              </a:r>
              <a:endParaRPr lang="en-US" altLang="zh-CN" sz="1100" dirty="0"/>
            </a:p>
            <a:p>
              <a:pPr algn="ctr"/>
              <a:r>
                <a:rPr lang="en-US" altLang="zh-CN" sz="1100" dirty="0"/>
                <a:t>Relu</a:t>
              </a:r>
              <a:r>
                <a:rPr lang="zh-CN" altLang="en-US" sz="1100" dirty="0"/>
                <a:t>（</a:t>
              </a:r>
              <a:r>
                <a:rPr lang="en-US" altLang="zh-CN" sz="1100" dirty="0"/>
                <a:t>x</a:t>
              </a:r>
              <a:r>
                <a:rPr lang="zh-CN" altLang="en-US" sz="1100" dirty="0"/>
                <a:t>）</a:t>
              </a:r>
            </a:p>
          </p:txBody>
        </p:sp>
        <p:sp>
          <p:nvSpPr>
            <p:cNvPr id="35" name="矩形 34">
              <a:extLst>
                <a:ext uri="{FF2B5EF4-FFF2-40B4-BE49-F238E27FC236}">
                  <a16:creationId xmlns:a16="http://schemas.microsoft.com/office/drawing/2014/main" id="{FA85D851-93F9-26C6-0839-AFA4B4445259}"/>
                </a:ext>
              </a:extLst>
            </p:cNvPr>
            <p:cNvSpPr/>
            <p:nvPr/>
          </p:nvSpPr>
          <p:spPr>
            <a:xfrm>
              <a:off x="1609060" y="765545"/>
              <a:ext cx="2870791" cy="1806206"/>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sz="1100"/>
            </a:p>
          </p:txBody>
        </p:sp>
        <p:sp>
          <p:nvSpPr>
            <p:cNvPr id="38" name="箭头: 右 37">
              <a:extLst>
                <a:ext uri="{FF2B5EF4-FFF2-40B4-BE49-F238E27FC236}">
                  <a16:creationId xmlns:a16="http://schemas.microsoft.com/office/drawing/2014/main" id="{775602E5-03CA-594B-7905-E66CC37ECF9A}"/>
                </a:ext>
              </a:extLst>
            </p:cNvPr>
            <p:cNvSpPr/>
            <p:nvPr/>
          </p:nvSpPr>
          <p:spPr>
            <a:xfrm>
              <a:off x="2757377" y="1601971"/>
              <a:ext cx="386317" cy="17012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sz="1100"/>
            </a:p>
          </p:txBody>
        </p:sp>
      </p:grpSp>
      <p:sp>
        <p:nvSpPr>
          <p:cNvPr id="39" name="文本框 38">
            <a:extLst>
              <a:ext uri="{FF2B5EF4-FFF2-40B4-BE49-F238E27FC236}">
                <a16:creationId xmlns:a16="http://schemas.microsoft.com/office/drawing/2014/main" id="{A05B8CE1-61BA-C8B9-A155-6F74D9DCF252}"/>
              </a:ext>
            </a:extLst>
          </p:cNvPr>
          <p:cNvSpPr txBox="1"/>
          <p:nvPr/>
        </p:nvSpPr>
        <p:spPr>
          <a:xfrm>
            <a:off x="559979" y="758486"/>
            <a:ext cx="4166525" cy="300082"/>
          </a:xfrm>
          <a:prstGeom prst="rect">
            <a:avLst/>
          </a:prstGeom>
          <a:noFill/>
        </p:spPr>
        <p:txBody>
          <a:bodyPr wrap="none" rtlCol="0">
            <a:spAutoFit/>
          </a:bodyPr>
          <a:lstStyle/>
          <a:p>
            <a:r>
              <a:rPr lang="zh-CN" altLang="en-US" dirty="0">
                <a:solidFill>
                  <a:schemeClr val="bg1"/>
                </a:solidFill>
              </a:rPr>
              <a:t>模型网络一般都是线性变换加非线性变换的嵌套组合</a:t>
            </a:r>
          </a:p>
        </p:txBody>
      </p:sp>
      <p:cxnSp>
        <p:nvCxnSpPr>
          <p:cNvPr id="41" name="直接箭头连接符 40">
            <a:extLst>
              <a:ext uri="{FF2B5EF4-FFF2-40B4-BE49-F238E27FC236}">
                <a16:creationId xmlns:a16="http://schemas.microsoft.com/office/drawing/2014/main" id="{F546C340-F7BF-7E91-595F-33E0040507BB}"/>
              </a:ext>
            </a:extLst>
          </p:cNvPr>
          <p:cNvCxnSpPr>
            <a:stCxn id="18" idx="3"/>
            <a:endCxn id="30" idx="1"/>
          </p:cNvCxnSpPr>
          <p:nvPr/>
        </p:nvCxnSpPr>
        <p:spPr>
          <a:xfrm>
            <a:off x="2889310" y="1594114"/>
            <a:ext cx="161043" cy="95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2" name="直接箭头连接符 41">
            <a:extLst>
              <a:ext uri="{FF2B5EF4-FFF2-40B4-BE49-F238E27FC236}">
                <a16:creationId xmlns:a16="http://schemas.microsoft.com/office/drawing/2014/main" id="{099D21D6-C607-2F15-E8DB-FF6C5C8AC8AE}"/>
              </a:ext>
            </a:extLst>
          </p:cNvPr>
          <p:cNvCxnSpPr/>
          <p:nvPr/>
        </p:nvCxnSpPr>
        <p:spPr>
          <a:xfrm>
            <a:off x="5375367" y="1613190"/>
            <a:ext cx="161043" cy="95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C3B734D7-4F64-D34D-7337-E45C6523C662}"/>
                  </a:ext>
                </a:extLst>
              </p:cNvPr>
              <p:cNvSpPr txBox="1"/>
              <p:nvPr/>
            </p:nvSpPr>
            <p:spPr>
              <a:xfrm>
                <a:off x="3777509" y="2148735"/>
                <a:ext cx="1240871" cy="4873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chemeClr val="accent2"/>
                              </a:solidFill>
                              <a:latin typeface="Cambria Math" panose="02040503050406030204" pitchFamily="18" charset="0"/>
                            </a:rPr>
                          </m:ctrlPr>
                        </m:fPr>
                        <m:num>
                          <m:r>
                            <a:rPr lang="zh-CN" altLang="en-US">
                              <a:solidFill>
                                <a:schemeClr val="accent2"/>
                              </a:solidFill>
                              <a:latin typeface="Cambria Math" panose="02040503050406030204" pitchFamily="18" charset="0"/>
                            </a:rPr>
                            <m:t>𝜕</m:t>
                          </m:r>
                          <m:r>
                            <a:rPr lang="zh-CN" altLang="en-US" i="1">
                              <a:solidFill>
                                <a:schemeClr val="accent2"/>
                              </a:solidFill>
                              <a:latin typeface="Cambria Math" panose="02040503050406030204" pitchFamily="18" charset="0"/>
                            </a:rPr>
                            <m:t>𝑦</m:t>
                          </m:r>
                        </m:num>
                        <m:den>
                          <m:r>
                            <a:rPr lang="zh-CN" altLang="en-US" i="0">
                              <a:solidFill>
                                <a:schemeClr val="accent2"/>
                              </a:solidFill>
                              <a:latin typeface="Cambria Math" panose="02040503050406030204" pitchFamily="18" charset="0"/>
                            </a:rPr>
                            <m:t>𝜕</m:t>
                          </m:r>
                          <m:r>
                            <a:rPr lang="zh-CN" altLang="en-US" i="1">
                              <a:solidFill>
                                <a:schemeClr val="accent2"/>
                              </a:solidFill>
                              <a:latin typeface="Cambria Math" panose="02040503050406030204" pitchFamily="18" charset="0"/>
                            </a:rPr>
                            <m:t>𝑥</m:t>
                          </m:r>
                        </m:den>
                      </m:f>
                      <m:r>
                        <a:rPr lang="zh-CN" altLang="en-US" i="0">
                          <a:solidFill>
                            <a:schemeClr val="accent2"/>
                          </a:solidFill>
                          <a:latin typeface="Cambria Math" panose="02040503050406030204" pitchFamily="18" charset="0"/>
                        </a:rPr>
                        <m:t>=</m:t>
                      </m:r>
                      <m:f>
                        <m:fPr>
                          <m:ctrlPr>
                            <a:rPr lang="zh-CN" altLang="en-US" i="1">
                              <a:solidFill>
                                <a:schemeClr val="accent2"/>
                              </a:solidFill>
                              <a:latin typeface="Cambria Math" panose="02040503050406030204" pitchFamily="18" charset="0"/>
                            </a:rPr>
                          </m:ctrlPr>
                        </m:fPr>
                        <m:num>
                          <m:r>
                            <a:rPr lang="zh-CN" altLang="en-US" i="0">
                              <a:solidFill>
                                <a:schemeClr val="accent2"/>
                              </a:solidFill>
                              <a:latin typeface="Cambria Math" panose="02040503050406030204" pitchFamily="18" charset="0"/>
                            </a:rPr>
                            <m:t>𝜕</m:t>
                          </m:r>
                          <m:r>
                            <a:rPr lang="zh-CN" altLang="en-US" i="1">
                              <a:solidFill>
                                <a:schemeClr val="accent2"/>
                              </a:solidFill>
                              <a:latin typeface="Cambria Math" panose="02040503050406030204" pitchFamily="18" charset="0"/>
                            </a:rPr>
                            <m:t>𝑦</m:t>
                          </m:r>
                        </m:num>
                        <m:den>
                          <m:r>
                            <a:rPr lang="zh-CN" altLang="en-US" i="0">
                              <a:solidFill>
                                <a:schemeClr val="accent2"/>
                              </a:solidFill>
                              <a:latin typeface="Cambria Math" panose="02040503050406030204" pitchFamily="18" charset="0"/>
                            </a:rPr>
                            <m:t>𝜕</m:t>
                          </m:r>
                          <m:r>
                            <a:rPr lang="zh-CN" altLang="en-US" i="1">
                              <a:solidFill>
                                <a:schemeClr val="accent2"/>
                              </a:solidFill>
                              <a:latin typeface="Cambria Math" panose="02040503050406030204" pitchFamily="18" charset="0"/>
                            </a:rPr>
                            <m:t>𝑧</m:t>
                          </m:r>
                        </m:den>
                      </m:f>
                      <m:f>
                        <m:fPr>
                          <m:ctrlPr>
                            <a:rPr lang="zh-CN" altLang="en-US" i="1">
                              <a:solidFill>
                                <a:schemeClr val="accent2"/>
                              </a:solidFill>
                              <a:latin typeface="Cambria Math" panose="02040503050406030204" pitchFamily="18" charset="0"/>
                            </a:rPr>
                          </m:ctrlPr>
                        </m:fPr>
                        <m:num>
                          <m:r>
                            <a:rPr lang="zh-CN" altLang="en-US" i="0">
                              <a:solidFill>
                                <a:schemeClr val="accent2"/>
                              </a:solidFill>
                              <a:latin typeface="Cambria Math" panose="02040503050406030204" pitchFamily="18" charset="0"/>
                            </a:rPr>
                            <m:t>𝜕</m:t>
                          </m:r>
                          <m:r>
                            <a:rPr lang="zh-CN" altLang="en-US" i="1">
                              <a:solidFill>
                                <a:schemeClr val="accent2"/>
                              </a:solidFill>
                              <a:latin typeface="Cambria Math" panose="02040503050406030204" pitchFamily="18" charset="0"/>
                            </a:rPr>
                            <m:t>𝑧</m:t>
                          </m:r>
                        </m:num>
                        <m:den>
                          <m:r>
                            <a:rPr lang="zh-CN" altLang="en-US" i="0">
                              <a:solidFill>
                                <a:schemeClr val="accent2"/>
                              </a:solidFill>
                              <a:latin typeface="Cambria Math" panose="02040503050406030204" pitchFamily="18" charset="0"/>
                            </a:rPr>
                            <m:t>𝜕</m:t>
                          </m:r>
                          <m:r>
                            <a:rPr lang="zh-CN" altLang="en-US" i="1">
                              <a:solidFill>
                                <a:schemeClr val="accent2"/>
                              </a:solidFill>
                              <a:latin typeface="Cambria Math" panose="02040503050406030204" pitchFamily="18" charset="0"/>
                            </a:rPr>
                            <m:t>𝑥</m:t>
                          </m:r>
                        </m:den>
                      </m:f>
                    </m:oMath>
                  </m:oMathPara>
                </a14:m>
                <a:endParaRPr lang="zh-CN" altLang="en-US" dirty="0">
                  <a:solidFill>
                    <a:schemeClr val="accent2"/>
                  </a:solidFill>
                </a:endParaRPr>
              </a:p>
            </p:txBody>
          </p:sp>
        </mc:Choice>
        <mc:Fallback xmlns="">
          <p:sp>
            <p:nvSpPr>
              <p:cNvPr id="46" name="文本框 45">
                <a:extLst>
                  <a:ext uri="{FF2B5EF4-FFF2-40B4-BE49-F238E27FC236}">
                    <a16:creationId xmlns:a16="http://schemas.microsoft.com/office/drawing/2014/main" id="{C3B734D7-4F64-D34D-7337-E45C6523C662}"/>
                  </a:ext>
                </a:extLst>
              </p:cNvPr>
              <p:cNvSpPr txBox="1">
                <a:spLocks noRot="1" noChangeAspect="1" noMove="1" noResize="1" noEditPoints="1" noAdjustHandles="1" noChangeArrowheads="1" noChangeShapeType="1" noTextEdit="1"/>
              </p:cNvSpPr>
              <p:nvPr/>
            </p:nvSpPr>
            <p:spPr>
              <a:xfrm>
                <a:off x="3777509" y="2148735"/>
                <a:ext cx="1240871" cy="487378"/>
              </a:xfrm>
              <a:prstGeom prst="rect">
                <a:avLst/>
              </a:prstGeom>
              <a:blipFill>
                <a:blip r:embed="rId4"/>
                <a:stretch>
                  <a:fillRect b="-2500"/>
                </a:stretch>
              </a:blipFill>
            </p:spPr>
            <p:txBody>
              <a:bodyPr/>
              <a:lstStyle/>
              <a:p>
                <a:r>
                  <a:rPr lang="zh-CN" altLang="en-US">
                    <a:noFill/>
                  </a:rPr>
                  <a:t> </a:t>
                </a:r>
              </a:p>
            </p:txBody>
          </p:sp>
        </mc:Fallback>
      </mc:AlternateContent>
      <p:sp>
        <p:nvSpPr>
          <p:cNvPr id="47" name="文本框 46">
            <a:extLst>
              <a:ext uri="{FF2B5EF4-FFF2-40B4-BE49-F238E27FC236}">
                <a16:creationId xmlns:a16="http://schemas.microsoft.com/office/drawing/2014/main" id="{3D4B117E-130E-8670-3382-D6F47B5F257C}"/>
              </a:ext>
            </a:extLst>
          </p:cNvPr>
          <p:cNvSpPr txBox="1"/>
          <p:nvPr/>
        </p:nvSpPr>
        <p:spPr>
          <a:xfrm>
            <a:off x="508058" y="2262774"/>
            <a:ext cx="3474028" cy="300082"/>
          </a:xfrm>
          <a:prstGeom prst="rect">
            <a:avLst/>
          </a:prstGeom>
          <a:noFill/>
        </p:spPr>
        <p:txBody>
          <a:bodyPr wrap="none" rtlCol="0">
            <a:spAutoFit/>
          </a:bodyPr>
          <a:lstStyle/>
          <a:p>
            <a:r>
              <a:rPr lang="zh-CN" altLang="en-US" dirty="0">
                <a:solidFill>
                  <a:schemeClr val="bg1"/>
                </a:solidFill>
              </a:rPr>
              <a:t>我们知道梯度求解过程中会用到如下性质：</a:t>
            </a:r>
          </a:p>
        </p:txBody>
      </p:sp>
      <p:sp>
        <p:nvSpPr>
          <p:cNvPr id="48" name="文本框 47">
            <a:extLst>
              <a:ext uri="{FF2B5EF4-FFF2-40B4-BE49-F238E27FC236}">
                <a16:creationId xmlns:a16="http://schemas.microsoft.com/office/drawing/2014/main" id="{15723338-691E-A94E-D4AF-02DAF5C5B85A}"/>
              </a:ext>
            </a:extLst>
          </p:cNvPr>
          <p:cNvSpPr txBox="1"/>
          <p:nvPr/>
        </p:nvSpPr>
        <p:spPr>
          <a:xfrm>
            <a:off x="576906" y="2938001"/>
            <a:ext cx="7123814" cy="1546577"/>
          </a:xfrm>
          <a:prstGeom prst="rect">
            <a:avLst/>
          </a:prstGeom>
          <a:noFill/>
        </p:spPr>
        <p:txBody>
          <a:bodyPr wrap="square" rtlCol="0">
            <a:spAutoFit/>
          </a:bodyPr>
          <a:lstStyle/>
          <a:p>
            <a:r>
              <a:rPr lang="zh-CN" altLang="en-US" dirty="0">
                <a:solidFill>
                  <a:schemeClr val="bg1"/>
                </a:solidFill>
              </a:rPr>
              <a:t>因此在这个连续网络中必然出现连续的乘法，</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如果每个相乘的元素都小于</a:t>
            </a:r>
            <a:r>
              <a:rPr lang="en-US" altLang="zh-CN" dirty="0">
                <a:solidFill>
                  <a:schemeClr val="bg1"/>
                </a:solidFill>
              </a:rPr>
              <a:t>1</a:t>
            </a:r>
            <a:r>
              <a:rPr lang="zh-CN" altLang="en-US" dirty="0">
                <a:solidFill>
                  <a:schemeClr val="bg1"/>
                </a:solidFill>
              </a:rPr>
              <a:t>，那结果必然会趋于</a:t>
            </a:r>
            <a:r>
              <a:rPr lang="en-US" altLang="zh-CN" dirty="0">
                <a:solidFill>
                  <a:schemeClr val="bg1"/>
                </a:solidFill>
              </a:rPr>
              <a:t>0</a:t>
            </a:r>
            <a:r>
              <a:rPr lang="zh-CN" altLang="en-US" dirty="0">
                <a:solidFill>
                  <a:schemeClr val="bg1"/>
                </a:solidFill>
              </a:rPr>
              <a:t>导致</a:t>
            </a:r>
            <a:r>
              <a:rPr lang="zh-CN" altLang="en-US" dirty="0">
                <a:solidFill>
                  <a:schemeClr val="accent2"/>
                </a:solidFill>
              </a:rPr>
              <a:t>梯度消失</a:t>
            </a:r>
            <a:r>
              <a:rPr lang="zh-CN" altLang="en-US" dirty="0">
                <a:solidFill>
                  <a:schemeClr val="bg1"/>
                </a:solidFill>
              </a:rPr>
              <a:t>（高深度产生的误差无法回馈给低深度，导致低深度信息无法更新）</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同理，如果每个元素都大于</a:t>
            </a:r>
            <a:r>
              <a:rPr lang="en-US" altLang="zh-CN" dirty="0">
                <a:solidFill>
                  <a:schemeClr val="bg1"/>
                </a:solidFill>
              </a:rPr>
              <a:t>1</a:t>
            </a:r>
            <a:r>
              <a:rPr lang="zh-CN" altLang="en-US" dirty="0">
                <a:solidFill>
                  <a:schemeClr val="bg1"/>
                </a:solidFill>
              </a:rPr>
              <a:t>，必然出现</a:t>
            </a:r>
            <a:r>
              <a:rPr lang="zh-CN" altLang="en-US" dirty="0">
                <a:solidFill>
                  <a:schemeClr val="accent2"/>
                </a:solidFill>
              </a:rPr>
              <a:t>梯度爆炸</a:t>
            </a:r>
            <a:r>
              <a:rPr lang="zh-CN" altLang="en-US" dirty="0">
                <a:solidFill>
                  <a:schemeClr val="bg1"/>
                </a:solidFill>
              </a:rPr>
              <a:t>（高深度一点点误差导致低深度的信息产生强烈干扰）</a:t>
            </a:r>
            <a:endParaRPr lang="zh-CN" altLang="en-US" dirty="0">
              <a:solidFill>
                <a:schemeClr val="accent2"/>
              </a:solidFill>
            </a:endParaRPr>
          </a:p>
        </p:txBody>
      </p:sp>
    </p:spTree>
  </p:cSld>
  <p:clrMapOvr>
    <a:masterClrMapping/>
  </p:clrMapOvr>
  <p:transition spd="slow" advClick="0" advTm="6803">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a:spLocks noChangeArrowheads="1"/>
          </p:cNvSpPr>
          <p:nvPr/>
        </p:nvSpPr>
        <p:spPr bwMode="auto">
          <a:xfrm>
            <a:off x="2611355" y="2088997"/>
            <a:ext cx="39212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Lao UI" panose="020B0502040204020203" pitchFamily="34" charset="0"/>
                <a:ea typeface="华康少女文字W5(P)" panose="040F0500000000000000" pitchFamily="82" charset="-122"/>
              </a:defRPr>
            </a:lvl1pPr>
            <a:lvl2pPr marL="742950" indent="-285750">
              <a:defRPr sz="1300">
                <a:solidFill>
                  <a:schemeClr val="tx1"/>
                </a:solidFill>
                <a:latin typeface="Lao UI" panose="020B0502040204020203" pitchFamily="34" charset="0"/>
                <a:ea typeface="华康少女文字W5(P)" panose="040F0500000000000000" pitchFamily="82" charset="-122"/>
              </a:defRPr>
            </a:lvl2pPr>
            <a:lvl3pPr marL="1143000" indent="-228600">
              <a:defRPr sz="1300">
                <a:solidFill>
                  <a:schemeClr val="tx1"/>
                </a:solidFill>
                <a:latin typeface="Lao UI" panose="020B0502040204020203" pitchFamily="34" charset="0"/>
                <a:ea typeface="华康少女文字W5(P)" panose="040F0500000000000000" pitchFamily="82" charset="-122"/>
              </a:defRPr>
            </a:lvl3pPr>
            <a:lvl4pPr marL="1600200" indent="-228600">
              <a:defRPr sz="1300">
                <a:solidFill>
                  <a:schemeClr val="tx1"/>
                </a:solidFill>
                <a:latin typeface="Lao UI" panose="020B0502040204020203" pitchFamily="34" charset="0"/>
                <a:ea typeface="华康少女文字W5(P)" panose="040F0500000000000000" pitchFamily="82" charset="-122"/>
              </a:defRPr>
            </a:lvl4pPr>
            <a:lvl5pPr marL="2057400" indent="-228600">
              <a:defRPr sz="1300">
                <a:solidFill>
                  <a:schemeClr val="tx1"/>
                </a:solidFill>
                <a:latin typeface="Lao UI" panose="020B0502040204020203" pitchFamily="34"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9pPr>
          </a:lstStyle>
          <a:p>
            <a:pPr algn="ctr" eaLnBrk="1" hangingPunct="1"/>
            <a:r>
              <a:rPr lang="zh-CN" altLang="en-US" sz="3600" b="1"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背景</a:t>
            </a:r>
          </a:p>
        </p:txBody>
      </p:sp>
      <p:sp>
        <p:nvSpPr>
          <p:cNvPr id="5" name="矩形 4"/>
          <p:cNvSpPr>
            <a:spLocks noChangeArrowheads="1"/>
          </p:cNvSpPr>
          <p:nvPr/>
        </p:nvSpPr>
        <p:spPr bwMode="auto">
          <a:xfrm>
            <a:off x="1282700" y="2779668"/>
            <a:ext cx="6540499" cy="1171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30000"/>
              </a:lnSpc>
              <a:defRPr/>
            </a:pPr>
            <a:r>
              <a:rPr lang="en-US" altLang="zh-CN"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rPr>
              <a:t>Chatapt</a:t>
            </a:r>
            <a:r>
              <a:rPr lang="zh-CN" altLang="en-US"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rPr>
              <a:t>的广泛流传足以体现其影响力，甚有人称</a:t>
            </a:r>
            <a:r>
              <a:rPr lang="en-US" altLang="zh-CN"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rPr>
              <a:t>AI</a:t>
            </a:r>
            <a:r>
              <a:rPr lang="zh-CN" altLang="en-US"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rPr>
              <a:t>的时代已经到来，那它究竟是什么呢？它是一种新型的人工智能，专注于聊天机器人领域。它通过自然语言处理（</a:t>
            </a:r>
            <a:r>
              <a:rPr lang="en-US" altLang="zh-CN"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rPr>
              <a:t>NLP</a:t>
            </a:r>
            <a:r>
              <a:rPr lang="zh-CN" altLang="en-US"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rPr>
              <a:t>）和模式识别技术，可以在网络平台和智能家居设备上实现自然语言交互。</a:t>
            </a:r>
            <a:endParaRPr lang="en-US" altLang="zh-CN"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endParaRPr>
          </a:p>
          <a:p>
            <a:pPr algn="ctr">
              <a:lnSpc>
                <a:spcPct val="130000"/>
              </a:lnSpc>
              <a:defRPr/>
            </a:pPr>
            <a:r>
              <a:rPr lang="zh-CN" altLang="en-US"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rPr>
              <a:t>那</a:t>
            </a:r>
            <a:r>
              <a:rPr lang="en-US" altLang="zh-CN" sz="1100" dirty="0" err="1">
                <a:blipFill dpi="0" rotWithShape="1">
                  <a:blip r:embed="rId3">
                    <a:extLst>
                      <a:ext uri="{28A0092B-C50C-407E-A947-70E740481C1C}">
                        <a14:useLocalDpi xmlns:a14="http://schemas.microsoft.com/office/drawing/2010/main" val="0"/>
                      </a:ext>
                    </a:extLst>
                  </a:blip>
                  <a:srcRect/>
                  <a:stretch>
                    <a:fillRect/>
                  </a:stretch>
                </a:blipFill>
                <a:latin typeface="微软雅黑"/>
              </a:rPr>
              <a:t>Chatapt</a:t>
            </a:r>
            <a:r>
              <a:rPr lang="zh-CN" altLang="en-US"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rPr>
              <a:t>和变形金刚有什么关系呢？</a:t>
            </a:r>
            <a:r>
              <a:rPr lang="en-US" altLang="zh-CN"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rPr>
              <a:t>GPT</a:t>
            </a:r>
            <a:r>
              <a:rPr lang="zh-CN" altLang="en-US"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rPr>
              <a:t>模型结构是</a:t>
            </a:r>
            <a:r>
              <a:rPr lang="en-US" altLang="zh-CN" sz="1100" dirty="0" err="1">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rPr>
              <a:t>ChatGPT</a:t>
            </a:r>
            <a:r>
              <a:rPr lang="zh-CN" altLang="en-US"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rPr>
              <a:t>的基础，而它采用了</a:t>
            </a:r>
            <a:r>
              <a:rPr lang="en-US" altLang="zh-CN"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rPr>
              <a:t>Transformer</a:t>
            </a:r>
            <a:r>
              <a:rPr lang="zh-CN" altLang="en-US"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rPr>
              <a:t>架构，其中包括了多头自注意力机制、残差连接、层归一化等技术，</a:t>
            </a:r>
            <a:r>
              <a:rPr lang="en-US" altLang="zh-CN"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rPr>
              <a:t> </a:t>
            </a:r>
            <a:r>
              <a:rPr lang="en-US" altLang="zh-CN" sz="1100" dirty="0">
                <a:blipFill dpi="0" rotWithShape="1">
                  <a:blip r:embed="rId3">
                    <a:extLst>
                      <a:ext uri="{28A0092B-C50C-407E-A947-70E740481C1C}">
                        <a14:useLocalDpi xmlns:a14="http://schemas.microsoft.com/office/drawing/2010/main" val="0"/>
                      </a:ext>
                    </a:extLst>
                  </a:blip>
                  <a:srcRect/>
                  <a:stretch>
                    <a:fillRect/>
                  </a:stretch>
                </a:blipFill>
                <a:latin typeface="微软雅黑"/>
              </a:rPr>
              <a:t>Transformer</a:t>
            </a:r>
            <a:r>
              <a:rPr lang="zh-CN" altLang="en-US" sz="1100" dirty="0">
                <a:blipFill dpi="0" rotWithShape="1">
                  <a:blip r:embed="rId3">
                    <a:extLst>
                      <a:ext uri="{28A0092B-C50C-407E-A947-70E740481C1C}">
                        <a14:useLocalDpi xmlns:a14="http://schemas.microsoft.com/office/drawing/2010/main" val="0"/>
                      </a:ext>
                    </a:extLst>
                  </a:blip>
                  <a:srcRect/>
                  <a:stretch>
                    <a:fillRect/>
                  </a:stretch>
                </a:blipFill>
                <a:latin typeface="微软雅黑"/>
              </a:rPr>
              <a:t>也被翻译成变形金刚。</a:t>
            </a:r>
            <a:endParaRPr lang="en-US" altLang="zh-CN"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sp>
        <p:nvSpPr>
          <p:cNvPr id="6" name="文本框 16"/>
          <p:cNvSpPr txBox="1"/>
          <p:nvPr/>
        </p:nvSpPr>
        <p:spPr bwMode="auto">
          <a:xfrm>
            <a:off x="3817627" y="733835"/>
            <a:ext cx="1508747" cy="1446550"/>
          </a:xfrm>
          <a:prstGeom prst="rect">
            <a:avLst/>
          </a:prstGeom>
          <a:noFill/>
        </p:spPr>
        <p:txBody>
          <a:bodyPr wrap="none">
            <a:spAutoFit/>
          </a:bodyPr>
          <a:lstStyle/>
          <a:p>
            <a:pPr algn="ctr" eaLnBrk="1" fontAlgn="auto" hangingPunct="1">
              <a:spcBef>
                <a:spcPts val="0"/>
              </a:spcBef>
              <a:spcAft>
                <a:spcPts val="0"/>
              </a:spcAft>
              <a:defRPr/>
            </a:pPr>
            <a:r>
              <a:rPr lang="en-US" altLang="zh-CN" sz="88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cs typeface="Mongolian Baiti" panose="03000500000000000000" pitchFamily="66" charset="0"/>
                <a:sym typeface="微软雅黑"/>
              </a:rPr>
              <a:t>01</a:t>
            </a:r>
            <a:endParaRPr lang="zh-CN" altLang="en-US" sz="88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cs typeface="Mongolian Baiti" panose="03000500000000000000" pitchFamily="66" charset="0"/>
              <a:sym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1250" advClick="0" advTm="3911">
        <p14:flip dir="r"/>
      </p:transition>
    </mc:Choice>
    <mc:Fallback xmlns="">
      <p:transition spd="slow" advClick="0" advTm="391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1000"/>
                            </p:stCondLst>
                            <p:childTnLst>
                              <p:par>
                                <p:cTn id="14" presetID="10" presetClass="entr" presetSubtype="0" fill="hold" grpId="0" nodeType="afterEffect">
                                  <p:stCondLst>
                                    <p:cond delay="0"/>
                                  </p:stCondLst>
                                  <p:iterate type="lt">
                                    <p:tmPct val="15000"/>
                                  </p:iterate>
                                  <p:childTnLst>
                                    <p:set>
                                      <p:cBhvr>
                                        <p:cTn id="15" dur="1" fill="hold">
                                          <p:stCondLst>
                                            <p:cond delay="0"/>
                                          </p:stCondLst>
                                        </p:cTn>
                                        <p:tgtEl>
                                          <p:spTgt spid="5"/>
                                        </p:tgtEl>
                                        <p:attrNameLst>
                                          <p:attrName>style.visibility</p:attrName>
                                        </p:attrNameLst>
                                      </p:cBhvr>
                                      <p:to>
                                        <p:strVal val="visible"/>
                                      </p:to>
                                    </p:set>
                                    <p:animEffect transition="in" filter="fade">
                                      <p:cBhvr>
                                        <p:cTn id="16" dur="1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形状 23">
            <a:extLst>
              <a:ext uri="{FF2B5EF4-FFF2-40B4-BE49-F238E27FC236}">
                <a16:creationId xmlns:a16="http://schemas.microsoft.com/office/drawing/2014/main" id="{9513110F-EF33-BE1E-6C8E-1C67512CD0F0}"/>
              </a:ext>
            </a:extLst>
          </p:cNvPr>
          <p:cNvSpPr/>
          <p:nvPr/>
        </p:nvSpPr>
        <p:spPr>
          <a:xfrm>
            <a:off x="1161829" y="1865876"/>
            <a:ext cx="1510488" cy="283534"/>
          </a:xfrm>
          <a:custGeom>
            <a:avLst/>
            <a:gdLst>
              <a:gd name="connsiteX0" fmla="*/ 0 w 1531088"/>
              <a:gd name="connsiteY0" fmla="*/ 184298 h 283535"/>
              <a:gd name="connsiteX1" fmla="*/ 113414 w 1531088"/>
              <a:gd name="connsiteY1" fmla="*/ 56707 h 283535"/>
              <a:gd name="connsiteX2" fmla="*/ 163033 w 1531088"/>
              <a:gd name="connsiteY2" fmla="*/ 0 h 283535"/>
              <a:gd name="connsiteX3" fmla="*/ 184298 w 1531088"/>
              <a:gd name="connsiteY3" fmla="*/ 14177 h 283535"/>
              <a:gd name="connsiteX4" fmla="*/ 241005 w 1531088"/>
              <a:gd name="connsiteY4" fmla="*/ 21265 h 283535"/>
              <a:gd name="connsiteX5" fmla="*/ 262270 w 1531088"/>
              <a:gd name="connsiteY5" fmla="*/ 70884 h 283535"/>
              <a:gd name="connsiteX6" fmla="*/ 290623 w 1531088"/>
              <a:gd name="connsiteY6" fmla="*/ 99237 h 283535"/>
              <a:gd name="connsiteX7" fmla="*/ 347330 w 1531088"/>
              <a:gd name="connsiteY7" fmla="*/ 198475 h 283535"/>
              <a:gd name="connsiteX8" fmla="*/ 375684 w 1531088"/>
              <a:gd name="connsiteY8" fmla="*/ 212651 h 283535"/>
              <a:gd name="connsiteX9" fmla="*/ 503274 w 1531088"/>
              <a:gd name="connsiteY9" fmla="*/ 198475 h 283535"/>
              <a:gd name="connsiteX10" fmla="*/ 538716 w 1531088"/>
              <a:gd name="connsiteY10" fmla="*/ 92149 h 283535"/>
              <a:gd name="connsiteX11" fmla="*/ 574158 w 1531088"/>
              <a:gd name="connsiteY11" fmla="*/ 49619 h 283535"/>
              <a:gd name="connsiteX12" fmla="*/ 630865 w 1531088"/>
              <a:gd name="connsiteY12" fmla="*/ 77972 h 283535"/>
              <a:gd name="connsiteX13" fmla="*/ 652130 w 1531088"/>
              <a:gd name="connsiteY13" fmla="*/ 85061 h 283535"/>
              <a:gd name="connsiteX14" fmla="*/ 694660 w 1531088"/>
              <a:gd name="connsiteY14" fmla="*/ 141768 h 283535"/>
              <a:gd name="connsiteX15" fmla="*/ 751367 w 1531088"/>
              <a:gd name="connsiteY15" fmla="*/ 191386 h 283535"/>
              <a:gd name="connsiteX16" fmla="*/ 808074 w 1531088"/>
              <a:gd name="connsiteY16" fmla="*/ 233916 h 283535"/>
              <a:gd name="connsiteX17" fmla="*/ 857693 w 1531088"/>
              <a:gd name="connsiteY17" fmla="*/ 205563 h 283535"/>
              <a:gd name="connsiteX18" fmla="*/ 878958 w 1531088"/>
              <a:gd name="connsiteY18" fmla="*/ 198475 h 283535"/>
              <a:gd name="connsiteX19" fmla="*/ 942754 w 1531088"/>
              <a:gd name="connsiteY19" fmla="*/ 148856 h 283535"/>
              <a:gd name="connsiteX20" fmla="*/ 985284 w 1531088"/>
              <a:gd name="connsiteY20" fmla="*/ 134679 h 283535"/>
              <a:gd name="connsiteX21" fmla="*/ 1006549 w 1531088"/>
              <a:gd name="connsiteY21" fmla="*/ 127591 h 283535"/>
              <a:gd name="connsiteX22" fmla="*/ 1070344 w 1531088"/>
              <a:gd name="connsiteY22" fmla="*/ 191386 h 283535"/>
              <a:gd name="connsiteX23" fmla="*/ 1098698 w 1531088"/>
              <a:gd name="connsiteY23" fmla="*/ 219740 h 283535"/>
              <a:gd name="connsiteX24" fmla="*/ 1183758 w 1531088"/>
              <a:gd name="connsiteY24" fmla="*/ 212651 h 283535"/>
              <a:gd name="connsiteX25" fmla="*/ 1205023 w 1531088"/>
              <a:gd name="connsiteY25" fmla="*/ 198475 h 283535"/>
              <a:gd name="connsiteX26" fmla="*/ 1290084 w 1531088"/>
              <a:gd name="connsiteY26" fmla="*/ 212651 h 283535"/>
              <a:gd name="connsiteX27" fmla="*/ 1311349 w 1531088"/>
              <a:gd name="connsiteY27" fmla="*/ 226828 h 283535"/>
              <a:gd name="connsiteX28" fmla="*/ 1353879 w 1531088"/>
              <a:gd name="connsiteY28" fmla="*/ 233916 h 283535"/>
              <a:gd name="connsiteX29" fmla="*/ 1382233 w 1531088"/>
              <a:gd name="connsiteY29" fmla="*/ 241005 h 283535"/>
              <a:gd name="connsiteX30" fmla="*/ 1403498 w 1531088"/>
              <a:gd name="connsiteY30" fmla="*/ 255182 h 283535"/>
              <a:gd name="connsiteX31" fmla="*/ 1438940 w 1531088"/>
              <a:gd name="connsiteY31" fmla="*/ 269358 h 283535"/>
              <a:gd name="connsiteX32" fmla="*/ 1467293 w 1531088"/>
              <a:gd name="connsiteY32" fmla="*/ 283535 h 283535"/>
              <a:gd name="connsiteX33" fmla="*/ 1502735 w 1531088"/>
              <a:gd name="connsiteY33" fmla="*/ 276447 h 283535"/>
              <a:gd name="connsiteX34" fmla="*/ 1531088 w 1531088"/>
              <a:gd name="connsiteY34" fmla="*/ 269358 h 28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531088" h="283535">
                <a:moveTo>
                  <a:pt x="0" y="184298"/>
                </a:moveTo>
                <a:cubicBezTo>
                  <a:pt x="95427" y="61605"/>
                  <a:pt x="44" y="178799"/>
                  <a:pt x="113414" y="56707"/>
                </a:cubicBezTo>
                <a:cubicBezTo>
                  <a:pt x="225867" y="-64397"/>
                  <a:pt x="79493" y="83536"/>
                  <a:pt x="163033" y="0"/>
                </a:cubicBezTo>
                <a:cubicBezTo>
                  <a:pt x="170121" y="4726"/>
                  <a:pt x="176079" y="11935"/>
                  <a:pt x="184298" y="14177"/>
                </a:cubicBezTo>
                <a:cubicBezTo>
                  <a:pt x="202676" y="19189"/>
                  <a:pt x="223967" y="12746"/>
                  <a:pt x="241005" y="21265"/>
                </a:cubicBezTo>
                <a:cubicBezTo>
                  <a:pt x="255544" y="28535"/>
                  <a:pt x="253945" y="59229"/>
                  <a:pt x="262270" y="70884"/>
                </a:cubicBezTo>
                <a:cubicBezTo>
                  <a:pt x="270039" y="81760"/>
                  <a:pt x="281172" y="89786"/>
                  <a:pt x="290623" y="99237"/>
                </a:cubicBezTo>
                <a:cubicBezTo>
                  <a:pt x="298995" y="115982"/>
                  <a:pt x="335638" y="192629"/>
                  <a:pt x="347330" y="198475"/>
                </a:cubicBezTo>
                <a:lnTo>
                  <a:pt x="375684" y="212651"/>
                </a:lnTo>
                <a:lnTo>
                  <a:pt x="503274" y="198475"/>
                </a:lnTo>
                <a:cubicBezTo>
                  <a:pt x="533317" y="176269"/>
                  <a:pt x="522008" y="125564"/>
                  <a:pt x="538716" y="92149"/>
                </a:cubicBezTo>
                <a:cubicBezTo>
                  <a:pt x="556703" y="56175"/>
                  <a:pt x="544101" y="69656"/>
                  <a:pt x="574158" y="49619"/>
                </a:cubicBezTo>
                <a:cubicBezTo>
                  <a:pt x="593060" y="59070"/>
                  <a:pt x="611626" y="69227"/>
                  <a:pt x="630865" y="77972"/>
                </a:cubicBezTo>
                <a:cubicBezTo>
                  <a:pt x="637667" y="81064"/>
                  <a:pt x="646847" y="79778"/>
                  <a:pt x="652130" y="85061"/>
                </a:cubicBezTo>
                <a:cubicBezTo>
                  <a:pt x="668837" y="101769"/>
                  <a:pt x="675758" y="127591"/>
                  <a:pt x="694660" y="141768"/>
                </a:cubicBezTo>
                <a:cubicBezTo>
                  <a:pt x="759658" y="190515"/>
                  <a:pt x="685301" y="132660"/>
                  <a:pt x="751367" y="191386"/>
                </a:cubicBezTo>
                <a:cubicBezTo>
                  <a:pt x="776627" y="213840"/>
                  <a:pt x="783699" y="217667"/>
                  <a:pt x="808074" y="233916"/>
                </a:cubicBezTo>
                <a:cubicBezTo>
                  <a:pt x="824614" y="224465"/>
                  <a:pt x="840655" y="214082"/>
                  <a:pt x="857693" y="205563"/>
                </a:cubicBezTo>
                <a:cubicBezTo>
                  <a:pt x="864376" y="202222"/>
                  <a:pt x="872981" y="202958"/>
                  <a:pt x="878958" y="198475"/>
                </a:cubicBezTo>
                <a:cubicBezTo>
                  <a:pt x="932967" y="157968"/>
                  <a:pt x="892439" y="168982"/>
                  <a:pt x="942754" y="148856"/>
                </a:cubicBezTo>
                <a:cubicBezTo>
                  <a:pt x="956629" y="143306"/>
                  <a:pt x="971107" y="139405"/>
                  <a:pt x="985284" y="134679"/>
                </a:cubicBezTo>
                <a:lnTo>
                  <a:pt x="1006549" y="127591"/>
                </a:lnTo>
                <a:lnTo>
                  <a:pt x="1070344" y="191386"/>
                </a:lnTo>
                <a:lnTo>
                  <a:pt x="1098698" y="219740"/>
                </a:lnTo>
                <a:cubicBezTo>
                  <a:pt x="1127051" y="217377"/>
                  <a:pt x="1155859" y="218231"/>
                  <a:pt x="1183758" y="212651"/>
                </a:cubicBezTo>
                <a:cubicBezTo>
                  <a:pt x="1192112" y="210980"/>
                  <a:pt x="1196504" y="198475"/>
                  <a:pt x="1205023" y="198475"/>
                </a:cubicBezTo>
                <a:cubicBezTo>
                  <a:pt x="1233768" y="198475"/>
                  <a:pt x="1261730" y="207926"/>
                  <a:pt x="1290084" y="212651"/>
                </a:cubicBezTo>
                <a:cubicBezTo>
                  <a:pt x="1297172" y="217377"/>
                  <a:pt x="1303267" y="224134"/>
                  <a:pt x="1311349" y="226828"/>
                </a:cubicBezTo>
                <a:cubicBezTo>
                  <a:pt x="1324984" y="231373"/>
                  <a:pt x="1339786" y="231097"/>
                  <a:pt x="1353879" y="233916"/>
                </a:cubicBezTo>
                <a:cubicBezTo>
                  <a:pt x="1363432" y="235827"/>
                  <a:pt x="1372782" y="238642"/>
                  <a:pt x="1382233" y="241005"/>
                </a:cubicBezTo>
                <a:cubicBezTo>
                  <a:pt x="1389321" y="245731"/>
                  <a:pt x="1395878" y="251372"/>
                  <a:pt x="1403498" y="255182"/>
                </a:cubicBezTo>
                <a:cubicBezTo>
                  <a:pt x="1414879" y="260872"/>
                  <a:pt x="1427313" y="264190"/>
                  <a:pt x="1438940" y="269358"/>
                </a:cubicBezTo>
                <a:cubicBezTo>
                  <a:pt x="1448596" y="273649"/>
                  <a:pt x="1457842" y="278809"/>
                  <a:pt x="1467293" y="283535"/>
                </a:cubicBezTo>
                <a:cubicBezTo>
                  <a:pt x="1479107" y="281172"/>
                  <a:pt x="1490974" y="279061"/>
                  <a:pt x="1502735" y="276447"/>
                </a:cubicBezTo>
                <a:cubicBezTo>
                  <a:pt x="1512245" y="274334"/>
                  <a:pt x="1531088" y="269358"/>
                  <a:pt x="1531088" y="269358"/>
                </a:cubicBezTo>
              </a:path>
            </a:pathLst>
          </a:cu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
        <p:nvSpPr>
          <p:cNvPr id="36" name="文本框 35"/>
          <p:cNvSpPr txBox="1"/>
          <p:nvPr/>
        </p:nvSpPr>
        <p:spPr>
          <a:xfrm>
            <a:off x="708448" y="203158"/>
            <a:ext cx="2929970" cy="461665"/>
          </a:xfrm>
          <a:prstGeom prst="rect">
            <a:avLst/>
          </a:prstGeom>
          <a:noFill/>
        </p:spPr>
        <p:txBody>
          <a:bodyPr wrap="square" rtlCol="0">
            <a:spAutoFit/>
          </a:bodyPr>
          <a:lstStyle/>
          <a:p>
            <a:r>
              <a:rPr lang="zh-CN" altLang="en-US" sz="2400" b="1"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网络退化</a:t>
            </a:r>
          </a:p>
        </p:txBody>
      </p:sp>
      <p:sp>
        <p:nvSpPr>
          <p:cNvPr id="37" name="文本框 36"/>
          <p:cNvSpPr txBox="1"/>
          <p:nvPr/>
        </p:nvSpPr>
        <p:spPr>
          <a:xfrm>
            <a:off x="145056" y="156991"/>
            <a:ext cx="631840" cy="553998"/>
          </a:xfrm>
          <a:prstGeom prst="rect">
            <a:avLst/>
          </a:prstGeom>
          <a:noFill/>
        </p:spPr>
        <p:txBody>
          <a:bodyPr wrap="square" rtlCol="0">
            <a:spAutoFit/>
          </a:bodyPr>
          <a:lstStyle/>
          <a:p>
            <a:pPr algn="ctr"/>
            <a:r>
              <a:rPr lang="en-US" altLang="zh-CN" sz="30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04</a:t>
            </a:r>
            <a:endParaRPr lang="zh-CN" altLang="en-US" sz="30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cxnSp>
        <p:nvCxnSpPr>
          <p:cNvPr id="3" name="直接箭头连接符 2">
            <a:extLst>
              <a:ext uri="{FF2B5EF4-FFF2-40B4-BE49-F238E27FC236}">
                <a16:creationId xmlns:a16="http://schemas.microsoft.com/office/drawing/2014/main" id="{ADD4B4B9-1BC7-6625-C2CC-FA9C200045B3}"/>
              </a:ext>
            </a:extLst>
          </p:cNvPr>
          <p:cNvCxnSpPr/>
          <p:nvPr/>
        </p:nvCxnSpPr>
        <p:spPr>
          <a:xfrm flipV="1">
            <a:off x="1162493" y="1517445"/>
            <a:ext cx="0" cy="13113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直接箭头连接符 18">
            <a:extLst>
              <a:ext uri="{FF2B5EF4-FFF2-40B4-BE49-F238E27FC236}">
                <a16:creationId xmlns:a16="http://schemas.microsoft.com/office/drawing/2014/main" id="{8AC90A5F-33FF-9965-3A93-98F25E7F7E03}"/>
              </a:ext>
            </a:extLst>
          </p:cNvPr>
          <p:cNvCxnSpPr/>
          <p:nvPr/>
        </p:nvCxnSpPr>
        <p:spPr>
          <a:xfrm>
            <a:off x="900223" y="2566524"/>
            <a:ext cx="194221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任意多边形: 形状 19">
            <a:extLst>
              <a:ext uri="{FF2B5EF4-FFF2-40B4-BE49-F238E27FC236}">
                <a16:creationId xmlns:a16="http://schemas.microsoft.com/office/drawing/2014/main" id="{7C8744AE-91CD-7754-1675-91AD7A5B7653}"/>
              </a:ext>
            </a:extLst>
          </p:cNvPr>
          <p:cNvSpPr/>
          <p:nvPr/>
        </p:nvSpPr>
        <p:spPr>
          <a:xfrm>
            <a:off x="1162493" y="1900095"/>
            <a:ext cx="1509824" cy="283780"/>
          </a:xfrm>
          <a:custGeom>
            <a:avLst/>
            <a:gdLst>
              <a:gd name="connsiteX0" fmla="*/ 0 w 1509824"/>
              <a:gd name="connsiteY0" fmla="*/ 134924 h 283780"/>
              <a:gd name="connsiteX1" fmla="*/ 184298 w 1509824"/>
              <a:gd name="connsiteY1" fmla="*/ 245 h 283780"/>
              <a:gd name="connsiteX2" fmla="*/ 255182 w 1509824"/>
              <a:gd name="connsiteY2" fmla="*/ 14422 h 283780"/>
              <a:gd name="connsiteX3" fmla="*/ 283535 w 1509824"/>
              <a:gd name="connsiteY3" fmla="*/ 42776 h 283780"/>
              <a:gd name="connsiteX4" fmla="*/ 290624 w 1509824"/>
              <a:gd name="connsiteY4" fmla="*/ 64041 h 283780"/>
              <a:gd name="connsiteX5" fmla="*/ 326065 w 1509824"/>
              <a:gd name="connsiteY5" fmla="*/ 198720 h 283780"/>
              <a:gd name="connsiteX6" fmla="*/ 361507 w 1509824"/>
              <a:gd name="connsiteY6" fmla="*/ 205808 h 283780"/>
              <a:gd name="connsiteX7" fmla="*/ 453656 w 1509824"/>
              <a:gd name="connsiteY7" fmla="*/ 156190 h 283780"/>
              <a:gd name="connsiteX8" fmla="*/ 545805 w 1509824"/>
              <a:gd name="connsiteY8" fmla="*/ 28599 h 283780"/>
              <a:gd name="connsiteX9" fmla="*/ 559982 w 1509824"/>
              <a:gd name="connsiteY9" fmla="*/ 7334 h 283780"/>
              <a:gd name="connsiteX10" fmla="*/ 744279 w 1509824"/>
              <a:gd name="connsiteY10" fmla="*/ 163278 h 283780"/>
              <a:gd name="connsiteX11" fmla="*/ 921489 w 1509824"/>
              <a:gd name="connsiteY11" fmla="*/ 99483 h 283780"/>
              <a:gd name="connsiteX12" fmla="*/ 971107 w 1509824"/>
              <a:gd name="connsiteY12" fmla="*/ 64041 h 283780"/>
              <a:gd name="connsiteX13" fmla="*/ 1105786 w 1509824"/>
              <a:gd name="connsiteY13" fmla="*/ 184543 h 283780"/>
              <a:gd name="connsiteX14" fmla="*/ 1226289 w 1509824"/>
              <a:gd name="connsiteY14" fmla="*/ 127836 h 283780"/>
              <a:gd name="connsiteX15" fmla="*/ 1268819 w 1509824"/>
              <a:gd name="connsiteY15" fmla="*/ 120748 h 283780"/>
              <a:gd name="connsiteX16" fmla="*/ 1304261 w 1509824"/>
              <a:gd name="connsiteY16" fmla="*/ 156190 h 283780"/>
              <a:gd name="connsiteX17" fmla="*/ 1403498 w 1509824"/>
              <a:gd name="connsiteY17" fmla="*/ 283780 h 283780"/>
              <a:gd name="connsiteX18" fmla="*/ 1446028 w 1509824"/>
              <a:gd name="connsiteY18" fmla="*/ 248338 h 283780"/>
              <a:gd name="connsiteX19" fmla="*/ 1474382 w 1509824"/>
              <a:gd name="connsiteY19" fmla="*/ 191631 h 283780"/>
              <a:gd name="connsiteX20" fmla="*/ 1509824 w 1509824"/>
              <a:gd name="connsiteY20" fmla="*/ 71129 h 283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09824" h="283780">
                <a:moveTo>
                  <a:pt x="0" y="134924"/>
                </a:moveTo>
                <a:cubicBezTo>
                  <a:pt x="64575" y="73748"/>
                  <a:pt x="95678" y="-4968"/>
                  <a:pt x="184298" y="245"/>
                </a:cubicBezTo>
                <a:cubicBezTo>
                  <a:pt x="208352" y="1660"/>
                  <a:pt x="231554" y="9696"/>
                  <a:pt x="255182" y="14422"/>
                </a:cubicBezTo>
                <a:cubicBezTo>
                  <a:pt x="264633" y="23873"/>
                  <a:pt x="275766" y="31900"/>
                  <a:pt x="283535" y="42776"/>
                </a:cubicBezTo>
                <a:cubicBezTo>
                  <a:pt x="287878" y="48856"/>
                  <a:pt x="288812" y="56792"/>
                  <a:pt x="290624" y="64041"/>
                </a:cubicBezTo>
                <a:cubicBezTo>
                  <a:pt x="295739" y="84501"/>
                  <a:pt x="314861" y="183315"/>
                  <a:pt x="326065" y="198720"/>
                </a:cubicBezTo>
                <a:cubicBezTo>
                  <a:pt x="333151" y="208464"/>
                  <a:pt x="349693" y="203445"/>
                  <a:pt x="361507" y="205808"/>
                </a:cubicBezTo>
                <a:cubicBezTo>
                  <a:pt x="392223" y="189269"/>
                  <a:pt x="425906" y="177332"/>
                  <a:pt x="453656" y="156190"/>
                </a:cubicBezTo>
                <a:cubicBezTo>
                  <a:pt x="503928" y="117888"/>
                  <a:pt x="515866" y="79923"/>
                  <a:pt x="545805" y="28599"/>
                </a:cubicBezTo>
                <a:cubicBezTo>
                  <a:pt x="550098" y="21240"/>
                  <a:pt x="555256" y="14422"/>
                  <a:pt x="559982" y="7334"/>
                </a:cubicBezTo>
                <a:cubicBezTo>
                  <a:pt x="732318" y="142205"/>
                  <a:pt x="681610" y="79717"/>
                  <a:pt x="744279" y="163278"/>
                </a:cubicBezTo>
                <a:cubicBezTo>
                  <a:pt x="803349" y="142013"/>
                  <a:pt x="863972" y="124647"/>
                  <a:pt x="921489" y="99483"/>
                </a:cubicBezTo>
                <a:cubicBezTo>
                  <a:pt x="940110" y="91336"/>
                  <a:pt x="951639" y="58201"/>
                  <a:pt x="971107" y="64041"/>
                </a:cubicBezTo>
                <a:cubicBezTo>
                  <a:pt x="994724" y="71126"/>
                  <a:pt x="1076578" y="155335"/>
                  <a:pt x="1105786" y="184543"/>
                </a:cubicBezTo>
                <a:cubicBezTo>
                  <a:pt x="1145954" y="165641"/>
                  <a:pt x="1184948" y="144013"/>
                  <a:pt x="1226289" y="127836"/>
                </a:cubicBezTo>
                <a:cubicBezTo>
                  <a:pt x="1239673" y="122599"/>
                  <a:pt x="1255312" y="115836"/>
                  <a:pt x="1268819" y="120748"/>
                </a:cubicBezTo>
                <a:cubicBezTo>
                  <a:pt x="1284521" y="126458"/>
                  <a:pt x="1293620" y="143309"/>
                  <a:pt x="1304261" y="156190"/>
                </a:cubicBezTo>
                <a:cubicBezTo>
                  <a:pt x="1338576" y="197729"/>
                  <a:pt x="1403498" y="283780"/>
                  <a:pt x="1403498" y="283780"/>
                </a:cubicBezTo>
                <a:cubicBezTo>
                  <a:pt x="1417675" y="271966"/>
                  <a:pt x="1434776" y="262965"/>
                  <a:pt x="1446028" y="248338"/>
                </a:cubicBezTo>
                <a:cubicBezTo>
                  <a:pt x="1458913" y="231587"/>
                  <a:pt x="1466533" y="211253"/>
                  <a:pt x="1474382" y="191631"/>
                </a:cubicBezTo>
                <a:cubicBezTo>
                  <a:pt x="1500111" y="127310"/>
                  <a:pt x="1499467" y="122910"/>
                  <a:pt x="1509824" y="71129"/>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087F2068-DB11-08C6-DC44-6FDD06A2FCA2}"/>
              </a:ext>
            </a:extLst>
          </p:cNvPr>
          <p:cNvSpPr/>
          <p:nvPr/>
        </p:nvSpPr>
        <p:spPr>
          <a:xfrm>
            <a:off x="1161829" y="1928571"/>
            <a:ext cx="1503907" cy="283535"/>
          </a:xfrm>
          <a:custGeom>
            <a:avLst/>
            <a:gdLst>
              <a:gd name="connsiteX0" fmla="*/ 0 w 1481978"/>
              <a:gd name="connsiteY0" fmla="*/ 148855 h 283535"/>
              <a:gd name="connsiteX1" fmla="*/ 21265 w 1481978"/>
              <a:gd name="connsiteY1" fmla="*/ 28353 h 283535"/>
              <a:gd name="connsiteX2" fmla="*/ 42530 w 1481978"/>
              <a:gd name="connsiteY2" fmla="*/ 0 h 283535"/>
              <a:gd name="connsiteX3" fmla="*/ 85061 w 1481978"/>
              <a:gd name="connsiteY3" fmla="*/ 7088 h 283535"/>
              <a:gd name="connsiteX4" fmla="*/ 106326 w 1481978"/>
              <a:gd name="connsiteY4" fmla="*/ 21265 h 283535"/>
              <a:gd name="connsiteX5" fmla="*/ 212651 w 1481978"/>
              <a:gd name="connsiteY5" fmla="*/ 14176 h 283535"/>
              <a:gd name="connsiteX6" fmla="*/ 290623 w 1481978"/>
              <a:gd name="connsiteY6" fmla="*/ 28353 h 283535"/>
              <a:gd name="connsiteX7" fmla="*/ 283535 w 1481978"/>
              <a:gd name="connsiteY7" fmla="*/ 49618 h 283535"/>
              <a:gd name="connsiteX8" fmla="*/ 276447 w 1481978"/>
              <a:gd name="connsiteY8" fmla="*/ 106325 h 283535"/>
              <a:gd name="connsiteX9" fmla="*/ 368595 w 1481978"/>
              <a:gd name="connsiteY9" fmla="*/ 191386 h 283535"/>
              <a:gd name="connsiteX10" fmla="*/ 404037 w 1481978"/>
              <a:gd name="connsiteY10" fmla="*/ 184297 h 283535"/>
              <a:gd name="connsiteX11" fmla="*/ 432391 w 1481978"/>
              <a:gd name="connsiteY11" fmla="*/ 127590 h 283535"/>
              <a:gd name="connsiteX12" fmla="*/ 453656 w 1481978"/>
              <a:gd name="connsiteY12" fmla="*/ 92148 h 283535"/>
              <a:gd name="connsiteX13" fmla="*/ 482009 w 1481978"/>
              <a:gd name="connsiteY13" fmla="*/ 28353 h 283535"/>
              <a:gd name="connsiteX14" fmla="*/ 510363 w 1481978"/>
              <a:gd name="connsiteY14" fmla="*/ 21265 h 283535"/>
              <a:gd name="connsiteX15" fmla="*/ 531628 w 1481978"/>
              <a:gd name="connsiteY15" fmla="*/ 14176 h 283535"/>
              <a:gd name="connsiteX16" fmla="*/ 581247 w 1481978"/>
              <a:gd name="connsiteY16" fmla="*/ 28353 h 283535"/>
              <a:gd name="connsiteX17" fmla="*/ 609600 w 1481978"/>
              <a:gd name="connsiteY17" fmla="*/ 35441 h 283535"/>
              <a:gd name="connsiteX18" fmla="*/ 623777 w 1481978"/>
              <a:gd name="connsiteY18" fmla="*/ 56707 h 283535"/>
              <a:gd name="connsiteX19" fmla="*/ 666307 w 1481978"/>
              <a:gd name="connsiteY19" fmla="*/ 92148 h 283535"/>
              <a:gd name="connsiteX20" fmla="*/ 680484 w 1481978"/>
              <a:gd name="connsiteY20" fmla="*/ 113414 h 283535"/>
              <a:gd name="connsiteX21" fmla="*/ 723014 w 1481978"/>
              <a:gd name="connsiteY21" fmla="*/ 155944 h 283535"/>
              <a:gd name="connsiteX22" fmla="*/ 786809 w 1481978"/>
              <a:gd name="connsiteY22" fmla="*/ 170121 h 283535"/>
              <a:gd name="connsiteX23" fmla="*/ 864782 w 1481978"/>
              <a:gd name="connsiteY23" fmla="*/ 134679 h 283535"/>
              <a:gd name="connsiteX24" fmla="*/ 907312 w 1481978"/>
              <a:gd name="connsiteY24" fmla="*/ 113414 h 283535"/>
              <a:gd name="connsiteX25" fmla="*/ 978195 w 1481978"/>
              <a:gd name="connsiteY25" fmla="*/ 70883 h 283535"/>
              <a:gd name="connsiteX26" fmla="*/ 1041991 w 1481978"/>
              <a:gd name="connsiteY26" fmla="*/ 148855 h 283535"/>
              <a:gd name="connsiteX27" fmla="*/ 1091609 w 1481978"/>
              <a:gd name="connsiteY27" fmla="*/ 212651 h 283535"/>
              <a:gd name="connsiteX28" fmla="*/ 1148316 w 1481978"/>
              <a:gd name="connsiteY28" fmla="*/ 205562 h 283535"/>
              <a:gd name="connsiteX29" fmla="*/ 1205023 w 1481978"/>
              <a:gd name="connsiteY29" fmla="*/ 127590 h 283535"/>
              <a:gd name="connsiteX30" fmla="*/ 1219200 w 1481978"/>
              <a:gd name="connsiteY30" fmla="*/ 106325 h 283535"/>
              <a:gd name="connsiteX31" fmla="*/ 1247554 w 1481978"/>
              <a:gd name="connsiteY31" fmla="*/ 113414 h 283535"/>
              <a:gd name="connsiteX32" fmla="*/ 1297172 w 1481978"/>
              <a:gd name="connsiteY32" fmla="*/ 148855 h 283535"/>
              <a:gd name="connsiteX33" fmla="*/ 1332614 w 1481978"/>
              <a:gd name="connsiteY33" fmla="*/ 205562 h 283535"/>
              <a:gd name="connsiteX34" fmla="*/ 1382233 w 1481978"/>
              <a:gd name="connsiteY34" fmla="*/ 283535 h 283535"/>
              <a:gd name="connsiteX35" fmla="*/ 1417675 w 1481978"/>
              <a:gd name="connsiteY35" fmla="*/ 276446 h 283535"/>
              <a:gd name="connsiteX36" fmla="*/ 1467293 w 1481978"/>
              <a:gd name="connsiteY36" fmla="*/ 248093 h 283535"/>
              <a:gd name="connsiteX37" fmla="*/ 1481470 w 1481978"/>
              <a:gd name="connsiteY37" fmla="*/ 92148 h 28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481978" h="283535">
                <a:moveTo>
                  <a:pt x="0" y="148855"/>
                </a:moveTo>
                <a:cubicBezTo>
                  <a:pt x="4037" y="108486"/>
                  <a:pt x="4017" y="66300"/>
                  <a:pt x="21265" y="28353"/>
                </a:cubicBezTo>
                <a:cubicBezTo>
                  <a:pt x="26153" y="17598"/>
                  <a:pt x="35442" y="9451"/>
                  <a:pt x="42530" y="0"/>
                </a:cubicBezTo>
                <a:cubicBezTo>
                  <a:pt x="56707" y="2363"/>
                  <a:pt x="71426" y="2543"/>
                  <a:pt x="85061" y="7088"/>
                </a:cubicBezTo>
                <a:cubicBezTo>
                  <a:pt x="93143" y="9782"/>
                  <a:pt x="97820" y="20792"/>
                  <a:pt x="106326" y="21265"/>
                </a:cubicBezTo>
                <a:cubicBezTo>
                  <a:pt x="141792" y="23235"/>
                  <a:pt x="177209" y="16539"/>
                  <a:pt x="212651" y="14176"/>
                </a:cubicBezTo>
                <a:cubicBezTo>
                  <a:pt x="238642" y="18902"/>
                  <a:pt x="266995" y="16539"/>
                  <a:pt x="290623" y="28353"/>
                </a:cubicBezTo>
                <a:cubicBezTo>
                  <a:pt x="297306" y="31694"/>
                  <a:pt x="284872" y="42267"/>
                  <a:pt x="283535" y="49618"/>
                </a:cubicBezTo>
                <a:cubicBezTo>
                  <a:pt x="280128" y="68360"/>
                  <a:pt x="278810" y="87423"/>
                  <a:pt x="276447" y="106325"/>
                </a:cubicBezTo>
                <a:cubicBezTo>
                  <a:pt x="328188" y="227055"/>
                  <a:pt x="283209" y="212733"/>
                  <a:pt x="368595" y="191386"/>
                </a:cubicBezTo>
                <a:cubicBezTo>
                  <a:pt x="380283" y="188464"/>
                  <a:pt x="392223" y="186660"/>
                  <a:pt x="404037" y="184297"/>
                </a:cubicBezTo>
                <a:cubicBezTo>
                  <a:pt x="413488" y="165395"/>
                  <a:pt x="422372" y="146197"/>
                  <a:pt x="432391" y="127590"/>
                </a:cubicBezTo>
                <a:cubicBezTo>
                  <a:pt x="438923" y="115459"/>
                  <a:pt x="447495" y="104471"/>
                  <a:pt x="453656" y="92148"/>
                </a:cubicBezTo>
                <a:cubicBezTo>
                  <a:pt x="455590" y="88281"/>
                  <a:pt x="475570" y="33719"/>
                  <a:pt x="482009" y="28353"/>
                </a:cubicBezTo>
                <a:cubicBezTo>
                  <a:pt x="489493" y="22116"/>
                  <a:pt x="500996" y="23941"/>
                  <a:pt x="510363" y="21265"/>
                </a:cubicBezTo>
                <a:cubicBezTo>
                  <a:pt x="517547" y="19212"/>
                  <a:pt x="524540" y="16539"/>
                  <a:pt x="531628" y="14176"/>
                </a:cubicBezTo>
                <a:lnTo>
                  <a:pt x="581247" y="28353"/>
                </a:lnTo>
                <a:cubicBezTo>
                  <a:pt x="590646" y="30916"/>
                  <a:pt x="601494" y="30037"/>
                  <a:pt x="609600" y="35441"/>
                </a:cubicBezTo>
                <a:cubicBezTo>
                  <a:pt x="616689" y="40167"/>
                  <a:pt x="617753" y="50683"/>
                  <a:pt x="623777" y="56707"/>
                </a:cubicBezTo>
                <a:cubicBezTo>
                  <a:pt x="636826" y="69756"/>
                  <a:pt x="653258" y="79099"/>
                  <a:pt x="666307" y="92148"/>
                </a:cubicBezTo>
                <a:cubicBezTo>
                  <a:pt x="672331" y="98172"/>
                  <a:pt x="674824" y="107046"/>
                  <a:pt x="680484" y="113414"/>
                </a:cubicBezTo>
                <a:cubicBezTo>
                  <a:pt x="693804" y="128399"/>
                  <a:pt x="703443" y="151595"/>
                  <a:pt x="723014" y="155944"/>
                </a:cubicBezTo>
                <a:lnTo>
                  <a:pt x="786809" y="170121"/>
                </a:lnTo>
                <a:cubicBezTo>
                  <a:pt x="837038" y="157563"/>
                  <a:pt x="800068" y="169525"/>
                  <a:pt x="864782" y="134679"/>
                </a:cubicBezTo>
                <a:cubicBezTo>
                  <a:pt x="878738" y="127165"/>
                  <a:pt x="893357" y="120929"/>
                  <a:pt x="907312" y="113414"/>
                </a:cubicBezTo>
                <a:cubicBezTo>
                  <a:pt x="949663" y="90609"/>
                  <a:pt x="947638" y="91255"/>
                  <a:pt x="978195" y="70883"/>
                </a:cubicBezTo>
                <a:cubicBezTo>
                  <a:pt x="999460" y="96874"/>
                  <a:pt x="1026973" y="118819"/>
                  <a:pt x="1041991" y="148855"/>
                </a:cubicBezTo>
                <a:cubicBezTo>
                  <a:pt x="1073685" y="212245"/>
                  <a:pt x="1050295" y="198878"/>
                  <a:pt x="1091609" y="212651"/>
                </a:cubicBezTo>
                <a:cubicBezTo>
                  <a:pt x="1110511" y="210288"/>
                  <a:pt x="1130807" y="213066"/>
                  <a:pt x="1148316" y="205562"/>
                </a:cubicBezTo>
                <a:cubicBezTo>
                  <a:pt x="1200503" y="183196"/>
                  <a:pt x="1186489" y="169293"/>
                  <a:pt x="1205023" y="127590"/>
                </a:cubicBezTo>
                <a:cubicBezTo>
                  <a:pt x="1208483" y="119805"/>
                  <a:pt x="1214474" y="113413"/>
                  <a:pt x="1219200" y="106325"/>
                </a:cubicBezTo>
                <a:cubicBezTo>
                  <a:pt x="1228651" y="108688"/>
                  <a:pt x="1238599" y="109576"/>
                  <a:pt x="1247554" y="113414"/>
                </a:cubicBezTo>
                <a:cubicBezTo>
                  <a:pt x="1255619" y="116870"/>
                  <a:pt x="1293940" y="146431"/>
                  <a:pt x="1297172" y="148855"/>
                </a:cubicBezTo>
                <a:cubicBezTo>
                  <a:pt x="1308986" y="167757"/>
                  <a:pt x="1319986" y="187194"/>
                  <a:pt x="1332614" y="205562"/>
                </a:cubicBezTo>
                <a:cubicBezTo>
                  <a:pt x="1383315" y="279309"/>
                  <a:pt x="1366506" y="236355"/>
                  <a:pt x="1382233" y="283535"/>
                </a:cubicBezTo>
                <a:cubicBezTo>
                  <a:pt x="1394047" y="281172"/>
                  <a:pt x="1406245" y="280256"/>
                  <a:pt x="1417675" y="276446"/>
                </a:cubicBezTo>
                <a:cubicBezTo>
                  <a:pt x="1435659" y="270451"/>
                  <a:pt x="1451739" y="258462"/>
                  <a:pt x="1467293" y="248093"/>
                </a:cubicBezTo>
                <a:cubicBezTo>
                  <a:pt x="1486119" y="144549"/>
                  <a:pt x="1481470" y="196538"/>
                  <a:pt x="1481470" y="92148"/>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23" name="任意多边形: 形状 22">
            <a:extLst>
              <a:ext uri="{FF2B5EF4-FFF2-40B4-BE49-F238E27FC236}">
                <a16:creationId xmlns:a16="http://schemas.microsoft.com/office/drawing/2014/main" id="{7573707A-3918-2FB9-8B17-13DB033E1DE0}"/>
              </a:ext>
            </a:extLst>
          </p:cNvPr>
          <p:cNvSpPr/>
          <p:nvPr/>
        </p:nvSpPr>
        <p:spPr>
          <a:xfrm>
            <a:off x="1162492" y="1836422"/>
            <a:ext cx="1510489" cy="399853"/>
          </a:xfrm>
          <a:custGeom>
            <a:avLst/>
            <a:gdLst>
              <a:gd name="connsiteX0" fmla="*/ 0 w 1475046"/>
              <a:gd name="connsiteY0" fmla="*/ 212651 h 399853"/>
              <a:gd name="connsiteX1" fmla="*/ 21265 w 1475046"/>
              <a:gd name="connsiteY1" fmla="*/ 155944 h 399853"/>
              <a:gd name="connsiteX2" fmla="*/ 99237 w 1475046"/>
              <a:gd name="connsiteY2" fmla="*/ 0 h 399853"/>
              <a:gd name="connsiteX3" fmla="*/ 141767 w 1475046"/>
              <a:gd name="connsiteY3" fmla="*/ 7088 h 399853"/>
              <a:gd name="connsiteX4" fmla="*/ 184298 w 1475046"/>
              <a:gd name="connsiteY4" fmla="*/ 56707 h 399853"/>
              <a:gd name="connsiteX5" fmla="*/ 212651 w 1475046"/>
              <a:gd name="connsiteY5" fmla="*/ 85060 h 399853"/>
              <a:gd name="connsiteX6" fmla="*/ 233916 w 1475046"/>
              <a:gd name="connsiteY6" fmla="*/ 155944 h 399853"/>
              <a:gd name="connsiteX7" fmla="*/ 262270 w 1475046"/>
              <a:gd name="connsiteY7" fmla="*/ 276446 h 399853"/>
              <a:gd name="connsiteX8" fmla="*/ 283535 w 1475046"/>
              <a:gd name="connsiteY8" fmla="*/ 290623 h 399853"/>
              <a:gd name="connsiteX9" fmla="*/ 318977 w 1475046"/>
              <a:gd name="connsiteY9" fmla="*/ 241004 h 399853"/>
              <a:gd name="connsiteX10" fmla="*/ 382772 w 1475046"/>
              <a:gd name="connsiteY10" fmla="*/ 255181 h 399853"/>
              <a:gd name="connsiteX11" fmla="*/ 446567 w 1475046"/>
              <a:gd name="connsiteY11" fmla="*/ 283535 h 399853"/>
              <a:gd name="connsiteX12" fmla="*/ 467832 w 1475046"/>
              <a:gd name="connsiteY12" fmla="*/ 198474 h 399853"/>
              <a:gd name="connsiteX13" fmla="*/ 503274 w 1475046"/>
              <a:gd name="connsiteY13" fmla="*/ 77972 h 399853"/>
              <a:gd name="connsiteX14" fmla="*/ 524539 w 1475046"/>
              <a:gd name="connsiteY14" fmla="*/ 63795 h 399853"/>
              <a:gd name="connsiteX15" fmla="*/ 588335 w 1475046"/>
              <a:gd name="connsiteY15" fmla="*/ 70884 h 399853"/>
              <a:gd name="connsiteX16" fmla="*/ 652130 w 1475046"/>
              <a:gd name="connsiteY16" fmla="*/ 163032 h 399853"/>
              <a:gd name="connsiteX17" fmla="*/ 659218 w 1475046"/>
              <a:gd name="connsiteY17" fmla="*/ 184297 h 399853"/>
              <a:gd name="connsiteX18" fmla="*/ 694660 w 1475046"/>
              <a:gd name="connsiteY18" fmla="*/ 233916 h 399853"/>
              <a:gd name="connsiteX19" fmla="*/ 708837 w 1475046"/>
              <a:gd name="connsiteY19" fmla="*/ 262270 h 399853"/>
              <a:gd name="connsiteX20" fmla="*/ 758456 w 1475046"/>
              <a:gd name="connsiteY20" fmla="*/ 297711 h 399853"/>
              <a:gd name="connsiteX21" fmla="*/ 829339 w 1475046"/>
              <a:gd name="connsiteY21" fmla="*/ 276446 h 399853"/>
              <a:gd name="connsiteX22" fmla="*/ 935665 w 1475046"/>
              <a:gd name="connsiteY22" fmla="*/ 212651 h 399853"/>
              <a:gd name="connsiteX23" fmla="*/ 985284 w 1475046"/>
              <a:gd name="connsiteY23" fmla="*/ 177209 h 399853"/>
              <a:gd name="connsiteX24" fmla="*/ 1034902 w 1475046"/>
              <a:gd name="connsiteY24" fmla="*/ 198474 h 399853"/>
              <a:gd name="connsiteX25" fmla="*/ 1070344 w 1475046"/>
              <a:gd name="connsiteY25" fmla="*/ 241004 h 399853"/>
              <a:gd name="connsiteX26" fmla="*/ 1119963 w 1475046"/>
              <a:gd name="connsiteY26" fmla="*/ 311888 h 399853"/>
              <a:gd name="connsiteX27" fmla="*/ 1197935 w 1475046"/>
              <a:gd name="connsiteY27" fmla="*/ 255181 h 399853"/>
              <a:gd name="connsiteX28" fmla="*/ 1254642 w 1475046"/>
              <a:gd name="connsiteY28" fmla="*/ 297711 h 399853"/>
              <a:gd name="connsiteX29" fmla="*/ 1318437 w 1475046"/>
              <a:gd name="connsiteY29" fmla="*/ 382772 h 399853"/>
              <a:gd name="connsiteX30" fmla="*/ 1339702 w 1475046"/>
              <a:gd name="connsiteY30" fmla="*/ 396949 h 399853"/>
              <a:gd name="connsiteX31" fmla="*/ 1431851 w 1475046"/>
              <a:gd name="connsiteY31" fmla="*/ 389860 h 399853"/>
              <a:gd name="connsiteX32" fmla="*/ 1467293 w 1475046"/>
              <a:gd name="connsiteY32" fmla="*/ 297711 h 399853"/>
              <a:gd name="connsiteX33" fmla="*/ 1474381 w 1475046"/>
              <a:gd name="connsiteY33" fmla="*/ 269358 h 399853"/>
              <a:gd name="connsiteX34" fmla="*/ 1474381 w 1475046"/>
              <a:gd name="connsiteY34" fmla="*/ 219739 h 399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475046" h="399853">
                <a:moveTo>
                  <a:pt x="0" y="212651"/>
                </a:moveTo>
                <a:cubicBezTo>
                  <a:pt x="7088" y="193749"/>
                  <a:pt x="13135" y="174422"/>
                  <a:pt x="21265" y="155944"/>
                </a:cubicBezTo>
                <a:cubicBezTo>
                  <a:pt x="68585" y="48398"/>
                  <a:pt x="59866" y="65619"/>
                  <a:pt x="99237" y="0"/>
                </a:cubicBezTo>
                <a:cubicBezTo>
                  <a:pt x="113414" y="2363"/>
                  <a:pt x="128132" y="2543"/>
                  <a:pt x="141767" y="7088"/>
                </a:cubicBezTo>
                <a:cubicBezTo>
                  <a:pt x="169383" y="16293"/>
                  <a:pt x="166917" y="34360"/>
                  <a:pt x="184298" y="56707"/>
                </a:cubicBezTo>
                <a:cubicBezTo>
                  <a:pt x="192504" y="67257"/>
                  <a:pt x="203200" y="75609"/>
                  <a:pt x="212651" y="85060"/>
                </a:cubicBezTo>
                <a:cubicBezTo>
                  <a:pt x="217130" y="98497"/>
                  <a:pt x="231535" y="138084"/>
                  <a:pt x="233916" y="155944"/>
                </a:cubicBezTo>
                <a:cubicBezTo>
                  <a:pt x="241414" y="212179"/>
                  <a:pt x="229957" y="233361"/>
                  <a:pt x="262270" y="276446"/>
                </a:cubicBezTo>
                <a:cubicBezTo>
                  <a:pt x="267381" y="283261"/>
                  <a:pt x="276447" y="285897"/>
                  <a:pt x="283535" y="290623"/>
                </a:cubicBezTo>
                <a:cubicBezTo>
                  <a:pt x="287622" y="284493"/>
                  <a:pt x="315681" y="241553"/>
                  <a:pt x="318977" y="241004"/>
                </a:cubicBezTo>
                <a:cubicBezTo>
                  <a:pt x="340464" y="237423"/>
                  <a:pt x="361507" y="250455"/>
                  <a:pt x="382772" y="255181"/>
                </a:cubicBezTo>
                <a:cubicBezTo>
                  <a:pt x="386586" y="258041"/>
                  <a:pt x="434396" y="300271"/>
                  <a:pt x="446567" y="283535"/>
                </a:cubicBezTo>
                <a:cubicBezTo>
                  <a:pt x="463757" y="259899"/>
                  <a:pt x="460744" y="226828"/>
                  <a:pt x="467832" y="198474"/>
                </a:cubicBezTo>
                <a:cubicBezTo>
                  <a:pt x="475349" y="93251"/>
                  <a:pt x="448538" y="117070"/>
                  <a:pt x="503274" y="77972"/>
                </a:cubicBezTo>
                <a:cubicBezTo>
                  <a:pt x="510206" y="73020"/>
                  <a:pt x="517451" y="68521"/>
                  <a:pt x="524539" y="63795"/>
                </a:cubicBezTo>
                <a:cubicBezTo>
                  <a:pt x="545804" y="66158"/>
                  <a:pt x="568946" y="61836"/>
                  <a:pt x="588335" y="70884"/>
                </a:cubicBezTo>
                <a:cubicBezTo>
                  <a:pt x="626432" y="88663"/>
                  <a:pt x="638366" y="128621"/>
                  <a:pt x="652130" y="163032"/>
                </a:cubicBezTo>
                <a:cubicBezTo>
                  <a:pt x="654905" y="169969"/>
                  <a:pt x="656275" y="177429"/>
                  <a:pt x="659218" y="184297"/>
                </a:cubicBezTo>
                <a:cubicBezTo>
                  <a:pt x="684195" y="242579"/>
                  <a:pt x="659930" y="185294"/>
                  <a:pt x="694660" y="233916"/>
                </a:cubicBezTo>
                <a:cubicBezTo>
                  <a:pt x="700802" y="242515"/>
                  <a:pt x="702695" y="253671"/>
                  <a:pt x="708837" y="262270"/>
                </a:cubicBezTo>
                <a:cubicBezTo>
                  <a:pt x="724802" y="284622"/>
                  <a:pt x="734598" y="285783"/>
                  <a:pt x="758456" y="297711"/>
                </a:cubicBezTo>
                <a:cubicBezTo>
                  <a:pt x="784302" y="292542"/>
                  <a:pt x="806023" y="290436"/>
                  <a:pt x="829339" y="276446"/>
                </a:cubicBezTo>
                <a:cubicBezTo>
                  <a:pt x="951298" y="203271"/>
                  <a:pt x="855510" y="244713"/>
                  <a:pt x="935665" y="212651"/>
                </a:cubicBezTo>
                <a:cubicBezTo>
                  <a:pt x="942316" y="206000"/>
                  <a:pt x="966424" y="173437"/>
                  <a:pt x="985284" y="177209"/>
                </a:cubicBezTo>
                <a:cubicBezTo>
                  <a:pt x="1002929" y="180738"/>
                  <a:pt x="1018363" y="191386"/>
                  <a:pt x="1034902" y="198474"/>
                </a:cubicBezTo>
                <a:cubicBezTo>
                  <a:pt x="1046716" y="212651"/>
                  <a:pt x="1059840" y="225831"/>
                  <a:pt x="1070344" y="241004"/>
                </a:cubicBezTo>
                <a:cubicBezTo>
                  <a:pt x="1126584" y="322240"/>
                  <a:pt x="1073171" y="265096"/>
                  <a:pt x="1119963" y="311888"/>
                </a:cubicBezTo>
                <a:cubicBezTo>
                  <a:pt x="1145954" y="292986"/>
                  <a:pt x="1167844" y="266465"/>
                  <a:pt x="1197935" y="255181"/>
                </a:cubicBezTo>
                <a:cubicBezTo>
                  <a:pt x="1222676" y="245903"/>
                  <a:pt x="1245862" y="285029"/>
                  <a:pt x="1254642" y="297711"/>
                </a:cubicBezTo>
                <a:cubicBezTo>
                  <a:pt x="1279755" y="333985"/>
                  <a:pt x="1288113" y="357501"/>
                  <a:pt x="1318437" y="382772"/>
                </a:cubicBezTo>
                <a:cubicBezTo>
                  <a:pt x="1324982" y="388226"/>
                  <a:pt x="1332614" y="392223"/>
                  <a:pt x="1339702" y="396949"/>
                </a:cubicBezTo>
                <a:cubicBezTo>
                  <a:pt x="1370418" y="394586"/>
                  <a:pt x="1407533" y="408774"/>
                  <a:pt x="1431851" y="389860"/>
                </a:cubicBezTo>
                <a:cubicBezTo>
                  <a:pt x="1457828" y="369655"/>
                  <a:pt x="1459311" y="329638"/>
                  <a:pt x="1467293" y="297711"/>
                </a:cubicBezTo>
                <a:cubicBezTo>
                  <a:pt x="1469656" y="288260"/>
                  <a:pt x="1473499" y="279060"/>
                  <a:pt x="1474381" y="269358"/>
                </a:cubicBezTo>
                <a:cubicBezTo>
                  <a:pt x="1475878" y="252886"/>
                  <a:pt x="1474381" y="236279"/>
                  <a:pt x="1474381" y="219739"/>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25" name="任意多边形: 形状 24">
            <a:extLst>
              <a:ext uri="{FF2B5EF4-FFF2-40B4-BE49-F238E27FC236}">
                <a16:creationId xmlns:a16="http://schemas.microsoft.com/office/drawing/2014/main" id="{A9AB61E9-1C9F-0488-E042-21604ED2F043}"/>
              </a:ext>
            </a:extLst>
          </p:cNvPr>
          <p:cNvSpPr/>
          <p:nvPr/>
        </p:nvSpPr>
        <p:spPr>
          <a:xfrm>
            <a:off x="1161829" y="1817099"/>
            <a:ext cx="1510484" cy="311888"/>
          </a:xfrm>
          <a:custGeom>
            <a:avLst/>
            <a:gdLst>
              <a:gd name="connsiteX0" fmla="*/ 0 w 1594884"/>
              <a:gd name="connsiteY0" fmla="*/ 198474 h 311888"/>
              <a:gd name="connsiteX1" fmla="*/ 63795 w 1594884"/>
              <a:gd name="connsiteY1" fmla="*/ 177209 h 311888"/>
              <a:gd name="connsiteX2" fmla="*/ 99237 w 1594884"/>
              <a:gd name="connsiteY2" fmla="*/ 163032 h 311888"/>
              <a:gd name="connsiteX3" fmla="*/ 163033 w 1594884"/>
              <a:gd name="connsiteY3" fmla="*/ 184297 h 311888"/>
              <a:gd name="connsiteX4" fmla="*/ 212651 w 1594884"/>
              <a:gd name="connsiteY4" fmla="*/ 233916 h 311888"/>
              <a:gd name="connsiteX5" fmla="*/ 248093 w 1594884"/>
              <a:gd name="connsiteY5" fmla="*/ 262269 h 311888"/>
              <a:gd name="connsiteX6" fmla="*/ 382772 w 1594884"/>
              <a:gd name="connsiteY6" fmla="*/ 276446 h 311888"/>
              <a:gd name="connsiteX7" fmla="*/ 524540 w 1594884"/>
              <a:gd name="connsiteY7" fmla="*/ 262269 h 311888"/>
              <a:gd name="connsiteX8" fmla="*/ 588335 w 1594884"/>
              <a:gd name="connsiteY8" fmla="*/ 241004 h 311888"/>
              <a:gd name="connsiteX9" fmla="*/ 701749 w 1594884"/>
              <a:gd name="connsiteY9" fmla="*/ 113414 h 311888"/>
              <a:gd name="connsiteX10" fmla="*/ 751368 w 1594884"/>
              <a:gd name="connsiteY10" fmla="*/ 92148 h 311888"/>
              <a:gd name="connsiteX11" fmla="*/ 850605 w 1594884"/>
              <a:gd name="connsiteY11" fmla="*/ 0 h 311888"/>
              <a:gd name="connsiteX12" fmla="*/ 907312 w 1594884"/>
              <a:gd name="connsiteY12" fmla="*/ 70883 h 311888"/>
              <a:gd name="connsiteX13" fmla="*/ 921489 w 1594884"/>
              <a:gd name="connsiteY13" fmla="*/ 92148 h 311888"/>
              <a:gd name="connsiteX14" fmla="*/ 956930 w 1594884"/>
              <a:gd name="connsiteY14" fmla="*/ 120502 h 311888"/>
              <a:gd name="connsiteX15" fmla="*/ 999461 w 1594884"/>
              <a:gd name="connsiteY15" fmla="*/ 191386 h 311888"/>
              <a:gd name="connsiteX16" fmla="*/ 1056168 w 1594884"/>
              <a:gd name="connsiteY16" fmla="*/ 283535 h 311888"/>
              <a:gd name="connsiteX17" fmla="*/ 1091609 w 1594884"/>
              <a:gd name="connsiteY17" fmla="*/ 311888 h 311888"/>
              <a:gd name="connsiteX18" fmla="*/ 1162493 w 1594884"/>
              <a:gd name="connsiteY18" fmla="*/ 283535 h 311888"/>
              <a:gd name="connsiteX19" fmla="*/ 1183758 w 1594884"/>
              <a:gd name="connsiteY19" fmla="*/ 262269 h 311888"/>
              <a:gd name="connsiteX20" fmla="*/ 1311349 w 1594884"/>
              <a:gd name="connsiteY20" fmla="*/ 184297 h 311888"/>
              <a:gd name="connsiteX21" fmla="*/ 1410586 w 1594884"/>
              <a:gd name="connsiteY21" fmla="*/ 134679 h 311888"/>
              <a:gd name="connsiteX22" fmla="*/ 1594884 w 1594884"/>
              <a:gd name="connsiteY22" fmla="*/ 219739 h 31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94884" h="311888">
                <a:moveTo>
                  <a:pt x="0" y="198474"/>
                </a:moveTo>
                <a:cubicBezTo>
                  <a:pt x="110933" y="154100"/>
                  <a:pt x="-27775" y="207732"/>
                  <a:pt x="63795" y="177209"/>
                </a:cubicBezTo>
                <a:cubicBezTo>
                  <a:pt x="75866" y="173185"/>
                  <a:pt x="87423" y="167758"/>
                  <a:pt x="99237" y="163032"/>
                </a:cubicBezTo>
                <a:cubicBezTo>
                  <a:pt x="122074" y="167600"/>
                  <a:pt x="144046" y="168762"/>
                  <a:pt x="163033" y="184297"/>
                </a:cubicBezTo>
                <a:cubicBezTo>
                  <a:pt x="181136" y="199109"/>
                  <a:pt x="194386" y="219304"/>
                  <a:pt x="212651" y="233916"/>
                </a:cubicBezTo>
                <a:cubicBezTo>
                  <a:pt x="224465" y="243367"/>
                  <a:pt x="233416" y="258600"/>
                  <a:pt x="248093" y="262269"/>
                </a:cubicBezTo>
                <a:cubicBezTo>
                  <a:pt x="291886" y="273217"/>
                  <a:pt x="337879" y="271720"/>
                  <a:pt x="382772" y="276446"/>
                </a:cubicBezTo>
                <a:cubicBezTo>
                  <a:pt x="389449" y="275839"/>
                  <a:pt x="510726" y="265339"/>
                  <a:pt x="524540" y="262269"/>
                </a:cubicBezTo>
                <a:cubicBezTo>
                  <a:pt x="546421" y="257406"/>
                  <a:pt x="567070" y="248092"/>
                  <a:pt x="588335" y="241004"/>
                </a:cubicBezTo>
                <a:cubicBezTo>
                  <a:pt x="609968" y="176107"/>
                  <a:pt x="609596" y="152909"/>
                  <a:pt x="701749" y="113414"/>
                </a:cubicBezTo>
                <a:cubicBezTo>
                  <a:pt x="718289" y="106325"/>
                  <a:pt x="736260" y="101924"/>
                  <a:pt x="751368" y="92148"/>
                </a:cubicBezTo>
                <a:cubicBezTo>
                  <a:pt x="813086" y="52212"/>
                  <a:pt x="813838" y="45957"/>
                  <a:pt x="850605" y="0"/>
                </a:cubicBezTo>
                <a:cubicBezTo>
                  <a:pt x="869507" y="23628"/>
                  <a:pt x="888863" y="46900"/>
                  <a:pt x="907312" y="70883"/>
                </a:cubicBezTo>
                <a:cubicBezTo>
                  <a:pt x="912506" y="77635"/>
                  <a:pt x="915465" y="86124"/>
                  <a:pt x="921489" y="92148"/>
                </a:cubicBezTo>
                <a:cubicBezTo>
                  <a:pt x="932187" y="102846"/>
                  <a:pt x="945116" y="111051"/>
                  <a:pt x="956930" y="120502"/>
                </a:cubicBezTo>
                <a:cubicBezTo>
                  <a:pt x="972203" y="166315"/>
                  <a:pt x="954901" y="121362"/>
                  <a:pt x="999461" y="191386"/>
                </a:cubicBezTo>
                <a:cubicBezTo>
                  <a:pt x="1036897" y="250215"/>
                  <a:pt x="979160" y="192525"/>
                  <a:pt x="1056168" y="283535"/>
                </a:cubicBezTo>
                <a:cubicBezTo>
                  <a:pt x="1065940" y="295084"/>
                  <a:pt x="1079795" y="302437"/>
                  <a:pt x="1091609" y="311888"/>
                </a:cubicBezTo>
                <a:cubicBezTo>
                  <a:pt x="1115237" y="302437"/>
                  <a:pt x="1140087" y="295600"/>
                  <a:pt x="1162493" y="283535"/>
                </a:cubicBezTo>
                <a:cubicBezTo>
                  <a:pt x="1171319" y="278782"/>
                  <a:pt x="1175417" y="267830"/>
                  <a:pt x="1183758" y="262269"/>
                </a:cubicBezTo>
                <a:cubicBezTo>
                  <a:pt x="1225230" y="234621"/>
                  <a:pt x="1265536" y="203931"/>
                  <a:pt x="1311349" y="184297"/>
                </a:cubicBezTo>
                <a:cubicBezTo>
                  <a:pt x="1378477" y="155528"/>
                  <a:pt x="1345344" y="171960"/>
                  <a:pt x="1410586" y="134679"/>
                </a:cubicBezTo>
                <a:cubicBezTo>
                  <a:pt x="1581432" y="208959"/>
                  <a:pt x="1524313" y="172691"/>
                  <a:pt x="1594884" y="219739"/>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52444D6A-9EB5-76D1-C060-CC5BE2E1005C}"/>
              </a:ext>
            </a:extLst>
          </p:cNvPr>
          <p:cNvSpPr txBox="1"/>
          <p:nvPr/>
        </p:nvSpPr>
        <p:spPr>
          <a:xfrm>
            <a:off x="3260653" y="1568594"/>
            <a:ext cx="4983124" cy="923330"/>
          </a:xfrm>
          <a:prstGeom prst="rect">
            <a:avLst/>
          </a:prstGeom>
          <a:noFill/>
        </p:spPr>
        <p:txBody>
          <a:bodyPr wrap="square" rtlCol="0">
            <a:spAutoFit/>
          </a:bodyPr>
          <a:lstStyle/>
          <a:p>
            <a:r>
              <a:rPr lang="zh-CN" altLang="en-US" dirty="0">
                <a:solidFill>
                  <a:schemeClr val="bg1"/>
                </a:solidFill>
              </a:rPr>
              <a:t>最后却发现其实只要三个深度就可以拟合，</a:t>
            </a:r>
            <a:r>
              <a:rPr lang="zh-CN" altLang="en-US" dirty="0">
                <a:solidFill>
                  <a:schemeClr val="accent2"/>
                </a:solidFill>
              </a:rPr>
              <a:t>过多的深度反而形成了干扰</a:t>
            </a:r>
            <a:r>
              <a:rPr lang="zh-CN" altLang="en-US" dirty="0">
                <a:solidFill>
                  <a:schemeClr val="bg1"/>
                </a:solidFill>
              </a:rPr>
              <a:t>，但是创建网络的时候我们并不知道需要多大的深度，哪些是可以不要的，我们唯一的办法就是让机器自己决定是否需要这么多的深度</a:t>
            </a:r>
          </a:p>
        </p:txBody>
      </p:sp>
      <p:sp>
        <p:nvSpPr>
          <p:cNvPr id="28" name="任意多边形: 形状 27">
            <a:extLst>
              <a:ext uri="{FF2B5EF4-FFF2-40B4-BE49-F238E27FC236}">
                <a16:creationId xmlns:a16="http://schemas.microsoft.com/office/drawing/2014/main" id="{A99A7486-5691-751F-9DD8-4D292A51DDE2}"/>
              </a:ext>
            </a:extLst>
          </p:cNvPr>
          <p:cNvSpPr/>
          <p:nvPr/>
        </p:nvSpPr>
        <p:spPr>
          <a:xfrm>
            <a:off x="1162826" y="1674852"/>
            <a:ext cx="1509488" cy="595642"/>
          </a:xfrm>
          <a:custGeom>
            <a:avLst/>
            <a:gdLst>
              <a:gd name="connsiteX0" fmla="*/ 0 w 1538177"/>
              <a:gd name="connsiteY0" fmla="*/ 404256 h 595642"/>
              <a:gd name="connsiteX1" fmla="*/ 35442 w 1538177"/>
              <a:gd name="connsiteY1" fmla="*/ 411345 h 595642"/>
              <a:gd name="connsiteX2" fmla="*/ 56707 w 1538177"/>
              <a:gd name="connsiteY2" fmla="*/ 432610 h 595642"/>
              <a:gd name="connsiteX3" fmla="*/ 85060 w 1538177"/>
              <a:gd name="connsiteY3" fmla="*/ 453875 h 595642"/>
              <a:gd name="connsiteX4" fmla="*/ 120502 w 1538177"/>
              <a:gd name="connsiteY4" fmla="*/ 482229 h 595642"/>
              <a:gd name="connsiteX5" fmla="*/ 155944 w 1538177"/>
              <a:gd name="connsiteY5" fmla="*/ 425522 h 595642"/>
              <a:gd name="connsiteX6" fmla="*/ 170121 w 1538177"/>
              <a:gd name="connsiteY6" fmla="*/ 397168 h 595642"/>
              <a:gd name="connsiteX7" fmla="*/ 177209 w 1538177"/>
              <a:gd name="connsiteY7" fmla="*/ 375903 h 595642"/>
              <a:gd name="connsiteX8" fmla="*/ 198474 w 1538177"/>
              <a:gd name="connsiteY8" fmla="*/ 347549 h 595642"/>
              <a:gd name="connsiteX9" fmla="*/ 255181 w 1538177"/>
              <a:gd name="connsiteY9" fmla="*/ 234135 h 595642"/>
              <a:gd name="connsiteX10" fmla="*/ 276446 w 1538177"/>
              <a:gd name="connsiteY10" fmla="*/ 205782 h 595642"/>
              <a:gd name="connsiteX11" fmla="*/ 333153 w 1538177"/>
              <a:gd name="connsiteY11" fmla="*/ 106545 h 595642"/>
              <a:gd name="connsiteX12" fmla="*/ 361507 w 1538177"/>
              <a:gd name="connsiteY12" fmla="*/ 71103 h 595642"/>
              <a:gd name="connsiteX13" fmla="*/ 382772 w 1538177"/>
              <a:gd name="connsiteY13" fmla="*/ 49838 h 595642"/>
              <a:gd name="connsiteX14" fmla="*/ 404037 w 1538177"/>
              <a:gd name="connsiteY14" fmla="*/ 42749 h 595642"/>
              <a:gd name="connsiteX15" fmla="*/ 482009 w 1538177"/>
              <a:gd name="connsiteY15" fmla="*/ 28573 h 595642"/>
              <a:gd name="connsiteX16" fmla="*/ 595423 w 1538177"/>
              <a:gd name="connsiteY16" fmla="*/ 219 h 595642"/>
              <a:gd name="connsiteX17" fmla="*/ 659218 w 1538177"/>
              <a:gd name="connsiteY17" fmla="*/ 64015 h 595642"/>
              <a:gd name="connsiteX18" fmla="*/ 715925 w 1538177"/>
              <a:gd name="connsiteY18" fmla="*/ 149075 h 595642"/>
              <a:gd name="connsiteX19" fmla="*/ 751367 w 1538177"/>
              <a:gd name="connsiteY19" fmla="*/ 205782 h 595642"/>
              <a:gd name="connsiteX20" fmla="*/ 779721 w 1538177"/>
              <a:gd name="connsiteY20" fmla="*/ 269577 h 595642"/>
              <a:gd name="connsiteX21" fmla="*/ 800986 w 1538177"/>
              <a:gd name="connsiteY21" fmla="*/ 312108 h 595642"/>
              <a:gd name="connsiteX22" fmla="*/ 815163 w 1538177"/>
              <a:gd name="connsiteY22" fmla="*/ 354638 h 595642"/>
              <a:gd name="connsiteX23" fmla="*/ 850604 w 1538177"/>
              <a:gd name="connsiteY23" fmla="*/ 404256 h 595642"/>
              <a:gd name="connsiteX24" fmla="*/ 893135 w 1538177"/>
              <a:gd name="connsiteY24" fmla="*/ 489317 h 595642"/>
              <a:gd name="connsiteX25" fmla="*/ 935665 w 1538177"/>
              <a:gd name="connsiteY25" fmla="*/ 503494 h 595642"/>
              <a:gd name="connsiteX26" fmla="*/ 964018 w 1538177"/>
              <a:gd name="connsiteY26" fmla="*/ 524759 h 595642"/>
              <a:gd name="connsiteX27" fmla="*/ 1006549 w 1538177"/>
              <a:gd name="connsiteY27" fmla="*/ 588554 h 595642"/>
              <a:gd name="connsiteX28" fmla="*/ 1049079 w 1538177"/>
              <a:gd name="connsiteY28" fmla="*/ 595642 h 595642"/>
              <a:gd name="connsiteX29" fmla="*/ 1098697 w 1538177"/>
              <a:gd name="connsiteY29" fmla="*/ 581466 h 595642"/>
              <a:gd name="connsiteX30" fmla="*/ 1162493 w 1538177"/>
              <a:gd name="connsiteY30" fmla="*/ 524759 h 595642"/>
              <a:gd name="connsiteX31" fmla="*/ 1297172 w 1538177"/>
              <a:gd name="connsiteY31" fmla="*/ 347549 h 595642"/>
              <a:gd name="connsiteX32" fmla="*/ 1339702 w 1538177"/>
              <a:gd name="connsiteY32" fmla="*/ 255401 h 595642"/>
              <a:gd name="connsiteX33" fmla="*/ 1417674 w 1538177"/>
              <a:gd name="connsiteY33" fmla="*/ 262489 h 595642"/>
              <a:gd name="connsiteX34" fmla="*/ 1538177 w 1538177"/>
              <a:gd name="connsiteY34" fmla="*/ 255401 h 59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538177" h="595642">
                <a:moveTo>
                  <a:pt x="0" y="404256"/>
                </a:moveTo>
                <a:cubicBezTo>
                  <a:pt x="11814" y="406619"/>
                  <a:pt x="24666" y="405957"/>
                  <a:pt x="35442" y="411345"/>
                </a:cubicBezTo>
                <a:cubicBezTo>
                  <a:pt x="44408" y="415828"/>
                  <a:pt x="49096" y="426086"/>
                  <a:pt x="56707" y="432610"/>
                </a:cubicBezTo>
                <a:cubicBezTo>
                  <a:pt x="65677" y="440298"/>
                  <a:pt x="76706" y="445521"/>
                  <a:pt x="85060" y="453875"/>
                </a:cubicBezTo>
                <a:cubicBezTo>
                  <a:pt x="117123" y="485938"/>
                  <a:pt x="79103" y="468428"/>
                  <a:pt x="120502" y="482229"/>
                </a:cubicBezTo>
                <a:cubicBezTo>
                  <a:pt x="132316" y="463327"/>
                  <a:pt x="144712" y="444776"/>
                  <a:pt x="155944" y="425522"/>
                </a:cubicBezTo>
                <a:cubicBezTo>
                  <a:pt x="161268" y="416395"/>
                  <a:pt x="165959" y="406881"/>
                  <a:pt x="170121" y="397168"/>
                </a:cubicBezTo>
                <a:cubicBezTo>
                  <a:pt x="173064" y="390300"/>
                  <a:pt x="173502" y="382390"/>
                  <a:pt x="177209" y="375903"/>
                </a:cubicBezTo>
                <a:cubicBezTo>
                  <a:pt x="183070" y="365645"/>
                  <a:pt x="192781" y="357901"/>
                  <a:pt x="198474" y="347549"/>
                </a:cubicBezTo>
                <a:cubicBezTo>
                  <a:pt x="218843" y="310514"/>
                  <a:pt x="229821" y="267948"/>
                  <a:pt x="255181" y="234135"/>
                </a:cubicBezTo>
                <a:cubicBezTo>
                  <a:pt x="262269" y="224684"/>
                  <a:pt x="270585" y="216039"/>
                  <a:pt x="276446" y="205782"/>
                </a:cubicBezTo>
                <a:cubicBezTo>
                  <a:pt x="341606" y="91752"/>
                  <a:pt x="285110" y="170601"/>
                  <a:pt x="333153" y="106545"/>
                </a:cubicBezTo>
                <a:cubicBezTo>
                  <a:pt x="344790" y="71636"/>
                  <a:pt x="331911" y="95767"/>
                  <a:pt x="361507" y="71103"/>
                </a:cubicBezTo>
                <a:cubicBezTo>
                  <a:pt x="369208" y="64685"/>
                  <a:pt x="374431" y="55399"/>
                  <a:pt x="382772" y="49838"/>
                </a:cubicBezTo>
                <a:cubicBezTo>
                  <a:pt x="388989" y="45693"/>
                  <a:pt x="396853" y="44802"/>
                  <a:pt x="404037" y="42749"/>
                </a:cubicBezTo>
                <a:cubicBezTo>
                  <a:pt x="437454" y="33201"/>
                  <a:pt x="441859" y="34308"/>
                  <a:pt x="482009" y="28573"/>
                </a:cubicBezTo>
                <a:cubicBezTo>
                  <a:pt x="494927" y="24882"/>
                  <a:pt x="587839" y="-2730"/>
                  <a:pt x="595423" y="219"/>
                </a:cubicBezTo>
                <a:cubicBezTo>
                  <a:pt x="623452" y="11119"/>
                  <a:pt x="642536" y="38992"/>
                  <a:pt x="659218" y="64015"/>
                </a:cubicBezTo>
                <a:lnTo>
                  <a:pt x="715925" y="149075"/>
                </a:lnTo>
                <a:cubicBezTo>
                  <a:pt x="727173" y="165947"/>
                  <a:pt x="742815" y="188677"/>
                  <a:pt x="751367" y="205782"/>
                </a:cubicBezTo>
                <a:cubicBezTo>
                  <a:pt x="761774" y="226596"/>
                  <a:pt x="769880" y="248489"/>
                  <a:pt x="779721" y="269577"/>
                </a:cubicBezTo>
                <a:cubicBezTo>
                  <a:pt x="786424" y="283940"/>
                  <a:pt x="794890" y="297477"/>
                  <a:pt x="800986" y="312108"/>
                </a:cubicBezTo>
                <a:cubicBezTo>
                  <a:pt x="806734" y="325902"/>
                  <a:pt x="809094" y="340982"/>
                  <a:pt x="815163" y="354638"/>
                </a:cubicBezTo>
                <a:cubicBezTo>
                  <a:pt x="821072" y="367933"/>
                  <a:pt x="844780" y="393772"/>
                  <a:pt x="850604" y="404256"/>
                </a:cubicBezTo>
                <a:cubicBezTo>
                  <a:pt x="866516" y="432897"/>
                  <a:pt x="866463" y="465312"/>
                  <a:pt x="893135" y="489317"/>
                </a:cubicBezTo>
                <a:cubicBezTo>
                  <a:pt x="904242" y="499314"/>
                  <a:pt x="921488" y="498768"/>
                  <a:pt x="935665" y="503494"/>
                </a:cubicBezTo>
                <a:cubicBezTo>
                  <a:pt x="945116" y="510582"/>
                  <a:pt x="956239" y="515868"/>
                  <a:pt x="964018" y="524759"/>
                </a:cubicBezTo>
                <a:cubicBezTo>
                  <a:pt x="970143" y="531759"/>
                  <a:pt x="995211" y="582255"/>
                  <a:pt x="1006549" y="588554"/>
                </a:cubicBezTo>
                <a:cubicBezTo>
                  <a:pt x="1019113" y="595534"/>
                  <a:pt x="1034902" y="593279"/>
                  <a:pt x="1049079" y="595642"/>
                </a:cubicBezTo>
                <a:cubicBezTo>
                  <a:pt x="1065618" y="590917"/>
                  <a:pt x="1084110" y="590583"/>
                  <a:pt x="1098697" y="581466"/>
                </a:cubicBezTo>
                <a:cubicBezTo>
                  <a:pt x="1122824" y="566387"/>
                  <a:pt x="1142871" y="545362"/>
                  <a:pt x="1162493" y="524759"/>
                </a:cubicBezTo>
                <a:cubicBezTo>
                  <a:pt x="1205944" y="479135"/>
                  <a:pt x="1266023" y="404656"/>
                  <a:pt x="1297172" y="347549"/>
                </a:cubicBezTo>
                <a:cubicBezTo>
                  <a:pt x="1391716" y="174218"/>
                  <a:pt x="1290309" y="329488"/>
                  <a:pt x="1339702" y="255401"/>
                </a:cubicBezTo>
                <a:cubicBezTo>
                  <a:pt x="1365693" y="257764"/>
                  <a:pt x="1391576" y="262489"/>
                  <a:pt x="1417674" y="262489"/>
                </a:cubicBezTo>
                <a:cubicBezTo>
                  <a:pt x="1457911" y="262489"/>
                  <a:pt x="1538177" y="255401"/>
                  <a:pt x="1538177" y="255401"/>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9D682BF1-461B-9D7B-41AC-1641C9EC67B2}"/>
              </a:ext>
            </a:extLst>
          </p:cNvPr>
          <p:cNvSpPr txBox="1"/>
          <p:nvPr/>
        </p:nvSpPr>
        <p:spPr>
          <a:xfrm>
            <a:off x="900223" y="3876166"/>
            <a:ext cx="6932426" cy="507831"/>
          </a:xfrm>
          <a:prstGeom prst="rect">
            <a:avLst/>
          </a:prstGeom>
          <a:noFill/>
        </p:spPr>
        <p:txBody>
          <a:bodyPr wrap="square" rtlCol="0">
            <a:spAutoFit/>
          </a:bodyPr>
          <a:lstStyle/>
          <a:p>
            <a:r>
              <a:rPr lang="zh-CN" altLang="en-US" b="1" i="0" dirty="0">
                <a:solidFill>
                  <a:schemeClr val="accent2"/>
                </a:solidFill>
                <a:effectLst/>
                <a:latin typeface="-apple-system"/>
              </a:rPr>
              <a:t>网络退化（</a:t>
            </a:r>
            <a:r>
              <a:rPr lang="en-US" altLang="zh-CN" b="1" i="0" dirty="0">
                <a:solidFill>
                  <a:schemeClr val="accent2"/>
                </a:solidFill>
                <a:effectLst/>
                <a:latin typeface="-apple-system"/>
              </a:rPr>
              <a:t>Degradation</a:t>
            </a:r>
            <a:r>
              <a:rPr lang="zh-CN" altLang="en-US" b="1" i="0" dirty="0">
                <a:solidFill>
                  <a:schemeClr val="accent2"/>
                </a:solidFill>
                <a:effectLst/>
                <a:latin typeface="-apple-system"/>
              </a:rPr>
              <a:t>） ：在模型能够收敛的情况下，网络越深，模型的准确率越低，同时，模型的准确率先达到饱和，此后迅速下降</a:t>
            </a:r>
            <a:r>
              <a:rPr lang="zh-CN" altLang="en-US" b="0" i="0" dirty="0">
                <a:solidFill>
                  <a:schemeClr val="accent2"/>
                </a:solidFill>
                <a:effectLst/>
                <a:latin typeface="-apple-system"/>
              </a:rPr>
              <a:t>。</a:t>
            </a:r>
            <a:endParaRPr lang="zh-CN" altLang="en-US" dirty="0">
              <a:solidFill>
                <a:schemeClr val="accent2"/>
              </a:solidFill>
            </a:endParaRPr>
          </a:p>
        </p:txBody>
      </p:sp>
      <p:sp>
        <p:nvSpPr>
          <p:cNvPr id="30" name="文本框 29">
            <a:extLst>
              <a:ext uri="{FF2B5EF4-FFF2-40B4-BE49-F238E27FC236}">
                <a16:creationId xmlns:a16="http://schemas.microsoft.com/office/drawing/2014/main" id="{EF3CA5AE-5D36-17E3-3130-2AA2980FC500}"/>
              </a:ext>
            </a:extLst>
          </p:cNvPr>
          <p:cNvSpPr txBox="1"/>
          <p:nvPr/>
        </p:nvSpPr>
        <p:spPr>
          <a:xfrm>
            <a:off x="776896" y="807070"/>
            <a:ext cx="4983124" cy="300082"/>
          </a:xfrm>
          <a:prstGeom prst="rect">
            <a:avLst/>
          </a:prstGeom>
          <a:noFill/>
        </p:spPr>
        <p:txBody>
          <a:bodyPr wrap="square" rtlCol="0">
            <a:spAutoFit/>
          </a:bodyPr>
          <a:lstStyle/>
          <a:p>
            <a:r>
              <a:rPr lang="zh-CN" altLang="en-US" dirty="0">
                <a:solidFill>
                  <a:schemeClr val="bg1"/>
                </a:solidFill>
              </a:rPr>
              <a:t>假设我们要拟合蓝色的线建立了一个高深度的网络模型</a:t>
            </a:r>
          </a:p>
        </p:txBody>
      </p:sp>
    </p:spTree>
    <p:extLst>
      <p:ext uri="{BB962C8B-B14F-4D97-AF65-F5344CB8AC3E}">
        <p14:creationId xmlns:p14="http://schemas.microsoft.com/office/powerpoint/2010/main" val="23653349"/>
      </p:ext>
    </p:extLst>
  </p:cSld>
  <p:clrMapOvr>
    <a:masterClrMapping/>
  </p:clrMapOvr>
  <p:transition spd="slow" advClick="0" advTm="6803">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000"/>
                                        <p:tgtEl>
                                          <p:spTgt spid="23"/>
                                        </p:tgtEl>
                                      </p:cBhvr>
                                    </p:animEffect>
                                    <p:anim calcmode="lin" valueType="num">
                                      <p:cBhvr>
                                        <p:cTn id="38" dur="1000" fill="hold"/>
                                        <p:tgtEl>
                                          <p:spTgt spid="23"/>
                                        </p:tgtEl>
                                        <p:attrNameLst>
                                          <p:attrName>ppt_x</p:attrName>
                                        </p:attrNameLst>
                                      </p:cBhvr>
                                      <p:tavLst>
                                        <p:tav tm="0">
                                          <p:val>
                                            <p:strVal val="#ppt_x"/>
                                          </p:val>
                                        </p:tav>
                                        <p:tav tm="100000">
                                          <p:val>
                                            <p:strVal val="#ppt_x"/>
                                          </p:val>
                                        </p:tav>
                                      </p:tavLst>
                                    </p:anim>
                                    <p:anim calcmode="lin" valueType="num">
                                      <p:cBhvr>
                                        <p:cTn id="39" dur="1000" fill="hold"/>
                                        <p:tgtEl>
                                          <p:spTgt spid="23"/>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1000"/>
                                        <p:tgtEl>
                                          <p:spTgt spid="22"/>
                                        </p:tgtEl>
                                      </p:cBhvr>
                                    </p:animEffect>
                                    <p:anim calcmode="lin" valueType="num">
                                      <p:cBhvr>
                                        <p:cTn id="48" dur="1000" fill="hold"/>
                                        <p:tgtEl>
                                          <p:spTgt spid="22"/>
                                        </p:tgtEl>
                                        <p:attrNameLst>
                                          <p:attrName>ppt_x</p:attrName>
                                        </p:attrNameLst>
                                      </p:cBhvr>
                                      <p:tavLst>
                                        <p:tav tm="0">
                                          <p:val>
                                            <p:strVal val="#ppt_x"/>
                                          </p:val>
                                        </p:tav>
                                        <p:tav tm="100000">
                                          <p:val>
                                            <p:strVal val="#ppt_x"/>
                                          </p:val>
                                        </p:tav>
                                      </p:tavLst>
                                    </p:anim>
                                    <p:anim calcmode="lin" valueType="num">
                                      <p:cBhvr>
                                        <p:cTn id="4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1000"/>
                                        <p:tgtEl>
                                          <p:spTgt spid="25"/>
                                        </p:tgtEl>
                                      </p:cBhvr>
                                    </p:animEffect>
                                    <p:anim calcmode="lin" valueType="num">
                                      <p:cBhvr>
                                        <p:cTn id="55" dur="1000" fill="hold"/>
                                        <p:tgtEl>
                                          <p:spTgt spid="25"/>
                                        </p:tgtEl>
                                        <p:attrNameLst>
                                          <p:attrName>ppt_x</p:attrName>
                                        </p:attrNameLst>
                                      </p:cBhvr>
                                      <p:tavLst>
                                        <p:tav tm="0">
                                          <p:val>
                                            <p:strVal val="#ppt_x"/>
                                          </p:val>
                                        </p:tav>
                                        <p:tav tm="100000">
                                          <p:val>
                                            <p:strVal val="#ppt_x"/>
                                          </p:val>
                                        </p:tav>
                                      </p:tavLst>
                                    </p:anim>
                                    <p:anim calcmode="lin" valueType="num">
                                      <p:cBhvr>
                                        <p:cTn id="5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1000"/>
                                        <p:tgtEl>
                                          <p:spTgt spid="28"/>
                                        </p:tgtEl>
                                      </p:cBhvr>
                                    </p:animEffect>
                                    <p:anim calcmode="lin" valueType="num">
                                      <p:cBhvr>
                                        <p:cTn id="62" dur="1000" fill="hold"/>
                                        <p:tgtEl>
                                          <p:spTgt spid="28"/>
                                        </p:tgtEl>
                                        <p:attrNameLst>
                                          <p:attrName>ppt_x</p:attrName>
                                        </p:attrNameLst>
                                      </p:cBhvr>
                                      <p:tavLst>
                                        <p:tav tm="0">
                                          <p:val>
                                            <p:strVal val="#ppt_x"/>
                                          </p:val>
                                        </p:tav>
                                        <p:tav tm="100000">
                                          <p:val>
                                            <p:strVal val="#ppt_x"/>
                                          </p:val>
                                        </p:tav>
                                      </p:tavLst>
                                    </p:anim>
                                    <p:anim calcmode="lin" valueType="num">
                                      <p:cBhvr>
                                        <p:cTn id="6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1000"/>
                                        <p:tgtEl>
                                          <p:spTgt spid="27"/>
                                        </p:tgtEl>
                                      </p:cBhvr>
                                    </p:animEffect>
                                    <p:anim calcmode="lin" valueType="num">
                                      <p:cBhvr>
                                        <p:cTn id="69" dur="1000" fill="hold"/>
                                        <p:tgtEl>
                                          <p:spTgt spid="27"/>
                                        </p:tgtEl>
                                        <p:attrNameLst>
                                          <p:attrName>ppt_x</p:attrName>
                                        </p:attrNameLst>
                                      </p:cBhvr>
                                      <p:tavLst>
                                        <p:tav tm="0">
                                          <p:val>
                                            <p:strVal val="#ppt_x"/>
                                          </p:val>
                                        </p:tav>
                                        <p:tav tm="100000">
                                          <p:val>
                                            <p:strVal val="#ppt_x"/>
                                          </p:val>
                                        </p:tav>
                                      </p:tavLst>
                                    </p:anim>
                                    <p:anim calcmode="lin" valueType="num">
                                      <p:cBhvr>
                                        <p:cTn id="7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down)">
                                      <p:cBhvr>
                                        <p:cTn id="7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p:bldP spid="37" grpId="0"/>
      <p:bldP spid="20" grpId="0" animBg="1"/>
      <p:bldP spid="22" grpId="0" animBg="1"/>
      <p:bldP spid="23" grpId="0" animBg="1"/>
      <p:bldP spid="25" grpId="0" animBg="1"/>
      <p:bldP spid="27" grpId="0"/>
      <p:bldP spid="28" grpId="0" animBg="1"/>
      <p:bldP spid="29" grpId="0"/>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708448" y="203158"/>
            <a:ext cx="2929970" cy="461665"/>
          </a:xfrm>
          <a:prstGeom prst="rect">
            <a:avLst/>
          </a:prstGeom>
          <a:noFill/>
        </p:spPr>
        <p:txBody>
          <a:bodyPr wrap="square" rtlCol="0">
            <a:spAutoFit/>
          </a:bodyPr>
          <a:lstStyle/>
          <a:p>
            <a:r>
              <a:rPr lang="zh-CN" altLang="en-US" sz="2400" b="1"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残差网络</a:t>
            </a:r>
          </a:p>
        </p:txBody>
      </p:sp>
      <p:sp>
        <p:nvSpPr>
          <p:cNvPr id="37" name="文本框 36"/>
          <p:cNvSpPr txBox="1"/>
          <p:nvPr/>
        </p:nvSpPr>
        <p:spPr>
          <a:xfrm>
            <a:off x="145056" y="156991"/>
            <a:ext cx="631840" cy="553998"/>
          </a:xfrm>
          <a:prstGeom prst="rect">
            <a:avLst/>
          </a:prstGeom>
          <a:noFill/>
        </p:spPr>
        <p:txBody>
          <a:bodyPr wrap="square" rtlCol="0">
            <a:spAutoFit/>
          </a:bodyPr>
          <a:lstStyle/>
          <a:p>
            <a:pPr algn="ctr"/>
            <a:r>
              <a:rPr lang="en-US" altLang="zh-CN" sz="30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04</a:t>
            </a:r>
            <a:endParaRPr lang="zh-CN" altLang="en-US" sz="30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sp>
        <p:nvSpPr>
          <p:cNvPr id="2" name="文本框 1">
            <a:extLst>
              <a:ext uri="{FF2B5EF4-FFF2-40B4-BE49-F238E27FC236}">
                <a16:creationId xmlns:a16="http://schemas.microsoft.com/office/drawing/2014/main" id="{0C03C0E0-C0B8-3386-D0F2-5DC6A5B84E3D}"/>
              </a:ext>
            </a:extLst>
          </p:cNvPr>
          <p:cNvSpPr txBox="1"/>
          <p:nvPr/>
        </p:nvSpPr>
        <p:spPr>
          <a:xfrm>
            <a:off x="624436" y="900274"/>
            <a:ext cx="3255519" cy="1546577"/>
          </a:xfrm>
          <a:prstGeom prst="rect">
            <a:avLst/>
          </a:prstGeom>
          <a:noFill/>
        </p:spPr>
        <p:txBody>
          <a:bodyPr wrap="square" rtlCol="0">
            <a:spAutoFit/>
          </a:bodyPr>
          <a:lstStyle/>
          <a:p>
            <a:r>
              <a:rPr lang="zh-CN" altLang="en-US" dirty="0">
                <a:solidFill>
                  <a:schemeClr val="bg1"/>
                </a:solidFill>
              </a:rPr>
              <a:t>对于巨大的庞大的复杂的数据，我们往往需要高深度的复杂网络与之建模，而梯度爆炸、梯度消失、网络退化以及计算性能等众多问题导致我们无法建立较大深度的网络，而解决这个问题的方法之一就是使用残差网络，它是一种易于理解的比较好用的方法。</a:t>
            </a:r>
          </a:p>
        </p:txBody>
      </p:sp>
      <p:sp>
        <p:nvSpPr>
          <p:cNvPr id="3" name="矩形 2">
            <a:extLst>
              <a:ext uri="{FF2B5EF4-FFF2-40B4-BE49-F238E27FC236}">
                <a16:creationId xmlns:a16="http://schemas.microsoft.com/office/drawing/2014/main" id="{ECFF6E25-AFE4-F8E9-9E2F-E8AB63EDB17D}"/>
              </a:ext>
            </a:extLst>
          </p:cNvPr>
          <p:cNvSpPr/>
          <p:nvPr/>
        </p:nvSpPr>
        <p:spPr>
          <a:xfrm>
            <a:off x="4747260" y="1698705"/>
            <a:ext cx="1905000" cy="1958340"/>
          </a:xfrm>
          <a:prstGeom prst="rect">
            <a:avLst/>
          </a:prstGeom>
          <a:noFill/>
          <a:ln w="28575">
            <a:solidFill>
              <a:schemeClr val="accent3">
                <a:lumMod val="75000"/>
              </a:schemeClr>
            </a:solidFill>
            <a:prstDash val="dash"/>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noFill/>
            </a:endParaRPr>
          </a:p>
        </p:txBody>
      </p:sp>
      <p:sp>
        <p:nvSpPr>
          <p:cNvPr id="4" name="矩形 3">
            <a:extLst>
              <a:ext uri="{FF2B5EF4-FFF2-40B4-BE49-F238E27FC236}">
                <a16:creationId xmlns:a16="http://schemas.microsoft.com/office/drawing/2014/main" id="{260DF863-E55D-3E50-9090-81C094E48123}"/>
              </a:ext>
            </a:extLst>
          </p:cNvPr>
          <p:cNvSpPr/>
          <p:nvPr/>
        </p:nvSpPr>
        <p:spPr>
          <a:xfrm>
            <a:off x="5074920" y="1913986"/>
            <a:ext cx="1249680" cy="419100"/>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权重层</a:t>
            </a:r>
          </a:p>
        </p:txBody>
      </p:sp>
      <p:sp>
        <p:nvSpPr>
          <p:cNvPr id="6" name="矩形 5">
            <a:extLst>
              <a:ext uri="{FF2B5EF4-FFF2-40B4-BE49-F238E27FC236}">
                <a16:creationId xmlns:a16="http://schemas.microsoft.com/office/drawing/2014/main" id="{FE88CE2D-9337-8580-4121-CA3066595499}"/>
              </a:ext>
            </a:extLst>
          </p:cNvPr>
          <p:cNvSpPr/>
          <p:nvPr/>
        </p:nvSpPr>
        <p:spPr>
          <a:xfrm>
            <a:off x="5154930" y="2569417"/>
            <a:ext cx="1074420" cy="291263"/>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激活函数</a:t>
            </a:r>
          </a:p>
        </p:txBody>
      </p:sp>
      <p:sp>
        <p:nvSpPr>
          <p:cNvPr id="7" name="矩形 6">
            <a:extLst>
              <a:ext uri="{FF2B5EF4-FFF2-40B4-BE49-F238E27FC236}">
                <a16:creationId xmlns:a16="http://schemas.microsoft.com/office/drawing/2014/main" id="{78B9A6E7-0D22-A68D-75F1-D7CCFCEAE193}"/>
              </a:ext>
            </a:extLst>
          </p:cNvPr>
          <p:cNvSpPr/>
          <p:nvPr/>
        </p:nvSpPr>
        <p:spPr>
          <a:xfrm>
            <a:off x="5196840" y="4336249"/>
            <a:ext cx="990600" cy="271462"/>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输入</a:t>
            </a:r>
          </a:p>
        </p:txBody>
      </p:sp>
      <p:sp>
        <p:nvSpPr>
          <p:cNvPr id="8" name="矩形 7">
            <a:extLst>
              <a:ext uri="{FF2B5EF4-FFF2-40B4-BE49-F238E27FC236}">
                <a16:creationId xmlns:a16="http://schemas.microsoft.com/office/drawing/2014/main" id="{61559E1C-731D-3CEB-5B3A-1141261CCE08}"/>
              </a:ext>
            </a:extLst>
          </p:cNvPr>
          <p:cNvSpPr/>
          <p:nvPr/>
        </p:nvSpPr>
        <p:spPr>
          <a:xfrm>
            <a:off x="5067300" y="3050302"/>
            <a:ext cx="1249680" cy="419100"/>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权重层</a:t>
            </a:r>
          </a:p>
        </p:txBody>
      </p:sp>
      <p:cxnSp>
        <p:nvCxnSpPr>
          <p:cNvPr id="10" name="直接箭头连接符 9">
            <a:extLst>
              <a:ext uri="{FF2B5EF4-FFF2-40B4-BE49-F238E27FC236}">
                <a16:creationId xmlns:a16="http://schemas.microsoft.com/office/drawing/2014/main" id="{E8A4DF49-5745-2D92-740E-70BE38629875}"/>
              </a:ext>
            </a:extLst>
          </p:cNvPr>
          <p:cNvCxnSpPr>
            <a:cxnSpLocks/>
            <a:stCxn id="7" idx="0"/>
            <a:endCxn id="8" idx="2"/>
          </p:cNvCxnSpPr>
          <p:nvPr/>
        </p:nvCxnSpPr>
        <p:spPr>
          <a:xfrm flipV="1">
            <a:off x="5692140" y="3469402"/>
            <a:ext cx="0" cy="8668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直接箭头连接符 11">
            <a:extLst>
              <a:ext uri="{FF2B5EF4-FFF2-40B4-BE49-F238E27FC236}">
                <a16:creationId xmlns:a16="http://schemas.microsoft.com/office/drawing/2014/main" id="{6C0E160B-972C-DC27-FC2A-3E6EC64FF759}"/>
              </a:ext>
            </a:extLst>
          </p:cNvPr>
          <p:cNvCxnSpPr>
            <a:cxnSpLocks/>
            <a:endCxn id="17" idx="4"/>
          </p:cNvCxnSpPr>
          <p:nvPr/>
        </p:nvCxnSpPr>
        <p:spPr>
          <a:xfrm flipH="1" flipV="1">
            <a:off x="5690594" y="1284056"/>
            <a:ext cx="1546" cy="6299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直接箭头连接符 12">
            <a:extLst>
              <a:ext uri="{FF2B5EF4-FFF2-40B4-BE49-F238E27FC236}">
                <a16:creationId xmlns:a16="http://schemas.microsoft.com/office/drawing/2014/main" id="{3C46F9E0-70B4-F9FC-589E-40D5637042C9}"/>
              </a:ext>
            </a:extLst>
          </p:cNvPr>
          <p:cNvCxnSpPr>
            <a:cxnSpLocks/>
            <a:endCxn id="6" idx="2"/>
          </p:cNvCxnSpPr>
          <p:nvPr/>
        </p:nvCxnSpPr>
        <p:spPr>
          <a:xfrm flipV="1">
            <a:off x="5692140" y="2860680"/>
            <a:ext cx="0" cy="18962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直接箭头连接符 14">
            <a:extLst>
              <a:ext uri="{FF2B5EF4-FFF2-40B4-BE49-F238E27FC236}">
                <a16:creationId xmlns:a16="http://schemas.microsoft.com/office/drawing/2014/main" id="{1CF2D04E-4FF3-0D73-AB07-356517033622}"/>
              </a:ext>
            </a:extLst>
          </p:cNvPr>
          <p:cNvCxnSpPr>
            <a:cxnSpLocks/>
            <a:stCxn id="6" idx="0"/>
          </p:cNvCxnSpPr>
          <p:nvPr/>
        </p:nvCxnSpPr>
        <p:spPr>
          <a:xfrm flipV="1">
            <a:off x="5692140" y="2324285"/>
            <a:ext cx="0" cy="2451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椭圆 16">
            <a:extLst>
              <a:ext uri="{FF2B5EF4-FFF2-40B4-BE49-F238E27FC236}">
                <a16:creationId xmlns:a16="http://schemas.microsoft.com/office/drawing/2014/main" id="{3F4A4E58-0BAA-46C0-5A56-36F7B8533B86}"/>
              </a:ext>
            </a:extLst>
          </p:cNvPr>
          <p:cNvSpPr/>
          <p:nvPr/>
        </p:nvSpPr>
        <p:spPr>
          <a:xfrm>
            <a:off x="5568674" y="1057103"/>
            <a:ext cx="243840" cy="226953"/>
          </a:xfrm>
          <a:prstGeom prst="ellipse">
            <a:avLst/>
          </a:prstGeom>
          <a:no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18" name="矩形 17">
            <a:extLst>
              <a:ext uri="{FF2B5EF4-FFF2-40B4-BE49-F238E27FC236}">
                <a16:creationId xmlns:a16="http://schemas.microsoft.com/office/drawing/2014/main" id="{D8979A4D-3A92-6638-C0F9-BE34DED948A0}"/>
              </a:ext>
            </a:extLst>
          </p:cNvPr>
          <p:cNvSpPr/>
          <p:nvPr/>
        </p:nvSpPr>
        <p:spPr>
          <a:xfrm>
            <a:off x="5154930" y="298764"/>
            <a:ext cx="1074420" cy="291263"/>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激活函数</a:t>
            </a:r>
          </a:p>
        </p:txBody>
      </p:sp>
      <p:cxnSp>
        <p:nvCxnSpPr>
          <p:cNvPr id="22" name="连接符: 肘形 21">
            <a:extLst>
              <a:ext uri="{FF2B5EF4-FFF2-40B4-BE49-F238E27FC236}">
                <a16:creationId xmlns:a16="http://schemas.microsoft.com/office/drawing/2014/main" id="{54307F2D-9298-F0B9-C89E-4E2A037F1E87}"/>
              </a:ext>
            </a:extLst>
          </p:cNvPr>
          <p:cNvCxnSpPr>
            <a:cxnSpLocks/>
            <a:endCxn id="17" idx="6"/>
          </p:cNvCxnSpPr>
          <p:nvPr/>
        </p:nvCxnSpPr>
        <p:spPr>
          <a:xfrm rot="5400000" flipH="1" flipV="1">
            <a:off x="4510585" y="2350589"/>
            <a:ext cx="2481938" cy="121920"/>
          </a:xfrm>
          <a:prstGeom prst="bentConnector4">
            <a:avLst>
              <a:gd name="adj1" fmla="val -11234"/>
              <a:gd name="adj2" fmla="val 130625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直接箭头连接符 32">
            <a:extLst>
              <a:ext uri="{FF2B5EF4-FFF2-40B4-BE49-F238E27FC236}">
                <a16:creationId xmlns:a16="http://schemas.microsoft.com/office/drawing/2014/main" id="{D93BC1A9-5993-2B1A-A0CF-B9F249E6E108}"/>
              </a:ext>
            </a:extLst>
          </p:cNvPr>
          <p:cNvCxnSpPr>
            <a:cxnSpLocks/>
            <a:stCxn id="17" idx="0"/>
            <a:endCxn id="18" idx="2"/>
          </p:cNvCxnSpPr>
          <p:nvPr/>
        </p:nvCxnSpPr>
        <p:spPr>
          <a:xfrm flipV="1">
            <a:off x="5690594" y="590027"/>
            <a:ext cx="1546" cy="4670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8" name="文本框 37">
            <a:extLst>
              <a:ext uri="{FF2B5EF4-FFF2-40B4-BE49-F238E27FC236}">
                <a16:creationId xmlns:a16="http://schemas.microsoft.com/office/drawing/2014/main" id="{C496A206-0FE3-48C5-41A3-411B94D90C2F}"/>
              </a:ext>
            </a:extLst>
          </p:cNvPr>
          <p:cNvSpPr txBox="1"/>
          <p:nvPr/>
        </p:nvSpPr>
        <p:spPr>
          <a:xfrm>
            <a:off x="5699760" y="3998565"/>
            <a:ext cx="271228" cy="300082"/>
          </a:xfrm>
          <a:prstGeom prst="rect">
            <a:avLst/>
          </a:prstGeom>
          <a:noFill/>
        </p:spPr>
        <p:txBody>
          <a:bodyPr wrap="none" rtlCol="0">
            <a:spAutoFit/>
          </a:bodyPr>
          <a:lstStyle/>
          <a:p>
            <a:r>
              <a:rPr lang="en-US" altLang="zh-CN" dirty="0">
                <a:solidFill>
                  <a:schemeClr val="bg1"/>
                </a:solidFill>
              </a:rPr>
              <a:t>x</a:t>
            </a:r>
            <a:endParaRPr lang="zh-CN" altLang="en-US" dirty="0">
              <a:solidFill>
                <a:schemeClr val="bg1"/>
              </a:solidFill>
            </a:endParaRPr>
          </a:p>
        </p:txBody>
      </p:sp>
      <p:sp>
        <p:nvSpPr>
          <p:cNvPr id="39" name="文本框 38">
            <a:extLst>
              <a:ext uri="{FF2B5EF4-FFF2-40B4-BE49-F238E27FC236}">
                <a16:creationId xmlns:a16="http://schemas.microsoft.com/office/drawing/2014/main" id="{1181C67B-FC1E-B4FA-5ECB-8B0590AA3306}"/>
              </a:ext>
            </a:extLst>
          </p:cNvPr>
          <p:cNvSpPr txBox="1"/>
          <p:nvPr/>
        </p:nvSpPr>
        <p:spPr>
          <a:xfrm>
            <a:off x="6036586" y="1118152"/>
            <a:ext cx="271228" cy="300082"/>
          </a:xfrm>
          <a:prstGeom prst="rect">
            <a:avLst/>
          </a:prstGeom>
          <a:noFill/>
        </p:spPr>
        <p:txBody>
          <a:bodyPr wrap="none" rtlCol="0">
            <a:spAutoFit/>
          </a:bodyPr>
          <a:lstStyle/>
          <a:p>
            <a:r>
              <a:rPr lang="en-US" altLang="zh-CN" dirty="0">
                <a:solidFill>
                  <a:schemeClr val="bg1"/>
                </a:solidFill>
              </a:rPr>
              <a:t>x</a:t>
            </a:r>
            <a:endParaRPr lang="zh-CN" altLang="en-US" dirty="0">
              <a:solidFill>
                <a:schemeClr val="bg1"/>
              </a:solidFill>
            </a:endParaRPr>
          </a:p>
        </p:txBody>
      </p:sp>
      <p:sp>
        <p:nvSpPr>
          <p:cNvPr id="45" name="文本框 44">
            <a:extLst>
              <a:ext uri="{FF2B5EF4-FFF2-40B4-BE49-F238E27FC236}">
                <a16:creationId xmlns:a16="http://schemas.microsoft.com/office/drawing/2014/main" id="{8A382F7E-B51E-0765-EC41-4444DFFD63D3}"/>
              </a:ext>
            </a:extLst>
          </p:cNvPr>
          <p:cNvSpPr txBox="1"/>
          <p:nvPr/>
        </p:nvSpPr>
        <p:spPr>
          <a:xfrm>
            <a:off x="5222115" y="1340646"/>
            <a:ext cx="488813" cy="261610"/>
          </a:xfrm>
          <a:prstGeom prst="rect">
            <a:avLst/>
          </a:prstGeom>
          <a:noFill/>
        </p:spPr>
        <p:txBody>
          <a:bodyPr wrap="square" rtlCol="0">
            <a:spAutoFit/>
          </a:bodyPr>
          <a:lstStyle/>
          <a:p>
            <a:r>
              <a:rPr lang="en-US" altLang="zh-CN" sz="1050" dirty="0">
                <a:solidFill>
                  <a:schemeClr val="bg1"/>
                </a:solidFill>
              </a:rPr>
              <a:t>f(x)</a:t>
            </a:r>
            <a:endParaRPr lang="zh-CN" altLang="en-US" sz="1050" dirty="0">
              <a:solidFill>
                <a:schemeClr val="bg1"/>
              </a:solidFill>
            </a:endParaRPr>
          </a:p>
        </p:txBody>
      </p:sp>
      <p:sp>
        <p:nvSpPr>
          <p:cNvPr id="46" name="文本框 45">
            <a:extLst>
              <a:ext uri="{FF2B5EF4-FFF2-40B4-BE49-F238E27FC236}">
                <a16:creationId xmlns:a16="http://schemas.microsoft.com/office/drawing/2014/main" id="{55563DEF-9E6F-4593-624D-99A2194105D8}"/>
              </a:ext>
            </a:extLst>
          </p:cNvPr>
          <p:cNvSpPr txBox="1"/>
          <p:nvPr/>
        </p:nvSpPr>
        <p:spPr>
          <a:xfrm>
            <a:off x="5683387" y="742952"/>
            <a:ext cx="624427" cy="253916"/>
          </a:xfrm>
          <a:prstGeom prst="rect">
            <a:avLst/>
          </a:prstGeom>
          <a:noFill/>
        </p:spPr>
        <p:txBody>
          <a:bodyPr wrap="square" rtlCol="0">
            <a:spAutoFit/>
          </a:bodyPr>
          <a:lstStyle/>
          <a:p>
            <a:r>
              <a:rPr lang="en-US" altLang="zh-CN" sz="1050" dirty="0">
                <a:solidFill>
                  <a:schemeClr val="bg1"/>
                </a:solidFill>
              </a:rPr>
              <a:t>f(x)+x</a:t>
            </a:r>
            <a:endParaRPr lang="zh-CN" altLang="en-US" sz="1050" dirty="0">
              <a:solidFill>
                <a:schemeClr val="bg1"/>
              </a:solidFill>
            </a:endParaRPr>
          </a:p>
        </p:txBody>
      </p:sp>
      <p:sp>
        <p:nvSpPr>
          <p:cNvPr id="48" name="矩形 47">
            <a:extLst>
              <a:ext uri="{FF2B5EF4-FFF2-40B4-BE49-F238E27FC236}">
                <a16:creationId xmlns:a16="http://schemas.microsoft.com/office/drawing/2014/main" id="{3A11C94F-47B4-8708-6C4A-D479412F8B44}"/>
              </a:ext>
            </a:extLst>
          </p:cNvPr>
          <p:cNvSpPr/>
          <p:nvPr/>
        </p:nvSpPr>
        <p:spPr>
          <a:xfrm>
            <a:off x="6863417" y="2446851"/>
            <a:ext cx="882374" cy="291263"/>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1x1</a:t>
            </a:r>
            <a:r>
              <a:rPr lang="zh-CN" altLang="en-US" dirty="0"/>
              <a:t>卷积</a:t>
            </a:r>
          </a:p>
        </p:txBody>
      </p:sp>
      <p:sp>
        <p:nvSpPr>
          <p:cNvPr id="50" name="文本框 49">
            <a:extLst>
              <a:ext uri="{FF2B5EF4-FFF2-40B4-BE49-F238E27FC236}">
                <a16:creationId xmlns:a16="http://schemas.microsoft.com/office/drawing/2014/main" id="{15C1FB51-B0ED-41D7-E564-37DE46E94749}"/>
              </a:ext>
            </a:extLst>
          </p:cNvPr>
          <p:cNvSpPr txBox="1"/>
          <p:nvPr/>
        </p:nvSpPr>
        <p:spPr>
          <a:xfrm>
            <a:off x="614183" y="3375317"/>
            <a:ext cx="3069314" cy="923330"/>
          </a:xfrm>
          <a:prstGeom prst="rect">
            <a:avLst/>
          </a:prstGeom>
          <a:noFill/>
        </p:spPr>
        <p:txBody>
          <a:bodyPr wrap="square" rtlCol="0">
            <a:spAutoFit/>
          </a:bodyPr>
          <a:lstStyle/>
          <a:p>
            <a:r>
              <a:rPr lang="zh-CN" altLang="en-US" dirty="0">
                <a:solidFill>
                  <a:schemeClr val="bg1"/>
                </a:solidFill>
              </a:rPr>
              <a:t>残差网络如图所示，它的形式并不固定，残差网络也可以加在激活函数后等方式，这样</a:t>
            </a:r>
            <a:r>
              <a:rPr lang="en-US" altLang="zh-CN" dirty="0">
                <a:solidFill>
                  <a:schemeClr val="bg1"/>
                </a:solidFill>
              </a:rPr>
              <a:t>f(x)</a:t>
            </a:r>
            <a:r>
              <a:rPr lang="zh-CN" altLang="en-US" dirty="0">
                <a:solidFill>
                  <a:schemeClr val="bg1"/>
                </a:solidFill>
              </a:rPr>
              <a:t>为</a:t>
            </a:r>
            <a:r>
              <a:rPr lang="en-US" altLang="zh-CN" dirty="0">
                <a:solidFill>
                  <a:schemeClr val="bg1"/>
                </a:solidFill>
              </a:rPr>
              <a:t>0</a:t>
            </a:r>
            <a:r>
              <a:rPr lang="zh-CN" altLang="en-US" dirty="0">
                <a:solidFill>
                  <a:schemeClr val="bg1"/>
                </a:solidFill>
              </a:rPr>
              <a:t>的时候，</a:t>
            </a:r>
            <a:r>
              <a:rPr lang="en-US" altLang="zh-CN" dirty="0">
                <a:solidFill>
                  <a:schemeClr val="bg1"/>
                </a:solidFill>
              </a:rPr>
              <a:t>x</a:t>
            </a:r>
            <a:r>
              <a:rPr lang="zh-CN" altLang="en-US" dirty="0">
                <a:solidFill>
                  <a:schemeClr val="bg1"/>
                </a:solidFill>
              </a:rPr>
              <a:t>依然存在，将对后续的网络层持续影响</a:t>
            </a:r>
          </a:p>
        </p:txBody>
      </p:sp>
      <p:sp>
        <p:nvSpPr>
          <p:cNvPr id="51" name="文本框 50">
            <a:extLst>
              <a:ext uri="{FF2B5EF4-FFF2-40B4-BE49-F238E27FC236}">
                <a16:creationId xmlns:a16="http://schemas.microsoft.com/office/drawing/2014/main" id="{1B976FE7-901B-8E74-9306-00ADBF0F9AFE}"/>
              </a:ext>
            </a:extLst>
          </p:cNvPr>
          <p:cNvSpPr txBox="1"/>
          <p:nvPr/>
        </p:nvSpPr>
        <p:spPr>
          <a:xfrm>
            <a:off x="7745791" y="2130817"/>
            <a:ext cx="1322009" cy="923330"/>
          </a:xfrm>
          <a:prstGeom prst="rect">
            <a:avLst/>
          </a:prstGeom>
          <a:noFill/>
        </p:spPr>
        <p:txBody>
          <a:bodyPr wrap="square" rtlCol="0">
            <a:spAutoFit/>
          </a:bodyPr>
          <a:lstStyle/>
          <a:p>
            <a:r>
              <a:rPr lang="en-US" altLang="zh-CN" dirty="0">
                <a:solidFill>
                  <a:schemeClr val="bg1"/>
                </a:solidFill>
              </a:rPr>
              <a:t>1x1</a:t>
            </a:r>
            <a:r>
              <a:rPr lang="zh-CN" altLang="en-US" dirty="0">
                <a:solidFill>
                  <a:schemeClr val="bg1"/>
                </a:solidFill>
              </a:rPr>
              <a:t>层卷积是为了调整维度，</a:t>
            </a:r>
            <a:r>
              <a:rPr lang="en-US" altLang="zh-CN" dirty="0">
                <a:solidFill>
                  <a:schemeClr val="bg1"/>
                </a:solidFill>
              </a:rPr>
              <a:t>1x1</a:t>
            </a:r>
            <a:r>
              <a:rPr lang="zh-CN" altLang="en-US" dirty="0">
                <a:solidFill>
                  <a:schemeClr val="bg1"/>
                </a:solidFill>
              </a:rPr>
              <a:t>层卷积层也是全连接层</a:t>
            </a:r>
          </a:p>
        </p:txBody>
      </p:sp>
    </p:spTree>
    <p:extLst>
      <p:ext uri="{BB962C8B-B14F-4D97-AF65-F5344CB8AC3E}">
        <p14:creationId xmlns:p14="http://schemas.microsoft.com/office/powerpoint/2010/main" val="381126838"/>
      </p:ext>
    </p:extLst>
  </p:cSld>
  <p:clrMapOvr>
    <a:masterClrMapping/>
  </p:clrMapOvr>
  <p:transition spd="slow" advClick="0" advTm="6803">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anim calcmode="lin" valueType="num">
                                      <p:cBhvr>
                                        <p:cTn id="40" dur="1000" fill="hold"/>
                                        <p:tgtEl>
                                          <p:spTgt spid="7"/>
                                        </p:tgtEl>
                                        <p:attrNameLst>
                                          <p:attrName>ppt_x</p:attrName>
                                        </p:attrNameLst>
                                      </p:cBhvr>
                                      <p:tavLst>
                                        <p:tav tm="0">
                                          <p:val>
                                            <p:strVal val="#ppt_x"/>
                                          </p:val>
                                        </p:tav>
                                        <p:tav tm="100000">
                                          <p:val>
                                            <p:strVal val="#ppt_x"/>
                                          </p:val>
                                        </p:tav>
                                      </p:tavLst>
                                    </p:anim>
                                    <p:anim calcmode="lin" valueType="num">
                                      <p:cBhvr>
                                        <p:cTn id="41" dur="1000" fill="hold"/>
                                        <p:tgtEl>
                                          <p:spTgt spid="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anim calcmode="lin" valueType="num">
                                      <p:cBhvr>
                                        <p:cTn id="45" dur="1000" fill="hold"/>
                                        <p:tgtEl>
                                          <p:spTgt spid="8"/>
                                        </p:tgtEl>
                                        <p:attrNameLst>
                                          <p:attrName>ppt_x</p:attrName>
                                        </p:attrNameLst>
                                      </p:cBhvr>
                                      <p:tavLst>
                                        <p:tav tm="0">
                                          <p:val>
                                            <p:strVal val="#ppt_x"/>
                                          </p:val>
                                        </p:tav>
                                        <p:tav tm="100000">
                                          <p:val>
                                            <p:strVal val="#ppt_x"/>
                                          </p:val>
                                        </p:tav>
                                      </p:tavLst>
                                    </p:anim>
                                    <p:anim calcmode="lin" valueType="num">
                                      <p:cBhvr>
                                        <p:cTn id="46" dur="1000" fill="hold"/>
                                        <p:tgtEl>
                                          <p:spTgt spid="8"/>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1000"/>
                                        <p:tgtEl>
                                          <p:spTgt spid="15"/>
                                        </p:tgtEl>
                                      </p:cBhvr>
                                    </p:animEffect>
                                    <p:anim calcmode="lin" valueType="num">
                                      <p:cBhvr>
                                        <p:cTn id="65" dur="1000" fill="hold"/>
                                        <p:tgtEl>
                                          <p:spTgt spid="15"/>
                                        </p:tgtEl>
                                        <p:attrNameLst>
                                          <p:attrName>ppt_x</p:attrName>
                                        </p:attrNameLst>
                                      </p:cBhvr>
                                      <p:tavLst>
                                        <p:tav tm="0">
                                          <p:val>
                                            <p:strVal val="#ppt_x"/>
                                          </p:val>
                                        </p:tav>
                                        <p:tav tm="100000">
                                          <p:val>
                                            <p:strVal val="#ppt_x"/>
                                          </p:val>
                                        </p:tav>
                                      </p:tavLst>
                                    </p:anim>
                                    <p:anim calcmode="lin" valueType="num">
                                      <p:cBhvr>
                                        <p:cTn id="66" dur="1000" fill="hold"/>
                                        <p:tgtEl>
                                          <p:spTgt spid="15"/>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1000"/>
                                        <p:tgtEl>
                                          <p:spTgt spid="17"/>
                                        </p:tgtEl>
                                      </p:cBhvr>
                                    </p:animEffect>
                                    <p:anim calcmode="lin" valueType="num">
                                      <p:cBhvr>
                                        <p:cTn id="70" dur="1000" fill="hold"/>
                                        <p:tgtEl>
                                          <p:spTgt spid="17"/>
                                        </p:tgtEl>
                                        <p:attrNameLst>
                                          <p:attrName>ppt_x</p:attrName>
                                        </p:attrNameLst>
                                      </p:cBhvr>
                                      <p:tavLst>
                                        <p:tav tm="0">
                                          <p:val>
                                            <p:strVal val="#ppt_x"/>
                                          </p:val>
                                        </p:tav>
                                        <p:tav tm="100000">
                                          <p:val>
                                            <p:strVal val="#ppt_x"/>
                                          </p:val>
                                        </p:tav>
                                      </p:tavLst>
                                    </p:anim>
                                    <p:anim calcmode="lin" valueType="num">
                                      <p:cBhvr>
                                        <p:cTn id="71" dur="1000" fill="hold"/>
                                        <p:tgtEl>
                                          <p:spTgt spid="1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1000"/>
                                        <p:tgtEl>
                                          <p:spTgt spid="18"/>
                                        </p:tgtEl>
                                      </p:cBhvr>
                                    </p:animEffect>
                                    <p:anim calcmode="lin" valueType="num">
                                      <p:cBhvr>
                                        <p:cTn id="75" dur="1000" fill="hold"/>
                                        <p:tgtEl>
                                          <p:spTgt spid="18"/>
                                        </p:tgtEl>
                                        <p:attrNameLst>
                                          <p:attrName>ppt_x</p:attrName>
                                        </p:attrNameLst>
                                      </p:cBhvr>
                                      <p:tavLst>
                                        <p:tav tm="0">
                                          <p:val>
                                            <p:strVal val="#ppt_x"/>
                                          </p:val>
                                        </p:tav>
                                        <p:tav tm="100000">
                                          <p:val>
                                            <p:strVal val="#ppt_x"/>
                                          </p:val>
                                        </p:tav>
                                      </p:tavLst>
                                    </p:anim>
                                    <p:anim calcmode="lin" valueType="num">
                                      <p:cBhvr>
                                        <p:cTn id="76" dur="1000" fill="hold"/>
                                        <p:tgtEl>
                                          <p:spTgt spid="18"/>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1000"/>
                                        <p:tgtEl>
                                          <p:spTgt spid="33"/>
                                        </p:tgtEl>
                                      </p:cBhvr>
                                    </p:animEffect>
                                    <p:anim calcmode="lin" valueType="num">
                                      <p:cBhvr>
                                        <p:cTn id="80" dur="1000" fill="hold"/>
                                        <p:tgtEl>
                                          <p:spTgt spid="33"/>
                                        </p:tgtEl>
                                        <p:attrNameLst>
                                          <p:attrName>ppt_x</p:attrName>
                                        </p:attrNameLst>
                                      </p:cBhvr>
                                      <p:tavLst>
                                        <p:tav tm="0">
                                          <p:val>
                                            <p:strVal val="#ppt_x"/>
                                          </p:val>
                                        </p:tav>
                                        <p:tav tm="100000">
                                          <p:val>
                                            <p:strVal val="#ppt_x"/>
                                          </p:val>
                                        </p:tav>
                                      </p:tavLst>
                                    </p:anim>
                                    <p:anim calcmode="lin" valueType="num">
                                      <p:cBhvr>
                                        <p:cTn id="81" dur="1000" fill="hold"/>
                                        <p:tgtEl>
                                          <p:spTgt spid="33"/>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fade">
                                      <p:cBhvr>
                                        <p:cTn id="84" dur="1000"/>
                                        <p:tgtEl>
                                          <p:spTgt spid="38"/>
                                        </p:tgtEl>
                                      </p:cBhvr>
                                    </p:animEffect>
                                    <p:anim calcmode="lin" valueType="num">
                                      <p:cBhvr>
                                        <p:cTn id="85" dur="1000" fill="hold"/>
                                        <p:tgtEl>
                                          <p:spTgt spid="38"/>
                                        </p:tgtEl>
                                        <p:attrNameLst>
                                          <p:attrName>ppt_x</p:attrName>
                                        </p:attrNameLst>
                                      </p:cBhvr>
                                      <p:tavLst>
                                        <p:tav tm="0">
                                          <p:val>
                                            <p:strVal val="#ppt_x"/>
                                          </p:val>
                                        </p:tav>
                                        <p:tav tm="100000">
                                          <p:val>
                                            <p:strVal val="#ppt_x"/>
                                          </p:val>
                                        </p:tav>
                                      </p:tavLst>
                                    </p:anim>
                                    <p:anim calcmode="lin" valueType="num">
                                      <p:cBhvr>
                                        <p:cTn id="86" dur="1000" fill="hold"/>
                                        <p:tgtEl>
                                          <p:spTgt spid="38"/>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fade">
                                      <p:cBhvr>
                                        <p:cTn id="89" dur="1000"/>
                                        <p:tgtEl>
                                          <p:spTgt spid="45"/>
                                        </p:tgtEl>
                                      </p:cBhvr>
                                    </p:animEffect>
                                    <p:anim calcmode="lin" valueType="num">
                                      <p:cBhvr>
                                        <p:cTn id="90" dur="1000" fill="hold"/>
                                        <p:tgtEl>
                                          <p:spTgt spid="45"/>
                                        </p:tgtEl>
                                        <p:attrNameLst>
                                          <p:attrName>ppt_x</p:attrName>
                                        </p:attrNameLst>
                                      </p:cBhvr>
                                      <p:tavLst>
                                        <p:tav tm="0">
                                          <p:val>
                                            <p:strVal val="#ppt_x"/>
                                          </p:val>
                                        </p:tav>
                                        <p:tav tm="100000">
                                          <p:val>
                                            <p:strVal val="#ppt_x"/>
                                          </p:val>
                                        </p:tav>
                                      </p:tavLst>
                                    </p:anim>
                                    <p:anim calcmode="lin" valueType="num">
                                      <p:cBhvr>
                                        <p:cTn id="91"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50"/>
                                        </p:tgtEl>
                                        <p:attrNameLst>
                                          <p:attrName>style.visibility</p:attrName>
                                        </p:attrNameLst>
                                      </p:cBhvr>
                                      <p:to>
                                        <p:strVal val="visible"/>
                                      </p:to>
                                    </p:set>
                                    <p:animEffect transition="in" filter="wipe(down)">
                                      <p:cBhvr>
                                        <p:cTn id="96" dur="500"/>
                                        <p:tgtEl>
                                          <p:spTgt spid="50"/>
                                        </p:tgtEl>
                                      </p:cBhvr>
                                    </p:animEffect>
                                  </p:childTnLst>
                                </p:cTn>
                              </p:par>
                              <p:par>
                                <p:cTn id="97" presetID="22" presetClass="entr" presetSubtype="4" fill="hold" nodeType="with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wipe(down)">
                                      <p:cBhvr>
                                        <p:cTn id="99" dur="500"/>
                                        <p:tgtEl>
                                          <p:spTgt spid="22"/>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39"/>
                                        </p:tgtEl>
                                        <p:attrNameLst>
                                          <p:attrName>style.visibility</p:attrName>
                                        </p:attrNameLst>
                                      </p:cBhvr>
                                      <p:to>
                                        <p:strVal val="visible"/>
                                      </p:to>
                                    </p:set>
                                    <p:animEffect transition="in" filter="wipe(down)">
                                      <p:cBhvr>
                                        <p:cTn id="102" dur="500"/>
                                        <p:tgtEl>
                                          <p:spTgt spid="39"/>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46"/>
                                        </p:tgtEl>
                                        <p:attrNameLst>
                                          <p:attrName>style.visibility</p:attrName>
                                        </p:attrNameLst>
                                      </p:cBhvr>
                                      <p:to>
                                        <p:strVal val="visible"/>
                                      </p:to>
                                    </p:set>
                                    <p:animEffect transition="in" filter="wipe(down)">
                                      <p:cBhvr>
                                        <p:cTn id="105" dur="500"/>
                                        <p:tgtEl>
                                          <p:spTgt spid="46"/>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48"/>
                                        </p:tgtEl>
                                        <p:attrNameLst>
                                          <p:attrName>style.visibility</p:attrName>
                                        </p:attrNameLst>
                                      </p:cBhvr>
                                      <p:to>
                                        <p:strVal val="visible"/>
                                      </p:to>
                                    </p:set>
                                    <p:animEffect transition="in" filter="wipe(down)">
                                      <p:cBhvr>
                                        <p:cTn id="108" dur="500"/>
                                        <p:tgtEl>
                                          <p:spTgt spid="48"/>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51"/>
                                        </p:tgtEl>
                                        <p:attrNameLst>
                                          <p:attrName>style.visibility</p:attrName>
                                        </p:attrNameLst>
                                      </p:cBhvr>
                                      <p:to>
                                        <p:strVal val="visible"/>
                                      </p:to>
                                    </p:set>
                                    <p:animEffect transition="in" filter="wipe(down)">
                                      <p:cBhvr>
                                        <p:cTn id="1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2" grpId="0"/>
      <p:bldP spid="3" grpId="0" animBg="1"/>
      <p:bldP spid="4" grpId="0" animBg="1"/>
      <p:bldP spid="6" grpId="0" animBg="1"/>
      <p:bldP spid="7" grpId="0" animBg="1"/>
      <p:bldP spid="8" grpId="0" animBg="1"/>
      <p:bldP spid="17" grpId="0" animBg="1"/>
      <p:bldP spid="18" grpId="0" animBg="1"/>
      <p:bldP spid="38" grpId="0"/>
      <p:bldP spid="39" grpId="0"/>
      <p:bldP spid="45" grpId="0"/>
      <p:bldP spid="46" grpId="0"/>
      <p:bldP spid="48" grpId="0" animBg="1"/>
      <p:bldP spid="50" grpId="0"/>
      <p:bldP spid="5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2035F646-D561-B475-79AC-F4DE206907CB}"/>
              </a:ext>
            </a:extLst>
          </p:cNvPr>
          <p:cNvGrpSpPr/>
          <p:nvPr/>
        </p:nvGrpSpPr>
        <p:grpSpPr>
          <a:xfrm>
            <a:off x="7185792" y="1472896"/>
            <a:ext cx="1747193" cy="1755674"/>
            <a:chOff x="7185792" y="1611390"/>
            <a:chExt cx="1747193" cy="1755674"/>
          </a:xfrm>
        </p:grpSpPr>
        <p:cxnSp>
          <p:nvCxnSpPr>
            <p:cNvPr id="10" name="直接箭头连接符 9">
              <a:extLst>
                <a:ext uri="{FF2B5EF4-FFF2-40B4-BE49-F238E27FC236}">
                  <a16:creationId xmlns:a16="http://schemas.microsoft.com/office/drawing/2014/main" id="{BD8DFCDA-72E5-F705-6B06-6123EAC904BE}"/>
                </a:ext>
              </a:extLst>
            </p:cNvPr>
            <p:cNvCxnSpPr/>
            <p:nvPr/>
          </p:nvCxnSpPr>
          <p:spPr>
            <a:xfrm>
              <a:off x="7185792" y="2571750"/>
              <a:ext cx="1747193"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2" name="直接箭头连接符 11">
              <a:extLst>
                <a:ext uri="{FF2B5EF4-FFF2-40B4-BE49-F238E27FC236}">
                  <a16:creationId xmlns:a16="http://schemas.microsoft.com/office/drawing/2014/main" id="{E9DE5D11-9ED5-D5A4-0734-25948FE0DB9B}"/>
                </a:ext>
              </a:extLst>
            </p:cNvPr>
            <p:cNvCxnSpPr>
              <a:cxnSpLocks/>
            </p:cNvCxnSpPr>
            <p:nvPr/>
          </p:nvCxnSpPr>
          <p:spPr>
            <a:xfrm flipH="1" flipV="1">
              <a:off x="7949309" y="1611390"/>
              <a:ext cx="14950" cy="175567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sp>
        <p:nvSpPr>
          <p:cNvPr id="36" name="文本框 35"/>
          <p:cNvSpPr txBox="1"/>
          <p:nvPr/>
        </p:nvSpPr>
        <p:spPr>
          <a:xfrm>
            <a:off x="708448" y="203158"/>
            <a:ext cx="2929970" cy="461665"/>
          </a:xfrm>
          <a:prstGeom prst="rect">
            <a:avLst/>
          </a:prstGeom>
          <a:noFill/>
        </p:spPr>
        <p:txBody>
          <a:bodyPr wrap="square" rtlCol="0">
            <a:spAutoFit/>
          </a:bodyPr>
          <a:lstStyle/>
          <a:p>
            <a:r>
              <a:rPr lang="zh-CN" altLang="en-US" sz="2400" b="1"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归一化</a:t>
            </a:r>
          </a:p>
        </p:txBody>
      </p:sp>
      <p:sp>
        <p:nvSpPr>
          <p:cNvPr id="37" name="文本框 36"/>
          <p:cNvSpPr txBox="1"/>
          <p:nvPr/>
        </p:nvSpPr>
        <p:spPr>
          <a:xfrm>
            <a:off x="145056" y="156991"/>
            <a:ext cx="631840" cy="553998"/>
          </a:xfrm>
          <a:prstGeom prst="rect">
            <a:avLst/>
          </a:prstGeom>
          <a:noFill/>
        </p:spPr>
        <p:txBody>
          <a:bodyPr wrap="square" rtlCol="0">
            <a:spAutoFit/>
          </a:bodyPr>
          <a:lstStyle/>
          <a:p>
            <a:pPr algn="ctr"/>
            <a:r>
              <a:rPr lang="en-US" altLang="zh-CN" sz="30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04</a:t>
            </a:r>
            <a:endParaRPr lang="zh-CN" altLang="en-US" sz="30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sp>
        <p:nvSpPr>
          <p:cNvPr id="2" name="文本框 1">
            <a:extLst>
              <a:ext uri="{FF2B5EF4-FFF2-40B4-BE49-F238E27FC236}">
                <a16:creationId xmlns:a16="http://schemas.microsoft.com/office/drawing/2014/main" id="{84292171-2F1A-C983-087F-BFEF22EBAAFC}"/>
              </a:ext>
            </a:extLst>
          </p:cNvPr>
          <p:cNvSpPr txBox="1"/>
          <p:nvPr/>
        </p:nvSpPr>
        <p:spPr>
          <a:xfrm>
            <a:off x="708448" y="937260"/>
            <a:ext cx="6477344" cy="507831"/>
          </a:xfrm>
          <a:prstGeom prst="rect">
            <a:avLst/>
          </a:prstGeom>
          <a:noFill/>
        </p:spPr>
        <p:txBody>
          <a:bodyPr wrap="square" rtlCol="0">
            <a:spAutoFit/>
          </a:bodyPr>
          <a:lstStyle/>
          <a:p>
            <a:r>
              <a:rPr lang="zh-CN" altLang="en-US" dirty="0">
                <a:solidFill>
                  <a:schemeClr val="bg1"/>
                </a:solidFill>
              </a:rPr>
              <a:t>机器学习中，我们会用到归一化，它是</a:t>
            </a:r>
            <a:r>
              <a:rPr lang="zh-CN" altLang="en-US" b="0" i="0" dirty="0">
                <a:solidFill>
                  <a:schemeClr val="bg1"/>
                </a:solidFill>
                <a:effectLst/>
                <a:latin typeface="-apple-system"/>
              </a:rPr>
              <a:t>将输入数据转化为具有统一分布的形式，以便更好地训练模型和提高模型的性能。</a:t>
            </a:r>
            <a:endParaRPr lang="zh-CN" altLang="en-US" dirty="0">
              <a:solidFill>
                <a:schemeClr val="bg1"/>
              </a:solidFill>
            </a:endParaRPr>
          </a:p>
        </p:txBody>
      </p:sp>
      <p:sp>
        <p:nvSpPr>
          <p:cNvPr id="3" name="文本框 2">
            <a:extLst>
              <a:ext uri="{FF2B5EF4-FFF2-40B4-BE49-F238E27FC236}">
                <a16:creationId xmlns:a16="http://schemas.microsoft.com/office/drawing/2014/main" id="{140A2A0C-38FC-8B35-8DC1-3A1DA98492CC}"/>
              </a:ext>
            </a:extLst>
          </p:cNvPr>
          <p:cNvSpPr txBox="1"/>
          <p:nvPr/>
        </p:nvSpPr>
        <p:spPr>
          <a:xfrm>
            <a:off x="581174" y="1671362"/>
            <a:ext cx="6294464" cy="1338828"/>
          </a:xfrm>
          <a:prstGeom prst="rect">
            <a:avLst/>
          </a:prstGeom>
          <a:noFill/>
        </p:spPr>
        <p:txBody>
          <a:bodyPr wrap="square" rtlCol="0">
            <a:spAutoFit/>
          </a:bodyPr>
          <a:lstStyle/>
          <a:p>
            <a:pPr marL="342900" indent="-342900">
              <a:buFont typeface="+mj-lt"/>
              <a:buAutoNum type="arabicPeriod"/>
            </a:pPr>
            <a:r>
              <a:rPr lang="zh-CN" altLang="en-US" b="0" i="0" dirty="0">
                <a:solidFill>
                  <a:schemeClr val="bg1"/>
                </a:solidFill>
                <a:effectLst/>
                <a:latin typeface="-apple-system"/>
              </a:rPr>
              <a:t>归一化可以把数据统一到某个范围，达到梯度下降求参数迭代速度一致，统一每个特征的范围，即</a:t>
            </a:r>
            <a:r>
              <a:rPr lang="zh-CN" altLang="en-US" b="0" i="0" dirty="0">
                <a:solidFill>
                  <a:schemeClr val="accent2"/>
                </a:solidFill>
                <a:effectLst/>
                <a:latin typeface="-apple-system"/>
              </a:rPr>
              <a:t>无量纲化</a:t>
            </a:r>
            <a:endParaRPr lang="en-US" altLang="zh-CN" b="0" i="0" dirty="0">
              <a:solidFill>
                <a:schemeClr val="accent2"/>
              </a:solidFill>
              <a:effectLst/>
              <a:latin typeface="-apple-system"/>
            </a:endParaRPr>
          </a:p>
          <a:p>
            <a:pPr marL="342900" indent="-342900">
              <a:buFont typeface="+mj-lt"/>
              <a:buAutoNum type="arabicPeriod"/>
            </a:pPr>
            <a:r>
              <a:rPr lang="zh-CN" altLang="en-US" b="0" i="0" dirty="0">
                <a:solidFill>
                  <a:schemeClr val="bg1"/>
                </a:solidFill>
                <a:effectLst/>
                <a:latin typeface="-apple-system"/>
              </a:rPr>
              <a:t>通过对输入数据进行归一化处理，可以使得不同特征具有相同的权重，从而</a:t>
            </a:r>
            <a:r>
              <a:rPr lang="zh-CN" altLang="en-US" b="0" i="0" dirty="0">
                <a:solidFill>
                  <a:schemeClr val="accent2"/>
                </a:solidFill>
                <a:effectLst/>
                <a:latin typeface="-apple-system"/>
              </a:rPr>
              <a:t>减少了数据中的偏差</a:t>
            </a:r>
            <a:endParaRPr lang="en-US" altLang="zh-CN" b="0" i="0" dirty="0">
              <a:solidFill>
                <a:schemeClr val="accent2"/>
              </a:solidFill>
              <a:effectLst/>
              <a:latin typeface="-apple-system"/>
            </a:endParaRPr>
          </a:p>
          <a:p>
            <a:pPr marL="342900" indent="-342900">
              <a:buFont typeface="+mj-lt"/>
              <a:buAutoNum type="arabicPeriod"/>
            </a:pPr>
            <a:r>
              <a:rPr lang="zh-CN" altLang="en-US" b="0" i="0" dirty="0">
                <a:solidFill>
                  <a:schemeClr val="bg1"/>
                </a:solidFill>
                <a:effectLst/>
                <a:latin typeface="-apple-system"/>
              </a:rPr>
              <a:t>通过归一化处理，可以使得数据具有更好的分布性质，从而</a:t>
            </a:r>
            <a:r>
              <a:rPr lang="zh-CN" altLang="en-US" b="0" i="0" dirty="0">
                <a:solidFill>
                  <a:schemeClr val="accent2"/>
                </a:solidFill>
                <a:effectLst/>
                <a:latin typeface="-apple-system"/>
              </a:rPr>
              <a:t>提高模型的收敛速度和精度</a:t>
            </a:r>
            <a:r>
              <a:rPr lang="zh-CN" altLang="en-US" b="0" i="0" dirty="0">
                <a:solidFill>
                  <a:schemeClr val="bg1"/>
                </a:solidFill>
                <a:effectLst/>
                <a:latin typeface="-apple-system"/>
              </a:rPr>
              <a:t>。</a:t>
            </a:r>
          </a:p>
        </p:txBody>
      </p:sp>
      <p:sp>
        <p:nvSpPr>
          <p:cNvPr id="6" name="文本框 5">
            <a:extLst>
              <a:ext uri="{FF2B5EF4-FFF2-40B4-BE49-F238E27FC236}">
                <a16:creationId xmlns:a16="http://schemas.microsoft.com/office/drawing/2014/main" id="{4D3B0DC5-0211-357B-6AB7-C94EEB698BD4}"/>
              </a:ext>
            </a:extLst>
          </p:cNvPr>
          <p:cNvSpPr txBox="1"/>
          <p:nvPr/>
        </p:nvSpPr>
        <p:spPr>
          <a:xfrm>
            <a:off x="708448" y="3178752"/>
            <a:ext cx="1742785" cy="300082"/>
          </a:xfrm>
          <a:prstGeom prst="rect">
            <a:avLst/>
          </a:prstGeom>
          <a:noFill/>
        </p:spPr>
        <p:txBody>
          <a:bodyPr wrap="none" rtlCol="0">
            <a:spAutoFit/>
          </a:bodyPr>
          <a:lstStyle/>
          <a:p>
            <a:r>
              <a:rPr lang="zh-CN" altLang="en-US" dirty="0">
                <a:solidFill>
                  <a:schemeClr val="bg1"/>
                </a:solidFill>
              </a:rPr>
              <a:t>常见的归一化方式：</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4099856-1D0D-A832-4259-F747FB96B711}"/>
                  </a:ext>
                </a:extLst>
              </p:cNvPr>
              <p:cNvSpPr txBox="1"/>
              <p:nvPr/>
            </p:nvSpPr>
            <p:spPr>
              <a:xfrm>
                <a:off x="680114" y="3601230"/>
                <a:ext cx="3267006" cy="706925"/>
              </a:xfrm>
              <a:prstGeom prst="rect">
                <a:avLst/>
              </a:prstGeom>
              <a:noFill/>
            </p:spPr>
            <p:txBody>
              <a:bodyPr wrap="square" rtlCol="0">
                <a:spAutoFit/>
              </a:bodyPr>
              <a:lstStyle/>
              <a:p>
                <a:r>
                  <a:rPr lang="zh-CN" altLang="en-US" dirty="0">
                    <a:solidFill>
                      <a:schemeClr val="bg1"/>
                    </a:solidFill>
                  </a:rPr>
                  <a:t>最大最小值归一化：</a:t>
                </a:r>
                <a14:m>
                  <m:oMath xmlns:m="http://schemas.openxmlformats.org/officeDocument/2006/math">
                    <m:sSub>
                      <m:sSubPr>
                        <m:ctrlPr>
                          <a:rPr lang="zh-CN" altLang="zh-CN" sz="1800" i="1" kern="100"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𝑋</m:t>
                        </m:r>
                      </m:e>
                      <m:sub>
                        <m:r>
                          <a:rPr lang="en-US" altLang="zh-CN" sz="18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800" i="1" kern="1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kern="1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𝑚𝑖𝑛</m:t>
                            </m:r>
                          </m:sub>
                        </m:sSub>
                      </m:num>
                      <m:den>
                        <m:sSub>
                          <m:sSubPr>
                            <m:ctrlPr>
                              <a:rPr lang="zh-CN" altLang="zh-CN" sz="1800" i="1" kern="1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𝑚𝑎𝑥</m:t>
                            </m:r>
                          </m:sub>
                        </m:sSub>
                        <m:r>
                          <a:rPr lang="en-US" altLang="zh-CN" sz="18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𝑚𝑖𝑛</m:t>
                            </m:r>
                          </m:sub>
                        </m:sSub>
                      </m:den>
                    </m:f>
                  </m:oMath>
                </a14:m>
                <a:endPar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solidFill>
                    <a:schemeClr val="bg1"/>
                  </a:solidFill>
                </a:endParaRPr>
              </a:p>
            </p:txBody>
          </p:sp>
        </mc:Choice>
        <mc:Fallback xmlns="">
          <p:sp>
            <p:nvSpPr>
              <p:cNvPr id="7" name="文本框 6">
                <a:extLst>
                  <a:ext uri="{FF2B5EF4-FFF2-40B4-BE49-F238E27FC236}">
                    <a16:creationId xmlns:a16="http://schemas.microsoft.com/office/drawing/2014/main" id="{84099856-1D0D-A832-4259-F747FB96B711}"/>
                  </a:ext>
                </a:extLst>
              </p:cNvPr>
              <p:cNvSpPr txBox="1">
                <a:spLocks noRot="1" noChangeAspect="1" noMove="1" noResize="1" noEditPoints="1" noAdjustHandles="1" noChangeArrowheads="1" noChangeShapeType="1" noTextEdit="1"/>
              </p:cNvSpPr>
              <p:nvPr/>
            </p:nvSpPr>
            <p:spPr>
              <a:xfrm>
                <a:off x="680114" y="3601230"/>
                <a:ext cx="3267006" cy="706925"/>
              </a:xfrm>
              <a:prstGeom prst="rect">
                <a:avLst/>
              </a:prstGeom>
              <a:blipFill>
                <a:blip r:embed="rId4"/>
                <a:stretch>
                  <a:fillRect l="-5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16F2600-BBF6-2174-0922-F9EFACF5DD4D}"/>
                  </a:ext>
                </a:extLst>
              </p:cNvPr>
              <p:cNvSpPr txBox="1"/>
              <p:nvPr/>
            </p:nvSpPr>
            <p:spPr>
              <a:xfrm>
                <a:off x="4486934" y="3621236"/>
                <a:ext cx="2608343" cy="686919"/>
              </a:xfrm>
              <a:prstGeom prst="rect">
                <a:avLst/>
              </a:prstGeom>
              <a:noFill/>
            </p:spPr>
            <p:txBody>
              <a:bodyPr wrap="none" rtlCol="0">
                <a:spAutoFit/>
              </a:bodyPr>
              <a:lstStyle/>
              <a:p>
                <a:r>
                  <a:rPr lang="en-US" altLang="zh-CN" dirty="0">
                    <a:solidFill>
                      <a:schemeClr val="bg1"/>
                    </a:solidFill>
                  </a:rPr>
                  <a:t>z-score</a:t>
                </a:r>
                <a:r>
                  <a:rPr lang="zh-CN" altLang="en-US" dirty="0">
                    <a:solidFill>
                      <a:schemeClr val="bg1"/>
                    </a:solidFill>
                  </a:rPr>
                  <a:t>归一化：</a:t>
                </a:r>
                <a14:m>
                  <m:oMath xmlns:m="http://schemas.openxmlformats.org/officeDocument/2006/math">
                    <m:sSub>
                      <m:sSubPr>
                        <m:ctrlPr>
                          <a:rPr lang="zh-CN" altLang="zh-CN" sz="1800" i="1" kern="100"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𝑋</m:t>
                        </m:r>
                      </m:e>
                      <m:sub>
                        <m:r>
                          <a:rPr lang="en-US" altLang="zh-CN" sz="18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800" i="1" kern="1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kern="1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𝑒𝑥𝑝</m:t>
                            </m:r>
                          </m:sub>
                        </m:sSub>
                      </m:num>
                      <m:den>
                        <m:r>
                          <a:rPr lang="en-US" altLang="zh-CN" sz="18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𝜎</m:t>
                        </m:r>
                      </m:den>
                    </m:f>
                  </m:oMath>
                </a14:m>
                <a:endPar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solidFill>
                    <a:schemeClr val="bg1"/>
                  </a:solidFill>
                </a:endParaRPr>
              </a:p>
            </p:txBody>
          </p:sp>
        </mc:Choice>
        <mc:Fallback xmlns="">
          <p:sp>
            <p:nvSpPr>
              <p:cNvPr id="8" name="文本框 7">
                <a:extLst>
                  <a:ext uri="{FF2B5EF4-FFF2-40B4-BE49-F238E27FC236}">
                    <a16:creationId xmlns:a16="http://schemas.microsoft.com/office/drawing/2014/main" id="{E16F2600-BBF6-2174-0922-F9EFACF5DD4D}"/>
                  </a:ext>
                </a:extLst>
              </p:cNvPr>
              <p:cNvSpPr txBox="1">
                <a:spLocks noRot="1" noChangeAspect="1" noMove="1" noResize="1" noEditPoints="1" noAdjustHandles="1" noChangeArrowheads="1" noChangeShapeType="1" noTextEdit="1"/>
              </p:cNvSpPr>
              <p:nvPr/>
            </p:nvSpPr>
            <p:spPr>
              <a:xfrm>
                <a:off x="4486934" y="3621236"/>
                <a:ext cx="2608343" cy="686919"/>
              </a:xfrm>
              <a:prstGeom prst="rect">
                <a:avLst/>
              </a:prstGeom>
              <a:blipFill>
                <a:blip r:embed="rId5"/>
                <a:stretch>
                  <a:fillRect l="-467"/>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3AF44B39-0471-D2CA-A2B0-AE6D7CE59405}"/>
              </a:ext>
            </a:extLst>
          </p:cNvPr>
          <p:cNvSpPr txBox="1"/>
          <p:nvPr/>
        </p:nvSpPr>
        <p:spPr>
          <a:xfrm>
            <a:off x="645707" y="4430551"/>
            <a:ext cx="7303602" cy="300082"/>
          </a:xfrm>
          <a:prstGeom prst="rect">
            <a:avLst/>
          </a:prstGeom>
          <a:noFill/>
        </p:spPr>
        <p:txBody>
          <a:bodyPr wrap="none" rtlCol="0">
            <a:spAutoFit/>
          </a:bodyPr>
          <a:lstStyle/>
          <a:p>
            <a:r>
              <a:rPr lang="zh-CN" altLang="en-US" b="0" i="0" dirty="0">
                <a:solidFill>
                  <a:schemeClr val="bg1"/>
                </a:solidFill>
                <a:effectLst/>
                <a:latin typeface="-apple-system"/>
              </a:rPr>
              <a:t>在机器学习中更多使用后者，这样处理之后数据的均值变为</a:t>
            </a:r>
            <a:r>
              <a:rPr lang="en-US" altLang="zh-CN" b="0" i="0" dirty="0">
                <a:solidFill>
                  <a:schemeClr val="bg1"/>
                </a:solidFill>
                <a:effectLst/>
                <a:latin typeface="-apple-system"/>
              </a:rPr>
              <a:t>0</a:t>
            </a:r>
            <a:r>
              <a:rPr lang="zh-CN" altLang="en-US" b="0" i="0" dirty="0">
                <a:solidFill>
                  <a:schemeClr val="bg1"/>
                </a:solidFill>
                <a:effectLst/>
                <a:latin typeface="-apple-system"/>
              </a:rPr>
              <a:t>，方差变为</a:t>
            </a:r>
            <a:r>
              <a:rPr lang="en-US" altLang="zh-CN" b="0" i="0" dirty="0">
                <a:solidFill>
                  <a:schemeClr val="bg1"/>
                </a:solidFill>
                <a:effectLst/>
                <a:latin typeface="-apple-system"/>
              </a:rPr>
              <a:t>1</a:t>
            </a:r>
            <a:r>
              <a:rPr lang="zh-CN" altLang="en-US" b="0" i="0" dirty="0">
                <a:solidFill>
                  <a:schemeClr val="bg1"/>
                </a:solidFill>
                <a:effectLst/>
                <a:latin typeface="-apple-system"/>
              </a:rPr>
              <a:t>，服从标准正态分布</a:t>
            </a:r>
            <a:endParaRPr lang="zh-CN" altLang="en-US" dirty="0">
              <a:solidFill>
                <a:schemeClr val="bg1"/>
              </a:solidFill>
            </a:endParaRPr>
          </a:p>
        </p:txBody>
      </p:sp>
      <p:grpSp>
        <p:nvGrpSpPr>
          <p:cNvPr id="22" name="组合 21">
            <a:extLst>
              <a:ext uri="{FF2B5EF4-FFF2-40B4-BE49-F238E27FC236}">
                <a16:creationId xmlns:a16="http://schemas.microsoft.com/office/drawing/2014/main" id="{F40AF734-B8F3-6799-865F-3A103743AD3F}"/>
              </a:ext>
            </a:extLst>
          </p:cNvPr>
          <p:cNvGrpSpPr/>
          <p:nvPr/>
        </p:nvGrpSpPr>
        <p:grpSpPr>
          <a:xfrm>
            <a:off x="7324438" y="1723415"/>
            <a:ext cx="1440000" cy="1224000"/>
            <a:chOff x="7398327" y="1822822"/>
            <a:chExt cx="1406662" cy="1179722"/>
          </a:xfrm>
          <a:solidFill>
            <a:srgbClr val="DEFF7B">
              <a:alpha val="50196"/>
            </a:srgbClr>
          </a:solidFill>
        </p:grpSpPr>
        <p:sp>
          <p:nvSpPr>
            <p:cNvPr id="14" name="椭圆 13">
              <a:extLst>
                <a:ext uri="{FF2B5EF4-FFF2-40B4-BE49-F238E27FC236}">
                  <a16:creationId xmlns:a16="http://schemas.microsoft.com/office/drawing/2014/main" id="{252F46F7-F776-209B-256C-A5A4B9A2D097}"/>
                </a:ext>
              </a:extLst>
            </p:cNvPr>
            <p:cNvSpPr/>
            <p:nvPr/>
          </p:nvSpPr>
          <p:spPr>
            <a:xfrm>
              <a:off x="7398327" y="2354447"/>
              <a:ext cx="45719" cy="45719"/>
            </a:xfrm>
            <a:prstGeom prst="ellipse">
              <a:avLst/>
            </a:prstGeom>
            <a:grp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76BA355C-697B-7F3D-B301-1A6F25ABFF84}"/>
                </a:ext>
              </a:extLst>
            </p:cNvPr>
            <p:cNvSpPr/>
            <p:nvPr/>
          </p:nvSpPr>
          <p:spPr>
            <a:xfrm>
              <a:off x="7456945" y="2194825"/>
              <a:ext cx="45719" cy="45719"/>
            </a:xfrm>
            <a:prstGeom prst="ellipse">
              <a:avLst/>
            </a:prstGeom>
            <a:grp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EA3D40D7-4E02-B4DE-3EB7-7993915217A1}"/>
                </a:ext>
              </a:extLst>
            </p:cNvPr>
            <p:cNvSpPr/>
            <p:nvPr/>
          </p:nvSpPr>
          <p:spPr>
            <a:xfrm>
              <a:off x="7746230" y="1822822"/>
              <a:ext cx="45719" cy="45719"/>
            </a:xfrm>
            <a:prstGeom prst="ellipse">
              <a:avLst/>
            </a:prstGeom>
            <a:grp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6E0DE9D2-5E92-883F-0767-7AF3CBD3CFB0}"/>
                </a:ext>
              </a:extLst>
            </p:cNvPr>
            <p:cNvSpPr/>
            <p:nvPr/>
          </p:nvSpPr>
          <p:spPr>
            <a:xfrm>
              <a:off x="8290345" y="2197224"/>
              <a:ext cx="45719" cy="45719"/>
            </a:xfrm>
            <a:prstGeom prst="ellipse">
              <a:avLst/>
            </a:prstGeom>
            <a:grp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A93CC60F-A9CF-20B4-998F-C008C76F2579}"/>
                </a:ext>
              </a:extLst>
            </p:cNvPr>
            <p:cNvSpPr/>
            <p:nvPr/>
          </p:nvSpPr>
          <p:spPr>
            <a:xfrm>
              <a:off x="7738292" y="2956825"/>
              <a:ext cx="45719" cy="45719"/>
            </a:xfrm>
            <a:prstGeom prst="ellipse">
              <a:avLst/>
            </a:prstGeom>
            <a:grp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7746F00F-34F2-B691-76DA-0AF8BCF32EDD}"/>
                </a:ext>
              </a:extLst>
            </p:cNvPr>
            <p:cNvSpPr/>
            <p:nvPr/>
          </p:nvSpPr>
          <p:spPr>
            <a:xfrm>
              <a:off x="7769089" y="2698134"/>
              <a:ext cx="45719" cy="45719"/>
            </a:xfrm>
            <a:prstGeom prst="ellipse">
              <a:avLst/>
            </a:prstGeom>
            <a:grp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A4B53EB2-CB74-C1F4-BFD9-BAFAE546EA59}"/>
                </a:ext>
              </a:extLst>
            </p:cNvPr>
            <p:cNvSpPr/>
            <p:nvPr/>
          </p:nvSpPr>
          <p:spPr>
            <a:xfrm>
              <a:off x="8261090" y="2854839"/>
              <a:ext cx="45719" cy="45719"/>
            </a:xfrm>
            <a:prstGeom prst="ellipse">
              <a:avLst/>
            </a:prstGeom>
            <a:grp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5144D4A0-48A1-70B8-25D9-E93BDD2BEF08}"/>
                </a:ext>
              </a:extLst>
            </p:cNvPr>
            <p:cNvSpPr/>
            <p:nvPr/>
          </p:nvSpPr>
          <p:spPr>
            <a:xfrm>
              <a:off x="8759270" y="2870237"/>
              <a:ext cx="45719" cy="45719"/>
            </a:xfrm>
            <a:prstGeom prst="ellipse">
              <a:avLst/>
            </a:prstGeom>
            <a:grp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a16="http://schemas.microsoft.com/office/drawing/2014/main" id="{272D6200-7F52-C161-AC9E-6A12CDAE8CEF}"/>
              </a:ext>
            </a:extLst>
          </p:cNvPr>
          <p:cNvGrpSpPr/>
          <p:nvPr/>
        </p:nvGrpSpPr>
        <p:grpSpPr>
          <a:xfrm>
            <a:off x="7820041" y="2248313"/>
            <a:ext cx="360000" cy="306000"/>
            <a:chOff x="7398327" y="1822822"/>
            <a:chExt cx="1406662" cy="1179722"/>
          </a:xfrm>
          <a:solidFill>
            <a:schemeClr val="accent2">
              <a:lumMod val="75000"/>
            </a:schemeClr>
          </a:solidFill>
        </p:grpSpPr>
        <p:sp>
          <p:nvSpPr>
            <p:cNvPr id="24" name="椭圆 23">
              <a:extLst>
                <a:ext uri="{FF2B5EF4-FFF2-40B4-BE49-F238E27FC236}">
                  <a16:creationId xmlns:a16="http://schemas.microsoft.com/office/drawing/2014/main" id="{745A09A8-4D4D-79B8-6406-366FE351AAFC}"/>
                </a:ext>
              </a:extLst>
            </p:cNvPr>
            <p:cNvSpPr/>
            <p:nvPr/>
          </p:nvSpPr>
          <p:spPr>
            <a:xfrm>
              <a:off x="7398327" y="2354447"/>
              <a:ext cx="45719" cy="45719"/>
            </a:xfrm>
            <a:prstGeom prst="ellipse">
              <a:avLst/>
            </a:prstGeom>
            <a:grpFill/>
            <a:ln w="38100">
              <a:solidFill>
                <a:schemeClr val="accent3">
                  <a:lumMod val="7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4DB65790-D9DE-DE90-6CF2-B5D19C9FE9F8}"/>
                </a:ext>
              </a:extLst>
            </p:cNvPr>
            <p:cNvSpPr/>
            <p:nvPr/>
          </p:nvSpPr>
          <p:spPr>
            <a:xfrm>
              <a:off x="7456945" y="2194825"/>
              <a:ext cx="45719" cy="45719"/>
            </a:xfrm>
            <a:prstGeom prst="ellipse">
              <a:avLst/>
            </a:prstGeom>
            <a:grpFill/>
            <a:ln w="38100">
              <a:solidFill>
                <a:schemeClr val="accent3">
                  <a:lumMod val="7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237BC09-D57F-2764-D007-B1F34890BFBB}"/>
                </a:ext>
              </a:extLst>
            </p:cNvPr>
            <p:cNvSpPr/>
            <p:nvPr/>
          </p:nvSpPr>
          <p:spPr>
            <a:xfrm>
              <a:off x="7746230" y="1822822"/>
              <a:ext cx="45719" cy="45719"/>
            </a:xfrm>
            <a:prstGeom prst="ellipse">
              <a:avLst/>
            </a:prstGeom>
            <a:grpFill/>
            <a:ln w="38100">
              <a:solidFill>
                <a:schemeClr val="accent3">
                  <a:lumMod val="7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1D3F077D-2627-E7FD-8802-B2499C49FFBB}"/>
                </a:ext>
              </a:extLst>
            </p:cNvPr>
            <p:cNvSpPr/>
            <p:nvPr/>
          </p:nvSpPr>
          <p:spPr>
            <a:xfrm>
              <a:off x="8290345" y="2197224"/>
              <a:ext cx="45719" cy="45719"/>
            </a:xfrm>
            <a:prstGeom prst="ellipse">
              <a:avLst/>
            </a:prstGeom>
            <a:grpFill/>
            <a:ln w="38100">
              <a:solidFill>
                <a:schemeClr val="accent3">
                  <a:lumMod val="7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90B0C2BC-F5DD-612A-A5EF-BA882829720E}"/>
                </a:ext>
              </a:extLst>
            </p:cNvPr>
            <p:cNvSpPr/>
            <p:nvPr/>
          </p:nvSpPr>
          <p:spPr>
            <a:xfrm>
              <a:off x="7738292" y="2956825"/>
              <a:ext cx="45719" cy="45719"/>
            </a:xfrm>
            <a:prstGeom prst="ellipse">
              <a:avLst/>
            </a:prstGeom>
            <a:grpFill/>
            <a:ln w="38100">
              <a:solidFill>
                <a:schemeClr val="accent3">
                  <a:lumMod val="7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66B1CDEF-FE8A-14A8-F643-EB9268BBD6AA}"/>
                </a:ext>
              </a:extLst>
            </p:cNvPr>
            <p:cNvSpPr/>
            <p:nvPr/>
          </p:nvSpPr>
          <p:spPr>
            <a:xfrm>
              <a:off x="7769089" y="2698134"/>
              <a:ext cx="45719" cy="45719"/>
            </a:xfrm>
            <a:prstGeom prst="ellipse">
              <a:avLst/>
            </a:prstGeom>
            <a:grpFill/>
            <a:ln w="38100">
              <a:solidFill>
                <a:schemeClr val="accent3">
                  <a:lumMod val="7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DA6FA562-2360-AAAE-775F-5921F0E91659}"/>
                </a:ext>
              </a:extLst>
            </p:cNvPr>
            <p:cNvSpPr/>
            <p:nvPr/>
          </p:nvSpPr>
          <p:spPr>
            <a:xfrm>
              <a:off x="8261090" y="2854839"/>
              <a:ext cx="45719" cy="45719"/>
            </a:xfrm>
            <a:prstGeom prst="ellipse">
              <a:avLst/>
            </a:prstGeom>
            <a:grpFill/>
            <a:ln w="38100">
              <a:solidFill>
                <a:schemeClr val="accent3">
                  <a:lumMod val="7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63CA6A9F-DD73-DBE8-CA2E-07676E03235D}"/>
                </a:ext>
              </a:extLst>
            </p:cNvPr>
            <p:cNvSpPr/>
            <p:nvPr/>
          </p:nvSpPr>
          <p:spPr>
            <a:xfrm>
              <a:off x="8759270" y="2870237"/>
              <a:ext cx="45719" cy="45719"/>
            </a:xfrm>
            <a:prstGeom prst="ellipse">
              <a:avLst/>
            </a:prstGeom>
            <a:grpFill/>
            <a:ln w="38100">
              <a:solidFill>
                <a:schemeClr val="accent3">
                  <a:lumMod val="7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59939914"/>
      </p:ext>
    </p:extLst>
  </p:cSld>
  <p:clrMapOvr>
    <a:masterClrMapping/>
  </p:clrMapOvr>
  <p:transition spd="slow" advClick="0" advTm="6803">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ppt_w</p:attrName>
                                        </p:attrNameLst>
                                      </p:cBhvr>
                                      <p:tavLst>
                                        <p:tav tm="0">
                                          <p:val>
                                            <p:fltVal val="0"/>
                                          </p:val>
                                        </p:tav>
                                        <p:tav tm="100000">
                                          <p:val>
                                            <p:strVal val="#ppt_w"/>
                                          </p:val>
                                        </p:tav>
                                      </p:tavLst>
                                    </p:anim>
                                    <p:anim calcmode="lin" valueType="num">
                                      <p:cBhvr>
                                        <p:cTn id="25" dur="500" fill="hold"/>
                                        <p:tgtEl>
                                          <p:spTgt spid="13"/>
                                        </p:tgtEl>
                                        <p:attrNameLst>
                                          <p:attrName>ppt_h</p:attrName>
                                        </p:attrNameLst>
                                      </p:cBhvr>
                                      <p:tavLst>
                                        <p:tav tm="0">
                                          <p:val>
                                            <p:fltVal val="0"/>
                                          </p:val>
                                        </p:tav>
                                        <p:tav tm="100000">
                                          <p:val>
                                            <p:strVal val="#ppt_h"/>
                                          </p:val>
                                        </p:tav>
                                      </p:tavLst>
                                    </p:anim>
                                    <p:animEffect transition="in" filter="fade">
                                      <p:cBhvr>
                                        <p:cTn id="26" dur="500"/>
                                        <p:tgtEl>
                                          <p:spTgt spid="13"/>
                                        </p:tgtEl>
                                      </p:cBhvr>
                                    </p:animEffect>
                                  </p:childTnLst>
                                </p:cTn>
                              </p:par>
                              <p:par>
                                <p:cTn id="27" presetID="53" presetClass="entr" presetSubtype="16"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p:cTn id="29" dur="500" fill="hold"/>
                                        <p:tgtEl>
                                          <p:spTgt spid="22"/>
                                        </p:tgtEl>
                                        <p:attrNameLst>
                                          <p:attrName>ppt_w</p:attrName>
                                        </p:attrNameLst>
                                      </p:cBhvr>
                                      <p:tavLst>
                                        <p:tav tm="0">
                                          <p:val>
                                            <p:fltVal val="0"/>
                                          </p:val>
                                        </p:tav>
                                        <p:tav tm="100000">
                                          <p:val>
                                            <p:strVal val="#ppt_w"/>
                                          </p:val>
                                        </p:tav>
                                      </p:tavLst>
                                    </p:anim>
                                    <p:anim calcmode="lin" valueType="num">
                                      <p:cBhvr>
                                        <p:cTn id="30" dur="500" fill="hold"/>
                                        <p:tgtEl>
                                          <p:spTgt spid="22"/>
                                        </p:tgtEl>
                                        <p:attrNameLst>
                                          <p:attrName>ppt_h</p:attrName>
                                        </p:attrNameLst>
                                      </p:cBhvr>
                                      <p:tavLst>
                                        <p:tav tm="0">
                                          <p:val>
                                            <p:fltVal val="0"/>
                                          </p:val>
                                        </p:tav>
                                        <p:tav tm="100000">
                                          <p:val>
                                            <p:strVal val="#ppt_h"/>
                                          </p:val>
                                        </p:tav>
                                      </p:tavLst>
                                    </p:anim>
                                    <p:animEffect transition="in" filter="fade">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22"/>
                                        </p:tgtEl>
                                        <p:attrNameLst>
                                          <p:attrName>style.visibility</p:attrName>
                                        </p:attrNameLst>
                                      </p:cBhvr>
                                      <p:to>
                                        <p:strVal val="hidden"/>
                                      </p:to>
                                    </p:set>
                                  </p:childTnLst>
                                </p:cTn>
                              </p:par>
                              <p:par>
                                <p:cTn id="36" presetID="53" presetClass="entr" presetSubtype="16"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ppt_w</p:attrName>
                                        </p:attrNameLst>
                                      </p:cBhvr>
                                      <p:tavLst>
                                        <p:tav tm="0">
                                          <p:val>
                                            <p:fltVal val="0"/>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animEffect transition="in" filter="fade">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anim calcmode="lin" valueType="num">
                                      <p:cBhvr>
                                        <p:cTn id="45" dur="1000" fill="hold"/>
                                        <p:tgtEl>
                                          <p:spTgt spid="3"/>
                                        </p:tgtEl>
                                        <p:attrNameLst>
                                          <p:attrName>ppt_w</p:attrName>
                                        </p:attrNameLst>
                                      </p:cBhvr>
                                      <p:tavLst>
                                        <p:tav tm="0">
                                          <p:val>
                                            <p:fltVal val="0"/>
                                          </p:val>
                                        </p:tav>
                                        <p:tav tm="100000">
                                          <p:val>
                                            <p:strVal val="#ppt_w"/>
                                          </p:val>
                                        </p:tav>
                                      </p:tavLst>
                                    </p:anim>
                                    <p:anim calcmode="lin" valueType="num">
                                      <p:cBhvr>
                                        <p:cTn id="46" dur="1000" fill="hold"/>
                                        <p:tgtEl>
                                          <p:spTgt spid="3"/>
                                        </p:tgtEl>
                                        <p:attrNameLst>
                                          <p:attrName>ppt_h</p:attrName>
                                        </p:attrNameLst>
                                      </p:cBhvr>
                                      <p:tavLst>
                                        <p:tav tm="0">
                                          <p:val>
                                            <p:fltVal val="0"/>
                                          </p:val>
                                        </p:tav>
                                        <p:tav tm="100000">
                                          <p:val>
                                            <p:strVal val="#ppt_h"/>
                                          </p:val>
                                        </p:tav>
                                      </p:tavLst>
                                    </p:anim>
                                    <p:anim calcmode="lin" valueType="num">
                                      <p:cBhvr>
                                        <p:cTn id="47" dur="1000" fill="hold"/>
                                        <p:tgtEl>
                                          <p:spTgt spid="3"/>
                                        </p:tgtEl>
                                        <p:attrNameLst>
                                          <p:attrName>style.rotation</p:attrName>
                                        </p:attrNameLst>
                                      </p:cBhvr>
                                      <p:tavLst>
                                        <p:tav tm="0">
                                          <p:val>
                                            <p:fltVal val="90"/>
                                          </p:val>
                                        </p:tav>
                                        <p:tav tm="100000">
                                          <p:val>
                                            <p:fltVal val="0"/>
                                          </p:val>
                                        </p:tav>
                                      </p:tavLst>
                                    </p:anim>
                                    <p:animEffect transition="in" filter="fade">
                                      <p:cBhvr>
                                        <p:cTn id="48" dur="10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1000"/>
                                        <p:tgtEl>
                                          <p:spTgt spid="6"/>
                                        </p:tgtEl>
                                      </p:cBhvr>
                                    </p:animEffect>
                                    <p:anim calcmode="lin" valueType="num">
                                      <p:cBhvr>
                                        <p:cTn id="54" dur="1000" fill="hold"/>
                                        <p:tgtEl>
                                          <p:spTgt spid="6"/>
                                        </p:tgtEl>
                                        <p:attrNameLst>
                                          <p:attrName>ppt_x</p:attrName>
                                        </p:attrNameLst>
                                      </p:cBhvr>
                                      <p:tavLst>
                                        <p:tav tm="0">
                                          <p:val>
                                            <p:strVal val="#ppt_x"/>
                                          </p:val>
                                        </p:tav>
                                        <p:tav tm="100000">
                                          <p:val>
                                            <p:strVal val="#ppt_x"/>
                                          </p:val>
                                        </p:tav>
                                      </p:tavLst>
                                    </p:anim>
                                    <p:anim calcmode="lin" valueType="num">
                                      <p:cBhvr>
                                        <p:cTn id="55" dur="1000" fill="hold"/>
                                        <p:tgtEl>
                                          <p:spTgt spid="6"/>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1000"/>
                                        <p:tgtEl>
                                          <p:spTgt spid="7"/>
                                        </p:tgtEl>
                                      </p:cBhvr>
                                    </p:animEffect>
                                    <p:anim calcmode="lin" valueType="num">
                                      <p:cBhvr>
                                        <p:cTn id="59" dur="1000" fill="hold"/>
                                        <p:tgtEl>
                                          <p:spTgt spid="7"/>
                                        </p:tgtEl>
                                        <p:attrNameLst>
                                          <p:attrName>ppt_x</p:attrName>
                                        </p:attrNameLst>
                                      </p:cBhvr>
                                      <p:tavLst>
                                        <p:tav tm="0">
                                          <p:val>
                                            <p:strVal val="#ppt_x"/>
                                          </p:val>
                                        </p:tav>
                                        <p:tav tm="100000">
                                          <p:val>
                                            <p:strVal val="#ppt_x"/>
                                          </p:val>
                                        </p:tav>
                                      </p:tavLst>
                                    </p:anim>
                                    <p:anim calcmode="lin" valueType="num">
                                      <p:cBhvr>
                                        <p:cTn id="60" dur="1000" fill="hold"/>
                                        <p:tgtEl>
                                          <p:spTgt spid="7"/>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1000"/>
                                        <p:tgtEl>
                                          <p:spTgt spid="8"/>
                                        </p:tgtEl>
                                      </p:cBhvr>
                                    </p:animEffect>
                                    <p:anim calcmode="lin" valueType="num">
                                      <p:cBhvr>
                                        <p:cTn id="64" dur="1000" fill="hold"/>
                                        <p:tgtEl>
                                          <p:spTgt spid="8"/>
                                        </p:tgtEl>
                                        <p:attrNameLst>
                                          <p:attrName>ppt_x</p:attrName>
                                        </p:attrNameLst>
                                      </p:cBhvr>
                                      <p:tavLst>
                                        <p:tav tm="0">
                                          <p:val>
                                            <p:strVal val="#ppt_x"/>
                                          </p:val>
                                        </p:tav>
                                        <p:tav tm="100000">
                                          <p:val>
                                            <p:strVal val="#ppt_x"/>
                                          </p:val>
                                        </p:tav>
                                      </p:tavLst>
                                    </p:anim>
                                    <p:anim calcmode="lin" valueType="num">
                                      <p:cBhvr>
                                        <p:cTn id="6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fade">
                                      <p:cBhvr>
                                        <p:cTn id="70" dur="1000"/>
                                        <p:tgtEl>
                                          <p:spTgt spid="4"/>
                                        </p:tgtEl>
                                      </p:cBhvr>
                                    </p:animEffect>
                                    <p:anim calcmode="lin" valueType="num">
                                      <p:cBhvr>
                                        <p:cTn id="71" dur="1000" fill="hold"/>
                                        <p:tgtEl>
                                          <p:spTgt spid="4"/>
                                        </p:tgtEl>
                                        <p:attrNameLst>
                                          <p:attrName>ppt_x</p:attrName>
                                        </p:attrNameLst>
                                      </p:cBhvr>
                                      <p:tavLst>
                                        <p:tav tm="0">
                                          <p:val>
                                            <p:strVal val="#ppt_x"/>
                                          </p:val>
                                        </p:tav>
                                        <p:tav tm="100000">
                                          <p:val>
                                            <p:strVal val="#ppt_x"/>
                                          </p:val>
                                        </p:tav>
                                      </p:tavLst>
                                    </p:anim>
                                    <p:anim calcmode="lin" valueType="num">
                                      <p:cBhvr>
                                        <p:cTn id="7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2" grpId="0"/>
      <p:bldP spid="3" grpId="0"/>
      <p:bldP spid="6" grpId="0"/>
      <p:bldP spid="7" grpId="0"/>
      <p:bldP spid="8"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708447" y="203158"/>
            <a:ext cx="1798159" cy="461665"/>
          </a:xfrm>
          <a:prstGeom prst="rect">
            <a:avLst/>
          </a:prstGeom>
          <a:noFill/>
        </p:spPr>
        <p:txBody>
          <a:bodyPr wrap="square" rtlCol="0">
            <a:spAutoFit/>
          </a:bodyPr>
          <a:lstStyle/>
          <a:p>
            <a:r>
              <a:rPr lang="zh-CN" altLang="en-US" sz="2400" b="1"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层归一化</a:t>
            </a:r>
          </a:p>
        </p:txBody>
      </p:sp>
      <p:sp>
        <p:nvSpPr>
          <p:cNvPr id="37" name="文本框 36"/>
          <p:cNvSpPr txBox="1"/>
          <p:nvPr/>
        </p:nvSpPr>
        <p:spPr>
          <a:xfrm>
            <a:off x="145056" y="156991"/>
            <a:ext cx="631840" cy="553998"/>
          </a:xfrm>
          <a:prstGeom prst="rect">
            <a:avLst/>
          </a:prstGeom>
          <a:noFill/>
        </p:spPr>
        <p:txBody>
          <a:bodyPr wrap="square" rtlCol="0">
            <a:spAutoFit/>
          </a:bodyPr>
          <a:lstStyle/>
          <a:p>
            <a:pPr algn="ctr"/>
            <a:r>
              <a:rPr lang="en-US" altLang="zh-CN" sz="30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04</a:t>
            </a:r>
            <a:endParaRPr lang="zh-CN" altLang="en-US" sz="30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sp>
        <p:nvSpPr>
          <p:cNvPr id="2" name="文本框 1">
            <a:extLst>
              <a:ext uri="{FF2B5EF4-FFF2-40B4-BE49-F238E27FC236}">
                <a16:creationId xmlns:a16="http://schemas.microsoft.com/office/drawing/2014/main" id="{FA40CC21-A60B-272F-2064-12A1A150F071}"/>
              </a:ext>
            </a:extLst>
          </p:cNvPr>
          <p:cNvSpPr txBox="1"/>
          <p:nvPr/>
        </p:nvSpPr>
        <p:spPr>
          <a:xfrm>
            <a:off x="561347" y="675133"/>
            <a:ext cx="7248084" cy="715581"/>
          </a:xfrm>
          <a:prstGeom prst="rect">
            <a:avLst/>
          </a:prstGeom>
          <a:noFill/>
        </p:spPr>
        <p:txBody>
          <a:bodyPr wrap="square" rtlCol="0">
            <a:spAutoFit/>
          </a:bodyPr>
          <a:lstStyle/>
          <a:p>
            <a:r>
              <a:rPr lang="zh-CN" altLang="en-US" dirty="0">
                <a:solidFill>
                  <a:schemeClr val="bg1"/>
                </a:solidFill>
              </a:rPr>
              <a:t>在文本处理中，给定的输入一般有三个维度</a:t>
            </a:r>
            <a:r>
              <a:rPr lang="en-US" altLang="zh-CN" dirty="0">
                <a:solidFill>
                  <a:schemeClr val="bg1"/>
                </a:solidFill>
              </a:rPr>
              <a:t>batch(</a:t>
            </a:r>
            <a:r>
              <a:rPr lang="zh-CN" altLang="en-US" dirty="0">
                <a:solidFill>
                  <a:schemeClr val="bg1"/>
                </a:solidFill>
              </a:rPr>
              <a:t>批次</a:t>
            </a:r>
            <a:r>
              <a:rPr lang="en-US" altLang="zh-CN" dirty="0">
                <a:solidFill>
                  <a:schemeClr val="bg1"/>
                </a:solidFill>
              </a:rPr>
              <a:t>)</a:t>
            </a:r>
            <a:r>
              <a:rPr lang="zh-CN" altLang="en-US" dirty="0">
                <a:solidFill>
                  <a:schemeClr val="bg1"/>
                </a:solidFill>
              </a:rPr>
              <a:t>，</a:t>
            </a:r>
            <a:r>
              <a:rPr lang="en-US" altLang="zh-CN" dirty="0">
                <a:solidFill>
                  <a:schemeClr val="bg1"/>
                </a:solidFill>
              </a:rPr>
              <a:t> </a:t>
            </a:r>
            <a:r>
              <a:rPr lang="en-US" altLang="zh-CN" dirty="0" err="1">
                <a:solidFill>
                  <a:schemeClr val="bg1"/>
                </a:solidFill>
              </a:rPr>
              <a:t>len</a:t>
            </a:r>
            <a:r>
              <a:rPr lang="zh-CN" altLang="en-US" dirty="0">
                <a:solidFill>
                  <a:schemeClr val="bg1"/>
                </a:solidFill>
              </a:rPr>
              <a:t>（句长），</a:t>
            </a:r>
            <a:r>
              <a:rPr lang="en-US" altLang="zh-CN" dirty="0" err="1">
                <a:solidFill>
                  <a:schemeClr val="bg1"/>
                </a:solidFill>
              </a:rPr>
              <a:t>dmodel</a:t>
            </a:r>
            <a:r>
              <a:rPr lang="zh-CN" altLang="en-US" dirty="0">
                <a:solidFill>
                  <a:schemeClr val="bg1"/>
                </a:solidFill>
              </a:rPr>
              <a:t>（向量为度），归一化就出现了下列两种形式，</a:t>
            </a:r>
            <a:r>
              <a:rPr lang="zh-CN" altLang="en-US" dirty="0">
                <a:solidFill>
                  <a:schemeClr val="bg2">
                    <a:lumMod val="60000"/>
                    <a:lumOff val="40000"/>
                  </a:schemeClr>
                </a:solidFill>
              </a:rPr>
              <a:t>批量归一化</a:t>
            </a:r>
            <a:r>
              <a:rPr lang="zh-CN" altLang="en-US" dirty="0">
                <a:solidFill>
                  <a:schemeClr val="bg1"/>
                </a:solidFill>
              </a:rPr>
              <a:t>和</a:t>
            </a:r>
            <a:r>
              <a:rPr lang="zh-CN" altLang="en-US" dirty="0">
                <a:solidFill>
                  <a:schemeClr val="bg2">
                    <a:lumMod val="60000"/>
                    <a:lumOff val="40000"/>
                  </a:schemeClr>
                </a:solidFill>
              </a:rPr>
              <a:t>层归一化</a:t>
            </a:r>
            <a:r>
              <a:rPr lang="zh-CN" altLang="en-US" dirty="0">
                <a:solidFill>
                  <a:schemeClr val="bg1"/>
                </a:solidFill>
              </a:rPr>
              <a:t>，由于不同批次句子的长短不一致特点，</a:t>
            </a:r>
            <a:r>
              <a:rPr lang="en-US" altLang="zh-CN" dirty="0">
                <a:solidFill>
                  <a:schemeClr val="bg1"/>
                </a:solidFill>
              </a:rPr>
              <a:t>transformer</a:t>
            </a:r>
            <a:r>
              <a:rPr lang="zh-CN" altLang="en-US" dirty="0">
                <a:solidFill>
                  <a:schemeClr val="bg1"/>
                </a:solidFill>
              </a:rPr>
              <a:t>使用了层归一化处理的办法</a:t>
            </a:r>
          </a:p>
        </p:txBody>
      </p:sp>
      <p:pic>
        <p:nvPicPr>
          <p:cNvPr id="6" name="图片 5">
            <a:extLst>
              <a:ext uri="{FF2B5EF4-FFF2-40B4-BE49-F238E27FC236}">
                <a16:creationId xmlns:a16="http://schemas.microsoft.com/office/drawing/2014/main" id="{35049C27-5B7A-E30C-BB8D-4E50B0E0F3A4}"/>
              </a:ext>
            </a:extLst>
          </p:cNvPr>
          <p:cNvPicPr>
            <a:picLocks noChangeAspect="1"/>
          </p:cNvPicPr>
          <p:nvPr/>
        </p:nvPicPr>
        <p:blipFill>
          <a:blip r:embed="rId4"/>
          <a:stretch>
            <a:fillRect/>
          </a:stretch>
        </p:blipFill>
        <p:spPr>
          <a:xfrm>
            <a:off x="431191" y="1545893"/>
            <a:ext cx="2965430" cy="1568587"/>
          </a:xfrm>
          <a:prstGeom prst="rect">
            <a:avLst/>
          </a:prstGeom>
        </p:spPr>
      </p:pic>
      <p:pic>
        <p:nvPicPr>
          <p:cNvPr id="8" name="图片 7">
            <a:extLst>
              <a:ext uri="{FF2B5EF4-FFF2-40B4-BE49-F238E27FC236}">
                <a16:creationId xmlns:a16="http://schemas.microsoft.com/office/drawing/2014/main" id="{09F7D2D8-2D16-0E56-6AA1-DDD66BE3429C}"/>
              </a:ext>
            </a:extLst>
          </p:cNvPr>
          <p:cNvPicPr>
            <a:picLocks noChangeAspect="1"/>
          </p:cNvPicPr>
          <p:nvPr/>
        </p:nvPicPr>
        <p:blipFill>
          <a:blip r:embed="rId5"/>
          <a:stretch>
            <a:fillRect/>
          </a:stretch>
        </p:blipFill>
        <p:spPr>
          <a:xfrm>
            <a:off x="1443848" y="3651161"/>
            <a:ext cx="1914703" cy="592837"/>
          </a:xfrm>
          <a:prstGeom prst="rect">
            <a:avLst/>
          </a:prstGeom>
        </p:spPr>
      </p:pic>
      <p:sp>
        <p:nvSpPr>
          <p:cNvPr id="9" name="文本框 8">
            <a:extLst>
              <a:ext uri="{FF2B5EF4-FFF2-40B4-BE49-F238E27FC236}">
                <a16:creationId xmlns:a16="http://schemas.microsoft.com/office/drawing/2014/main" id="{68B0E271-4C74-2054-D5F1-DB536064039E}"/>
              </a:ext>
            </a:extLst>
          </p:cNvPr>
          <p:cNvSpPr txBox="1"/>
          <p:nvPr/>
        </p:nvSpPr>
        <p:spPr>
          <a:xfrm>
            <a:off x="200341" y="3810733"/>
            <a:ext cx="1080678" cy="300082"/>
          </a:xfrm>
          <a:prstGeom prst="rect">
            <a:avLst/>
          </a:prstGeom>
          <a:noFill/>
        </p:spPr>
        <p:txBody>
          <a:bodyPr wrap="square" rtlCol="0">
            <a:spAutoFit/>
          </a:bodyPr>
          <a:lstStyle/>
          <a:p>
            <a:r>
              <a:rPr lang="zh-CN" altLang="en-US" dirty="0">
                <a:solidFill>
                  <a:schemeClr val="bg1"/>
                </a:solidFill>
              </a:rPr>
              <a:t>归一化公式：</a:t>
            </a:r>
          </a:p>
        </p:txBody>
      </p:sp>
      <p:sp>
        <p:nvSpPr>
          <p:cNvPr id="10" name="椭圆 9">
            <a:extLst>
              <a:ext uri="{FF2B5EF4-FFF2-40B4-BE49-F238E27FC236}">
                <a16:creationId xmlns:a16="http://schemas.microsoft.com/office/drawing/2014/main" id="{F16542F5-2FD9-251D-EA4F-54F79BA456A6}"/>
              </a:ext>
            </a:extLst>
          </p:cNvPr>
          <p:cNvSpPr/>
          <p:nvPr/>
        </p:nvSpPr>
        <p:spPr>
          <a:xfrm>
            <a:off x="3821075" y="1746564"/>
            <a:ext cx="236593" cy="242987"/>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F3292D1A-9111-F2D7-092A-E1A4540016A8}"/>
              </a:ext>
            </a:extLst>
          </p:cNvPr>
          <p:cNvSpPr/>
          <p:nvPr/>
        </p:nvSpPr>
        <p:spPr>
          <a:xfrm>
            <a:off x="3821073" y="2087200"/>
            <a:ext cx="236593" cy="242987"/>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5A6E9933-5FB4-14EA-9E2C-EF685F384B48}"/>
              </a:ext>
            </a:extLst>
          </p:cNvPr>
          <p:cNvSpPr/>
          <p:nvPr/>
        </p:nvSpPr>
        <p:spPr>
          <a:xfrm>
            <a:off x="3824269" y="2406387"/>
            <a:ext cx="236593" cy="242987"/>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4F6663BA-9268-6F92-9AAD-3F75B9E99739}"/>
              </a:ext>
            </a:extLst>
          </p:cNvPr>
          <p:cNvSpPr/>
          <p:nvPr/>
        </p:nvSpPr>
        <p:spPr>
          <a:xfrm>
            <a:off x="3821073" y="2763558"/>
            <a:ext cx="236593" cy="242987"/>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D4233115-C54A-4BFF-1575-F02D2F9D0BCA}"/>
              </a:ext>
            </a:extLst>
          </p:cNvPr>
          <p:cNvSpPr/>
          <p:nvPr/>
        </p:nvSpPr>
        <p:spPr>
          <a:xfrm>
            <a:off x="5179259" y="1638842"/>
            <a:ext cx="236593" cy="242987"/>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52E1E72-6C67-A181-7DD8-B344E973E112}"/>
              </a:ext>
            </a:extLst>
          </p:cNvPr>
          <p:cNvSpPr/>
          <p:nvPr/>
        </p:nvSpPr>
        <p:spPr>
          <a:xfrm>
            <a:off x="5190363" y="2308000"/>
            <a:ext cx="236593" cy="242987"/>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D51743B8-5801-0AEA-C727-AA77050F0867}"/>
              </a:ext>
            </a:extLst>
          </p:cNvPr>
          <p:cNvSpPr/>
          <p:nvPr/>
        </p:nvSpPr>
        <p:spPr>
          <a:xfrm>
            <a:off x="5190363" y="2896716"/>
            <a:ext cx="236593" cy="242987"/>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23A77876-3AED-3596-91B9-EDD36771DE63}"/>
              </a:ext>
            </a:extLst>
          </p:cNvPr>
          <p:cNvCxnSpPr>
            <a:stCxn id="10" idx="6"/>
            <a:endCxn id="14" idx="2"/>
          </p:cNvCxnSpPr>
          <p:nvPr/>
        </p:nvCxnSpPr>
        <p:spPr>
          <a:xfrm flipV="1">
            <a:off x="4057668" y="1760336"/>
            <a:ext cx="1121591" cy="107722"/>
          </a:xfrm>
          <a:prstGeom prst="line">
            <a:avLst/>
          </a:prstGeom>
        </p:spPr>
        <p:style>
          <a:lnRef idx="1">
            <a:schemeClr val="accent5"/>
          </a:lnRef>
          <a:fillRef idx="0">
            <a:schemeClr val="accent5"/>
          </a:fillRef>
          <a:effectRef idx="0">
            <a:schemeClr val="accent5"/>
          </a:effectRef>
          <a:fontRef idx="minor">
            <a:schemeClr val="tx1"/>
          </a:fontRef>
        </p:style>
      </p:cxnSp>
      <p:cxnSp>
        <p:nvCxnSpPr>
          <p:cNvPr id="19" name="直接连接符 18">
            <a:extLst>
              <a:ext uri="{FF2B5EF4-FFF2-40B4-BE49-F238E27FC236}">
                <a16:creationId xmlns:a16="http://schemas.microsoft.com/office/drawing/2014/main" id="{0E2DCD91-5A9E-FB7A-CB27-6B5B4EAD30A5}"/>
              </a:ext>
            </a:extLst>
          </p:cNvPr>
          <p:cNvCxnSpPr>
            <a:cxnSpLocks/>
            <a:stCxn id="11" idx="6"/>
            <a:endCxn id="15" idx="2"/>
          </p:cNvCxnSpPr>
          <p:nvPr/>
        </p:nvCxnSpPr>
        <p:spPr>
          <a:xfrm>
            <a:off x="4057666" y="2208694"/>
            <a:ext cx="1132697" cy="220800"/>
          </a:xfrm>
          <a:prstGeom prst="line">
            <a:avLst/>
          </a:prstGeom>
        </p:spPr>
        <p:style>
          <a:lnRef idx="1">
            <a:schemeClr val="accent5"/>
          </a:lnRef>
          <a:fillRef idx="0">
            <a:schemeClr val="accent5"/>
          </a:fillRef>
          <a:effectRef idx="0">
            <a:schemeClr val="accent5"/>
          </a:effectRef>
          <a:fontRef idx="minor">
            <a:schemeClr val="tx1"/>
          </a:fontRef>
        </p:style>
      </p:cxnSp>
      <p:cxnSp>
        <p:nvCxnSpPr>
          <p:cNvPr id="22" name="直接连接符 21">
            <a:extLst>
              <a:ext uri="{FF2B5EF4-FFF2-40B4-BE49-F238E27FC236}">
                <a16:creationId xmlns:a16="http://schemas.microsoft.com/office/drawing/2014/main" id="{4864EC9A-9910-677F-4191-C6E83F132253}"/>
              </a:ext>
            </a:extLst>
          </p:cNvPr>
          <p:cNvCxnSpPr>
            <a:cxnSpLocks/>
            <a:stCxn id="12" idx="6"/>
            <a:endCxn id="16" idx="2"/>
          </p:cNvCxnSpPr>
          <p:nvPr/>
        </p:nvCxnSpPr>
        <p:spPr>
          <a:xfrm>
            <a:off x="4060862" y="2527881"/>
            <a:ext cx="1129501" cy="490329"/>
          </a:xfrm>
          <a:prstGeom prst="line">
            <a:avLst/>
          </a:prstGeom>
        </p:spPr>
        <p:style>
          <a:lnRef idx="1">
            <a:schemeClr val="accent5"/>
          </a:lnRef>
          <a:fillRef idx="0">
            <a:schemeClr val="accent5"/>
          </a:fillRef>
          <a:effectRef idx="0">
            <a:schemeClr val="accent5"/>
          </a:effectRef>
          <a:fontRef idx="minor">
            <a:schemeClr val="tx1"/>
          </a:fontRef>
        </p:style>
      </p:cxnSp>
      <p:cxnSp>
        <p:nvCxnSpPr>
          <p:cNvPr id="25" name="直接连接符 24">
            <a:extLst>
              <a:ext uri="{FF2B5EF4-FFF2-40B4-BE49-F238E27FC236}">
                <a16:creationId xmlns:a16="http://schemas.microsoft.com/office/drawing/2014/main" id="{402B0E90-1C3A-D3E5-618D-07E3DFB508AF}"/>
              </a:ext>
            </a:extLst>
          </p:cNvPr>
          <p:cNvCxnSpPr>
            <a:cxnSpLocks/>
            <a:stCxn id="10" idx="6"/>
            <a:endCxn id="15" idx="2"/>
          </p:cNvCxnSpPr>
          <p:nvPr/>
        </p:nvCxnSpPr>
        <p:spPr>
          <a:xfrm>
            <a:off x="4057668" y="1868058"/>
            <a:ext cx="1132695" cy="561436"/>
          </a:xfrm>
          <a:prstGeom prst="line">
            <a:avLst/>
          </a:prstGeom>
        </p:spPr>
        <p:style>
          <a:lnRef idx="1">
            <a:schemeClr val="accent5"/>
          </a:lnRef>
          <a:fillRef idx="0">
            <a:schemeClr val="accent5"/>
          </a:fillRef>
          <a:effectRef idx="0">
            <a:schemeClr val="accent5"/>
          </a:effectRef>
          <a:fontRef idx="minor">
            <a:schemeClr val="tx1"/>
          </a:fontRef>
        </p:style>
      </p:cxnSp>
      <p:cxnSp>
        <p:nvCxnSpPr>
          <p:cNvPr id="28" name="直接连接符 27">
            <a:extLst>
              <a:ext uri="{FF2B5EF4-FFF2-40B4-BE49-F238E27FC236}">
                <a16:creationId xmlns:a16="http://schemas.microsoft.com/office/drawing/2014/main" id="{6CD0F229-784B-E07D-2B20-681B1B1B9EDB}"/>
              </a:ext>
            </a:extLst>
          </p:cNvPr>
          <p:cNvCxnSpPr>
            <a:cxnSpLocks/>
            <a:stCxn id="11" idx="6"/>
            <a:endCxn id="16" idx="2"/>
          </p:cNvCxnSpPr>
          <p:nvPr/>
        </p:nvCxnSpPr>
        <p:spPr>
          <a:xfrm>
            <a:off x="4057666" y="2208694"/>
            <a:ext cx="1132697" cy="809516"/>
          </a:xfrm>
          <a:prstGeom prst="line">
            <a:avLst/>
          </a:prstGeom>
        </p:spPr>
        <p:style>
          <a:lnRef idx="1">
            <a:schemeClr val="accent5"/>
          </a:lnRef>
          <a:fillRef idx="0">
            <a:schemeClr val="accent5"/>
          </a:fillRef>
          <a:effectRef idx="0">
            <a:schemeClr val="accent5"/>
          </a:effectRef>
          <a:fontRef idx="minor">
            <a:schemeClr val="tx1"/>
          </a:fontRef>
        </p:style>
      </p:cxnSp>
      <p:cxnSp>
        <p:nvCxnSpPr>
          <p:cNvPr id="31" name="直接连接符 30">
            <a:extLst>
              <a:ext uri="{FF2B5EF4-FFF2-40B4-BE49-F238E27FC236}">
                <a16:creationId xmlns:a16="http://schemas.microsoft.com/office/drawing/2014/main" id="{7BC8A49A-69D6-0798-0CBF-B37FD2D2D67A}"/>
              </a:ext>
            </a:extLst>
          </p:cNvPr>
          <p:cNvCxnSpPr>
            <a:cxnSpLocks/>
            <a:stCxn id="10" idx="6"/>
            <a:endCxn id="16" idx="2"/>
          </p:cNvCxnSpPr>
          <p:nvPr/>
        </p:nvCxnSpPr>
        <p:spPr>
          <a:xfrm>
            <a:off x="4057668" y="1868058"/>
            <a:ext cx="1132695" cy="1150152"/>
          </a:xfrm>
          <a:prstGeom prst="line">
            <a:avLst/>
          </a:prstGeom>
        </p:spPr>
        <p:style>
          <a:lnRef idx="1">
            <a:schemeClr val="accent5"/>
          </a:lnRef>
          <a:fillRef idx="0">
            <a:schemeClr val="accent5"/>
          </a:fillRef>
          <a:effectRef idx="0">
            <a:schemeClr val="accent5"/>
          </a:effectRef>
          <a:fontRef idx="minor">
            <a:schemeClr val="tx1"/>
          </a:fontRef>
        </p:style>
      </p:cxnSp>
      <p:cxnSp>
        <p:nvCxnSpPr>
          <p:cNvPr id="34" name="直接连接符 33">
            <a:extLst>
              <a:ext uri="{FF2B5EF4-FFF2-40B4-BE49-F238E27FC236}">
                <a16:creationId xmlns:a16="http://schemas.microsoft.com/office/drawing/2014/main" id="{9DBB32BC-810C-06DD-09FC-F0DA6141A0DB}"/>
              </a:ext>
            </a:extLst>
          </p:cNvPr>
          <p:cNvCxnSpPr>
            <a:cxnSpLocks/>
            <a:stCxn id="11" idx="6"/>
            <a:endCxn id="14" idx="2"/>
          </p:cNvCxnSpPr>
          <p:nvPr/>
        </p:nvCxnSpPr>
        <p:spPr>
          <a:xfrm flipV="1">
            <a:off x="4057666" y="1760336"/>
            <a:ext cx="1121593" cy="448358"/>
          </a:xfrm>
          <a:prstGeom prst="line">
            <a:avLst/>
          </a:prstGeom>
        </p:spPr>
        <p:style>
          <a:lnRef idx="1">
            <a:schemeClr val="accent5"/>
          </a:lnRef>
          <a:fillRef idx="0">
            <a:schemeClr val="accent5"/>
          </a:fillRef>
          <a:effectRef idx="0">
            <a:schemeClr val="accent5"/>
          </a:effectRef>
          <a:fontRef idx="minor">
            <a:schemeClr val="tx1"/>
          </a:fontRef>
        </p:style>
      </p:cxnSp>
      <p:cxnSp>
        <p:nvCxnSpPr>
          <p:cNvPr id="39" name="直接连接符 38">
            <a:extLst>
              <a:ext uri="{FF2B5EF4-FFF2-40B4-BE49-F238E27FC236}">
                <a16:creationId xmlns:a16="http://schemas.microsoft.com/office/drawing/2014/main" id="{0A88151D-04F6-05A1-0295-6AE24B4D29EE}"/>
              </a:ext>
            </a:extLst>
          </p:cNvPr>
          <p:cNvCxnSpPr>
            <a:cxnSpLocks/>
            <a:stCxn id="12" idx="6"/>
            <a:endCxn id="15" idx="2"/>
          </p:cNvCxnSpPr>
          <p:nvPr/>
        </p:nvCxnSpPr>
        <p:spPr>
          <a:xfrm flipV="1">
            <a:off x="4060862" y="2429494"/>
            <a:ext cx="1129501" cy="98387"/>
          </a:xfrm>
          <a:prstGeom prst="line">
            <a:avLst/>
          </a:prstGeom>
        </p:spPr>
        <p:style>
          <a:lnRef idx="1">
            <a:schemeClr val="accent5"/>
          </a:lnRef>
          <a:fillRef idx="0">
            <a:schemeClr val="accent5"/>
          </a:fillRef>
          <a:effectRef idx="0">
            <a:schemeClr val="accent5"/>
          </a:effectRef>
          <a:fontRef idx="minor">
            <a:schemeClr val="tx1"/>
          </a:fontRef>
        </p:style>
      </p:cxnSp>
      <p:cxnSp>
        <p:nvCxnSpPr>
          <p:cNvPr id="42" name="直接连接符 41">
            <a:extLst>
              <a:ext uri="{FF2B5EF4-FFF2-40B4-BE49-F238E27FC236}">
                <a16:creationId xmlns:a16="http://schemas.microsoft.com/office/drawing/2014/main" id="{74601D8C-1DDE-4E49-0209-137A7805B92C}"/>
              </a:ext>
            </a:extLst>
          </p:cNvPr>
          <p:cNvCxnSpPr>
            <a:cxnSpLocks/>
            <a:stCxn id="12" idx="6"/>
            <a:endCxn id="14" idx="2"/>
          </p:cNvCxnSpPr>
          <p:nvPr/>
        </p:nvCxnSpPr>
        <p:spPr>
          <a:xfrm flipV="1">
            <a:off x="4060862" y="1760336"/>
            <a:ext cx="1118397" cy="767545"/>
          </a:xfrm>
          <a:prstGeom prst="line">
            <a:avLst/>
          </a:prstGeom>
        </p:spPr>
        <p:style>
          <a:lnRef idx="1">
            <a:schemeClr val="accent5"/>
          </a:lnRef>
          <a:fillRef idx="0">
            <a:schemeClr val="accent5"/>
          </a:fillRef>
          <a:effectRef idx="0">
            <a:schemeClr val="accent5"/>
          </a:effectRef>
          <a:fontRef idx="minor">
            <a:schemeClr val="tx1"/>
          </a:fontRef>
        </p:style>
      </p:cxnSp>
      <p:cxnSp>
        <p:nvCxnSpPr>
          <p:cNvPr id="45" name="直接连接符 44">
            <a:extLst>
              <a:ext uri="{FF2B5EF4-FFF2-40B4-BE49-F238E27FC236}">
                <a16:creationId xmlns:a16="http://schemas.microsoft.com/office/drawing/2014/main" id="{A09145B0-6153-6585-D12E-758648DDC457}"/>
              </a:ext>
            </a:extLst>
          </p:cNvPr>
          <p:cNvCxnSpPr>
            <a:cxnSpLocks/>
            <a:stCxn id="13" idx="6"/>
            <a:endCxn id="16" idx="2"/>
          </p:cNvCxnSpPr>
          <p:nvPr/>
        </p:nvCxnSpPr>
        <p:spPr>
          <a:xfrm>
            <a:off x="4057666" y="2885052"/>
            <a:ext cx="1132697" cy="133158"/>
          </a:xfrm>
          <a:prstGeom prst="line">
            <a:avLst/>
          </a:prstGeom>
        </p:spPr>
        <p:style>
          <a:lnRef idx="1">
            <a:schemeClr val="accent5"/>
          </a:lnRef>
          <a:fillRef idx="0">
            <a:schemeClr val="accent5"/>
          </a:fillRef>
          <a:effectRef idx="0">
            <a:schemeClr val="accent5"/>
          </a:effectRef>
          <a:fontRef idx="minor">
            <a:schemeClr val="tx1"/>
          </a:fontRef>
        </p:style>
      </p:cxnSp>
      <p:cxnSp>
        <p:nvCxnSpPr>
          <p:cNvPr id="48" name="直接连接符 47">
            <a:extLst>
              <a:ext uri="{FF2B5EF4-FFF2-40B4-BE49-F238E27FC236}">
                <a16:creationId xmlns:a16="http://schemas.microsoft.com/office/drawing/2014/main" id="{9F8EDC5C-E157-2817-DEA4-D536557CDB45}"/>
              </a:ext>
            </a:extLst>
          </p:cNvPr>
          <p:cNvCxnSpPr>
            <a:cxnSpLocks/>
            <a:stCxn id="14" idx="2"/>
            <a:endCxn id="13" idx="6"/>
          </p:cNvCxnSpPr>
          <p:nvPr/>
        </p:nvCxnSpPr>
        <p:spPr>
          <a:xfrm flipH="1">
            <a:off x="4057666" y="1760336"/>
            <a:ext cx="1121593" cy="1124716"/>
          </a:xfrm>
          <a:prstGeom prst="line">
            <a:avLst/>
          </a:prstGeom>
        </p:spPr>
        <p:style>
          <a:lnRef idx="1">
            <a:schemeClr val="accent5"/>
          </a:lnRef>
          <a:fillRef idx="0">
            <a:schemeClr val="accent5"/>
          </a:fillRef>
          <a:effectRef idx="0">
            <a:schemeClr val="accent5"/>
          </a:effectRef>
          <a:fontRef idx="minor">
            <a:schemeClr val="tx1"/>
          </a:fontRef>
        </p:style>
      </p:cxnSp>
      <p:cxnSp>
        <p:nvCxnSpPr>
          <p:cNvPr id="51" name="直接连接符 50">
            <a:extLst>
              <a:ext uri="{FF2B5EF4-FFF2-40B4-BE49-F238E27FC236}">
                <a16:creationId xmlns:a16="http://schemas.microsoft.com/office/drawing/2014/main" id="{33207D03-17E7-23CB-BC9A-C0B24AA304A8}"/>
              </a:ext>
            </a:extLst>
          </p:cNvPr>
          <p:cNvCxnSpPr>
            <a:cxnSpLocks/>
            <a:stCxn id="13" idx="6"/>
            <a:endCxn id="15" idx="2"/>
          </p:cNvCxnSpPr>
          <p:nvPr/>
        </p:nvCxnSpPr>
        <p:spPr>
          <a:xfrm flipV="1">
            <a:off x="4057666" y="2429494"/>
            <a:ext cx="1132697" cy="455558"/>
          </a:xfrm>
          <a:prstGeom prst="line">
            <a:avLst/>
          </a:prstGeom>
        </p:spPr>
        <p:style>
          <a:lnRef idx="1">
            <a:schemeClr val="accent5"/>
          </a:lnRef>
          <a:fillRef idx="0">
            <a:schemeClr val="accent5"/>
          </a:fillRef>
          <a:effectRef idx="0">
            <a:schemeClr val="accent5"/>
          </a:effectRef>
          <a:fontRef idx="minor">
            <a:schemeClr val="tx1"/>
          </a:fontRef>
        </p:style>
      </p:cxnSp>
      <p:cxnSp>
        <p:nvCxnSpPr>
          <p:cNvPr id="1050" name="直接箭头连接符 1049">
            <a:extLst>
              <a:ext uri="{FF2B5EF4-FFF2-40B4-BE49-F238E27FC236}">
                <a16:creationId xmlns:a16="http://schemas.microsoft.com/office/drawing/2014/main" id="{D2206B34-7405-3B8F-50FE-98A8FA25B3C0}"/>
              </a:ext>
            </a:extLst>
          </p:cNvPr>
          <p:cNvCxnSpPr>
            <a:cxnSpLocks/>
          </p:cNvCxnSpPr>
          <p:nvPr/>
        </p:nvCxnSpPr>
        <p:spPr>
          <a:xfrm>
            <a:off x="4595271" y="1674627"/>
            <a:ext cx="0" cy="156437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54" name="直接箭头连接符 1053">
            <a:extLst>
              <a:ext uri="{FF2B5EF4-FFF2-40B4-BE49-F238E27FC236}">
                <a16:creationId xmlns:a16="http://schemas.microsoft.com/office/drawing/2014/main" id="{C7D40E20-35D9-304D-A17F-A18A298C72FD}"/>
              </a:ext>
            </a:extLst>
          </p:cNvPr>
          <p:cNvCxnSpPr/>
          <p:nvPr/>
        </p:nvCxnSpPr>
        <p:spPr>
          <a:xfrm flipV="1">
            <a:off x="5000779" y="1515081"/>
            <a:ext cx="0" cy="57211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055" name="文本框 1054">
            <a:extLst>
              <a:ext uri="{FF2B5EF4-FFF2-40B4-BE49-F238E27FC236}">
                <a16:creationId xmlns:a16="http://schemas.microsoft.com/office/drawing/2014/main" id="{BE3DB2C4-C9A8-1C57-C727-109547C8D291}"/>
              </a:ext>
            </a:extLst>
          </p:cNvPr>
          <p:cNvSpPr txBox="1"/>
          <p:nvPr/>
        </p:nvSpPr>
        <p:spPr>
          <a:xfrm>
            <a:off x="4416792" y="1320440"/>
            <a:ext cx="1099981" cy="215444"/>
          </a:xfrm>
          <a:prstGeom prst="rect">
            <a:avLst/>
          </a:prstGeom>
          <a:noFill/>
        </p:spPr>
        <p:txBody>
          <a:bodyPr wrap="none" rtlCol="0">
            <a:spAutoFit/>
          </a:bodyPr>
          <a:lstStyle/>
          <a:p>
            <a:r>
              <a:rPr lang="en-US" altLang="zh-CN" sz="800" dirty="0">
                <a:solidFill>
                  <a:schemeClr val="accent4">
                    <a:lumMod val="75000"/>
                  </a:schemeClr>
                </a:solidFill>
              </a:rPr>
              <a:t>Layer Normalization</a:t>
            </a:r>
            <a:endParaRPr lang="zh-CN" altLang="en-US" sz="800" dirty="0">
              <a:solidFill>
                <a:schemeClr val="accent4">
                  <a:lumMod val="75000"/>
                </a:schemeClr>
              </a:solidFill>
            </a:endParaRPr>
          </a:p>
        </p:txBody>
      </p:sp>
      <p:sp>
        <p:nvSpPr>
          <p:cNvPr id="1056" name="文本框 1055">
            <a:extLst>
              <a:ext uri="{FF2B5EF4-FFF2-40B4-BE49-F238E27FC236}">
                <a16:creationId xmlns:a16="http://schemas.microsoft.com/office/drawing/2014/main" id="{4C127446-C60E-7E95-503D-1A86AD315B05}"/>
              </a:ext>
            </a:extLst>
          </p:cNvPr>
          <p:cNvSpPr txBox="1"/>
          <p:nvPr/>
        </p:nvSpPr>
        <p:spPr>
          <a:xfrm>
            <a:off x="4032895" y="3252777"/>
            <a:ext cx="1106393" cy="215444"/>
          </a:xfrm>
          <a:prstGeom prst="rect">
            <a:avLst/>
          </a:prstGeom>
          <a:noFill/>
        </p:spPr>
        <p:txBody>
          <a:bodyPr wrap="none" rtlCol="0">
            <a:spAutoFit/>
          </a:bodyPr>
          <a:lstStyle/>
          <a:p>
            <a:r>
              <a:rPr lang="en-US" altLang="zh-CN" sz="800" dirty="0">
                <a:solidFill>
                  <a:schemeClr val="accent4">
                    <a:lumMod val="75000"/>
                  </a:schemeClr>
                </a:solidFill>
              </a:rPr>
              <a:t>Batch Normalization</a:t>
            </a:r>
            <a:endParaRPr lang="zh-CN" altLang="en-US" sz="800" dirty="0">
              <a:solidFill>
                <a:schemeClr val="accent4">
                  <a:lumMod val="75000"/>
                </a:schemeClr>
              </a:solidFill>
            </a:endParaRPr>
          </a:p>
        </p:txBody>
      </p:sp>
      <p:graphicFrame>
        <p:nvGraphicFramePr>
          <p:cNvPr id="1057" name="表格 1057">
            <a:extLst>
              <a:ext uri="{FF2B5EF4-FFF2-40B4-BE49-F238E27FC236}">
                <a16:creationId xmlns:a16="http://schemas.microsoft.com/office/drawing/2014/main" id="{2EFF2C36-25A2-6BEE-6BAC-84C3D35DF77A}"/>
              </a:ext>
            </a:extLst>
          </p:cNvPr>
          <p:cNvGraphicFramePr>
            <a:graphicFrameLocks noGrp="1"/>
          </p:cNvGraphicFramePr>
          <p:nvPr>
            <p:extLst>
              <p:ext uri="{D42A27DB-BD31-4B8C-83A1-F6EECF244321}">
                <p14:modId xmlns:p14="http://schemas.microsoft.com/office/powerpoint/2010/main" val="2721171762"/>
              </p:ext>
            </p:extLst>
          </p:nvPr>
        </p:nvGraphicFramePr>
        <p:xfrm>
          <a:off x="6304505" y="1827790"/>
          <a:ext cx="1011108" cy="1536420"/>
        </p:xfrm>
        <a:graphic>
          <a:graphicData uri="http://schemas.openxmlformats.org/drawingml/2006/table">
            <a:tbl>
              <a:tblPr firstRow="1" bandRow="1">
                <a:tableStyleId>{5940675A-B579-460E-94D1-54222C63F5DA}</a:tableStyleId>
              </a:tblPr>
              <a:tblGrid>
                <a:gridCol w="337036">
                  <a:extLst>
                    <a:ext uri="{9D8B030D-6E8A-4147-A177-3AD203B41FA5}">
                      <a16:colId xmlns:a16="http://schemas.microsoft.com/office/drawing/2014/main" val="480351625"/>
                    </a:ext>
                  </a:extLst>
                </a:gridCol>
                <a:gridCol w="337036">
                  <a:extLst>
                    <a:ext uri="{9D8B030D-6E8A-4147-A177-3AD203B41FA5}">
                      <a16:colId xmlns:a16="http://schemas.microsoft.com/office/drawing/2014/main" val="3005729582"/>
                    </a:ext>
                  </a:extLst>
                </a:gridCol>
                <a:gridCol w="337036">
                  <a:extLst>
                    <a:ext uri="{9D8B030D-6E8A-4147-A177-3AD203B41FA5}">
                      <a16:colId xmlns:a16="http://schemas.microsoft.com/office/drawing/2014/main" val="2899961296"/>
                    </a:ext>
                  </a:extLst>
                </a:gridCol>
              </a:tblGrid>
              <a:tr h="307284">
                <a:tc>
                  <a:txBody>
                    <a:bodyPr/>
                    <a:lstStyle/>
                    <a:p>
                      <a:pPr algn="ctr"/>
                      <a:r>
                        <a:rPr lang="en-US" altLang="zh-CN" dirty="0"/>
                        <a:t>1</a:t>
                      </a:r>
                      <a:endParaRPr lang="zh-CN" altLang="en-US" dirty="0"/>
                    </a:p>
                  </a:txBody>
                  <a:tcPr anchor="ctr">
                    <a:solidFill>
                      <a:schemeClr val="accent6">
                        <a:lumMod val="40000"/>
                        <a:lumOff val="60000"/>
                      </a:schemeClr>
                    </a:solidFill>
                  </a:tcPr>
                </a:tc>
                <a:tc>
                  <a:txBody>
                    <a:bodyPr/>
                    <a:lstStyle/>
                    <a:p>
                      <a:pPr algn="ctr"/>
                      <a:r>
                        <a:rPr lang="en-US" altLang="zh-CN" dirty="0"/>
                        <a:t>3</a:t>
                      </a:r>
                      <a:endParaRPr lang="zh-CN" altLang="en-US" dirty="0"/>
                    </a:p>
                  </a:txBody>
                  <a:tcPr anchor="ctr">
                    <a:solidFill>
                      <a:schemeClr val="accent6">
                        <a:lumMod val="40000"/>
                        <a:lumOff val="60000"/>
                      </a:schemeClr>
                    </a:solidFill>
                  </a:tcPr>
                </a:tc>
                <a:tc>
                  <a:txBody>
                    <a:bodyPr/>
                    <a:lstStyle/>
                    <a:p>
                      <a:pPr algn="ctr"/>
                      <a:r>
                        <a:rPr lang="en-US" altLang="zh-CN" dirty="0"/>
                        <a:t>6</a:t>
                      </a:r>
                      <a:endParaRPr lang="zh-CN" altLang="en-US" dirty="0"/>
                    </a:p>
                  </a:txBody>
                  <a:tcPr anchor="ctr">
                    <a:solidFill>
                      <a:schemeClr val="accent6">
                        <a:lumMod val="40000"/>
                        <a:lumOff val="60000"/>
                      </a:schemeClr>
                    </a:solidFill>
                  </a:tcPr>
                </a:tc>
                <a:extLst>
                  <a:ext uri="{0D108BD9-81ED-4DB2-BD59-A6C34878D82A}">
                    <a16:rowId xmlns:a16="http://schemas.microsoft.com/office/drawing/2014/main" val="1873331206"/>
                  </a:ext>
                </a:extLst>
              </a:tr>
              <a:tr h="307284">
                <a:tc>
                  <a:txBody>
                    <a:bodyPr/>
                    <a:lstStyle/>
                    <a:p>
                      <a:pPr algn="ctr"/>
                      <a:r>
                        <a:rPr lang="en-US" altLang="zh-CN" dirty="0"/>
                        <a:t>2</a:t>
                      </a:r>
                      <a:endParaRPr lang="zh-CN" altLang="en-US" dirty="0"/>
                    </a:p>
                  </a:txBody>
                  <a:tcPr anchor="ctr">
                    <a:solidFill>
                      <a:schemeClr val="accent6">
                        <a:lumMod val="40000"/>
                        <a:lumOff val="60000"/>
                      </a:schemeClr>
                    </a:solidFill>
                  </a:tcPr>
                </a:tc>
                <a:tc>
                  <a:txBody>
                    <a:bodyPr/>
                    <a:lstStyle/>
                    <a:p>
                      <a:pPr algn="ctr"/>
                      <a:r>
                        <a:rPr lang="en-US" altLang="zh-CN" dirty="0"/>
                        <a:t>2</a:t>
                      </a:r>
                      <a:endParaRPr lang="zh-CN" altLang="en-US" dirty="0"/>
                    </a:p>
                  </a:txBody>
                  <a:tcPr anchor="ctr">
                    <a:solidFill>
                      <a:schemeClr val="accent6">
                        <a:lumMod val="40000"/>
                        <a:lumOff val="60000"/>
                      </a:schemeClr>
                    </a:solidFill>
                  </a:tcPr>
                </a:tc>
                <a:tc>
                  <a:txBody>
                    <a:bodyPr/>
                    <a:lstStyle/>
                    <a:p>
                      <a:pPr algn="ctr"/>
                      <a:r>
                        <a:rPr lang="en-US" altLang="zh-CN" dirty="0"/>
                        <a:t>2</a:t>
                      </a:r>
                      <a:endParaRPr lang="zh-CN" altLang="en-US" dirty="0"/>
                    </a:p>
                  </a:txBody>
                  <a:tcPr anchor="ctr">
                    <a:solidFill>
                      <a:schemeClr val="accent6">
                        <a:lumMod val="40000"/>
                        <a:lumOff val="60000"/>
                      </a:schemeClr>
                    </a:solidFill>
                  </a:tcPr>
                </a:tc>
                <a:extLst>
                  <a:ext uri="{0D108BD9-81ED-4DB2-BD59-A6C34878D82A}">
                    <a16:rowId xmlns:a16="http://schemas.microsoft.com/office/drawing/2014/main" val="802348758"/>
                  </a:ext>
                </a:extLst>
              </a:tr>
              <a:tr h="307284">
                <a:tc>
                  <a:txBody>
                    <a:bodyPr/>
                    <a:lstStyle/>
                    <a:p>
                      <a:pPr algn="ctr"/>
                      <a:r>
                        <a:rPr lang="en-US" altLang="zh-CN" dirty="0"/>
                        <a:t>0</a:t>
                      </a:r>
                      <a:endParaRPr lang="zh-CN" altLang="en-US" dirty="0"/>
                    </a:p>
                  </a:txBody>
                  <a:tcPr anchor="ctr">
                    <a:solidFill>
                      <a:schemeClr val="accent6">
                        <a:lumMod val="40000"/>
                        <a:lumOff val="60000"/>
                      </a:schemeClr>
                    </a:solidFill>
                  </a:tcPr>
                </a:tc>
                <a:tc>
                  <a:txBody>
                    <a:bodyPr/>
                    <a:lstStyle/>
                    <a:p>
                      <a:pPr algn="ctr"/>
                      <a:r>
                        <a:rPr lang="en-US" altLang="zh-CN" dirty="0"/>
                        <a:t>1</a:t>
                      </a:r>
                      <a:endParaRPr lang="zh-CN" altLang="en-US" dirty="0"/>
                    </a:p>
                  </a:txBody>
                  <a:tcPr anchor="ctr">
                    <a:solidFill>
                      <a:schemeClr val="accent6">
                        <a:lumMod val="40000"/>
                        <a:lumOff val="60000"/>
                      </a:schemeClr>
                    </a:solidFill>
                  </a:tcPr>
                </a:tc>
                <a:tc>
                  <a:txBody>
                    <a:bodyPr/>
                    <a:lstStyle/>
                    <a:p>
                      <a:pPr algn="ctr"/>
                      <a:r>
                        <a:rPr lang="en-US" altLang="zh-CN" dirty="0"/>
                        <a:t>5</a:t>
                      </a:r>
                      <a:endParaRPr lang="zh-CN" altLang="en-US" dirty="0"/>
                    </a:p>
                  </a:txBody>
                  <a:tcPr anchor="ctr">
                    <a:solidFill>
                      <a:schemeClr val="accent6">
                        <a:lumMod val="40000"/>
                        <a:lumOff val="60000"/>
                      </a:schemeClr>
                    </a:solidFill>
                  </a:tcPr>
                </a:tc>
                <a:extLst>
                  <a:ext uri="{0D108BD9-81ED-4DB2-BD59-A6C34878D82A}">
                    <a16:rowId xmlns:a16="http://schemas.microsoft.com/office/drawing/2014/main" val="1355381885"/>
                  </a:ext>
                </a:extLst>
              </a:tr>
              <a:tr h="307284">
                <a:tc>
                  <a:txBody>
                    <a:bodyPr/>
                    <a:lstStyle/>
                    <a:p>
                      <a:pPr algn="ctr"/>
                      <a:r>
                        <a:rPr lang="en-US" altLang="zh-CN" dirty="0"/>
                        <a:t>4</a:t>
                      </a:r>
                      <a:endParaRPr lang="zh-CN" altLang="en-US" dirty="0"/>
                    </a:p>
                  </a:txBody>
                  <a:tcPr anchor="ctr">
                    <a:solidFill>
                      <a:schemeClr val="accent6">
                        <a:lumMod val="40000"/>
                        <a:lumOff val="60000"/>
                      </a:schemeClr>
                    </a:solidFill>
                  </a:tcPr>
                </a:tc>
                <a:tc>
                  <a:txBody>
                    <a:bodyPr/>
                    <a:lstStyle/>
                    <a:p>
                      <a:pPr algn="ctr"/>
                      <a:r>
                        <a:rPr lang="en-US" altLang="zh-CN" dirty="0"/>
                        <a:t>6</a:t>
                      </a:r>
                      <a:endParaRPr lang="zh-CN" altLang="en-US" dirty="0"/>
                    </a:p>
                  </a:txBody>
                  <a:tcPr anchor="ctr">
                    <a:solidFill>
                      <a:schemeClr val="accent6">
                        <a:lumMod val="40000"/>
                        <a:lumOff val="60000"/>
                      </a:schemeClr>
                    </a:solidFill>
                  </a:tcPr>
                </a:tc>
                <a:tc>
                  <a:txBody>
                    <a:bodyPr/>
                    <a:lstStyle/>
                    <a:p>
                      <a:pPr algn="ctr"/>
                      <a:r>
                        <a:rPr lang="en-US" altLang="zh-CN" dirty="0"/>
                        <a:t>1</a:t>
                      </a:r>
                      <a:endParaRPr lang="zh-CN" altLang="en-US" dirty="0"/>
                    </a:p>
                  </a:txBody>
                  <a:tcPr anchor="ctr">
                    <a:solidFill>
                      <a:schemeClr val="accent6">
                        <a:lumMod val="40000"/>
                        <a:lumOff val="60000"/>
                      </a:schemeClr>
                    </a:solidFill>
                  </a:tcPr>
                </a:tc>
                <a:extLst>
                  <a:ext uri="{0D108BD9-81ED-4DB2-BD59-A6C34878D82A}">
                    <a16:rowId xmlns:a16="http://schemas.microsoft.com/office/drawing/2014/main" val="2258761039"/>
                  </a:ext>
                </a:extLst>
              </a:tr>
              <a:tr h="307284">
                <a:tc>
                  <a:txBody>
                    <a:bodyPr/>
                    <a:lstStyle/>
                    <a:p>
                      <a:pPr algn="ctr"/>
                      <a:r>
                        <a:rPr lang="en-US" altLang="zh-CN" dirty="0"/>
                        <a:t>5</a:t>
                      </a:r>
                      <a:endParaRPr lang="zh-CN" altLang="en-US" dirty="0"/>
                    </a:p>
                  </a:txBody>
                  <a:tcPr anchor="ctr">
                    <a:solidFill>
                      <a:schemeClr val="accent6">
                        <a:lumMod val="40000"/>
                        <a:lumOff val="60000"/>
                      </a:schemeClr>
                    </a:solidFill>
                  </a:tcPr>
                </a:tc>
                <a:tc>
                  <a:txBody>
                    <a:bodyPr/>
                    <a:lstStyle/>
                    <a:p>
                      <a:pPr algn="ctr"/>
                      <a:r>
                        <a:rPr lang="en-US" altLang="zh-CN" dirty="0"/>
                        <a:t>2</a:t>
                      </a:r>
                      <a:endParaRPr lang="zh-CN" altLang="en-US" dirty="0"/>
                    </a:p>
                  </a:txBody>
                  <a:tcPr anchor="ctr">
                    <a:solidFill>
                      <a:schemeClr val="accent6">
                        <a:lumMod val="40000"/>
                        <a:lumOff val="60000"/>
                      </a:schemeClr>
                    </a:solidFill>
                  </a:tcPr>
                </a:tc>
                <a:tc>
                  <a:txBody>
                    <a:bodyPr/>
                    <a:lstStyle/>
                    <a:p>
                      <a:pPr algn="ctr"/>
                      <a:r>
                        <a:rPr lang="en-US" altLang="zh-CN" dirty="0"/>
                        <a:t>3</a:t>
                      </a:r>
                      <a:endParaRPr lang="zh-CN" altLang="en-US" dirty="0"/>
                    </a:p>
                  </a:txBody>
                  <a:tcPr anchor="ctr">
                    <a:solidFill>
                      <a:schemeClr val="accent6">
                        <a:lumMod val="40000"/>
                        <a:lumOff val="60000"/>
                      </a:schemeClr>
                    </a:solidFill>
                  </a:tcPr>
                </a:tc>
                <a:extLst>
                  <a:ext uri="{0D108BD9-81ED-4DB2-BD59-A6C34878D82A}">
                    <a16:rowId xmlns:a16="http://schemas.microsoft.com/office/drawing/2014/main" val="42311658"/>
                  </a:ext>
                </a:extLst>
              </a:tr>
            </a:tbl>
          </a:graphicData>
        </a:graphic>
      </p:graphicFrame>
      <p:sp>
        <p:nvSpPr>
          <p:cNvPr id="1058" name="左大括号 1057">
            <a:extLst>
              <a:ext uri="{FF2B5EF4-FFF2-40B4-BE49-F238E27FC236}">
                <a16:creationId xmlns:a16="http://schemas.microsoft.com/office/drawing/2014/main" id="{C791BB6D-BC71-E5C8-0281-5E57D71BD270}"/>
              </a:ext>
            </a:extLst>
          </p:cNvPr>
          <p:cNvSpPr/>
          <p:nvPr/>
        </p:nvSpPr>
        <p:spPr>
          <a:xfrm rot="5400000">
            <a:off x="6680050" y="1389477"/>
            <a:ext cx="215444" cy="557538"/>
          </a:xfrm>
          <a:prstGeom prst="leftBrace">
            <a:avLst/>
          </a:prstGeom>
        </p:spPr>
        <p:style>
          <a:lnRef idx="1">
            <a:schemeClr val="accent5"/>
          </a:lnRef>
          <a:fillRef idx="0">
            <a:schemeClr val="accent5"/>
          </a:fillRef>
          <a:effectRef idx="0">
            <a:schemeClr val="accent5"/>
          </a:effectRef>
          <a:fontRef idx="minor">
            <a:schemeClr val="tx1"/>
          </a:fontRef>
        </p:style>
        <p:txBody>
          <a:bodyPr rtlCol="0" anchor="ctr"/>
          <a:lstStyle/>
          <a:p>
            <a:pPr algn="ctr"/>
            <a:endParaRPr lang="zh-CN" altLang="en-US"/>
          </a:p>
        </p:txBody>
      </p:sp>
      <p:sp>
        <p:nvSpPr>
          <p:cNvPr id="1059" name="文本框 1058">
            <a:extLst>
              <a:ext uri="{FF2B5EF4-FFF2-40B4-BE49-F238E27FC236}">
                <a16:creationId xmlns:a16="http://schemas.microsoft.com/office/drawing/2014/main" id="{38426CB6-3310-5ABC-7842-AA94BC11D62C}"/>
              </a:ext>
            </a:extLst>
          </p:cNvPr>
          <p:cNvSpPr txBox="1"/>
          <p:nvPr/>
        </p:nvSpPr>
        <p:spPr>
          <a:xfrm>
            <a:off x="6545403" y="1320440"/>
            <a:ext cx="529312" cy="261610"/>
          </a:xfrm>
          <a:prstGeom prst="rect">
            <a:avLst/>
          </a:prstGeom>
          <a:noFill/>
        </p:spPr>
        <p:txBody>
          <a:bodyPr wrap="none" rtlCol="0">
            <a:spAutoFit/>
          </a:bodyPr>
          <a:lstStyle/>
          <a:p>
            <a:r>
              <a:rPr lang="en-US" altLang="zh-CN" sz="1100" dirty="0">
                <a:solidFill>
                  <a:schemeClr val="accent4">
                    <a:lumMod val="75000"/>
                  </a:schemeClr>
                </a:solidFill>
              </a:rPr>
              <a:t>batch</a:t>
            </a:r>
            <a:endParaRPr lang="zh-CN" altLang="en-US" sz="1100" dirty="0">
              <a:solidFill>
                <a:schemeClr val="accent4">
                  <a:lumMod val="75000"/>
                </a:schemeClr>
              </a:solidFill>
            </a:endParaRPr>
          </a:p>
        </p:txBody>
      </p:sp>
      <p:sp>
        <p:nvSpPr>
          <p:cNvPr id="1060" name="文本框 1059">
            <a:extLst>
              <a:ext uri="{FF2B5EF4-FFF2-40B4-BE49-F238E27FC236}">
                <a16:creationId xmlns:a16="http://schemas.microsoft.com/office/drawing/2014/main" id="{17219621-5ED8-9142-C0AA-816F5889E9C1}"/>
              </a:ext>
            </a:extLst>
          </p:cNvPr>
          <p:cNvSpPr txBox="1"/>
          <p:nvPr/>
        </p:nvSpPr>
        <p:spPr>
          <a:xfrm>
            <a:off x="7320539" y="1584380"/>
            <a:ext cx="473206" cy="230832"/>
          </a:xfrm>
          <a:prstGeom prst="rect">
            <a:avLst/>
          </a:prstGeom>
          <a:noFill/>
        </p:spPr>
        <p:txBody>
          <a:bodyPr wrap="none" rtlCol="0">
            <a:spAutoFit/>
          </a:bodyPr>
          <a:lstStyle/>
          <a:p>
            <a:r>
              <a:rPr lang="en-US" altLang="zh-CN" sz="900" dirty="0">
                <a:solidFill>
                  <a:schemeClr val="accent4">
                    <a:lumMod val="75000"/>
                  </a:schemeClr>
                </a:solidFill>
              </a:rPr>
              <a:t>mean</a:t>
            </a:r>
            <a:endParaRPr lang="zh-CN" altLang="en-US" sz="1100" dirty="0">
              <a:solidFill>
                <a:schemeClr val="accent4">
                  <a:lumMod val="75000"/>
                </a:schemeClr>
              </a:solidFill>
            </a:endParaRPr>
          </a:p>
        </p:txBody>
      </p:sp>
      <p:sp>
        <p:nvSpPr>
          <p:cNvPr id="1061" name="文本框 1060">
            <a:extLst>
              <a:ext uri="{FF2B5EF4-FFF2-40B4-BE49-F238E27FC236}">
                <a16:creationId xmlns:a16="http://schemas.microsoft.com/office/drawing/2014/main" id="{49D60488-CE86-2321-B324-9408DBCDA6BC}"/>
              </a:ext>
            </a:extLst>
          </p:cNvPr>
          <p:cNvSpPr txBox="1"/>
          <p:nvPr/>
        </p:nvSpPr>
        <p:spPr>
          <a:xfrm>
            <a:off x="7793745" y="1584935"/>
            <a:ext cx="354584" cy="246221"/>
          </a:xfrm>
          <a:prstGeom prst="rect">
            <a:avLst/>
          </a:prstGeom>
          <a:noFill/>
        </p:spPr>
        <p:txBody>
          <a:bodyPr wrap="none" rtlCol="0">
            <a:spAutoFit/>
          </a:bodyPr>
          <a:lstStyle/>
          <a:p>
            <a:r>
              <a:rPr lang="en-US" altLang="zh-CN" sz="1000" dirty="0">
                <a:solidFill>
                  <a:schemeClr val="accent4">
                    <a:lumMod val="75000"/>
                  </a:schemeClr>
                </a:solidFill>
              </a:rPr>
              <a:t>std</a:t>
            </a:r>
            <a:endParaRPr lang="zh-CN" altLang="en-US" sz="1000" dirty="0">
              <a:solidFill>
                <a:schemeClr val="accent4">
                  <a:lumMod val="75000"/>
                </a:schemeClr>
              </a:solidFill>
            </a:endParaRPr>
          </a:p>
        </p:txBody>
      </p:sp>
      <p:graphicFrame>
        <p:nvGraphicFramePr>
          <p:cNvPr id="1062" name="表格 1062">
            <a:extLst>
              <a:ext uri="{FF2B5EF4-FFF2-40B4-BE49-F238E27FC236}">
                <a16:creationId xmlns:a16="http://schemas.microsoft.com/office/drawing/2014/main" id="{659C9E7D-BE20-F3AF-E6B3-5BCA141B4435}"/>
              </a:ext>
            </a:extLst>
          </p:cNvPr>
          <p:cNvGraphicFramePr>
            <a:graphicFrameLocks noGrp="1"/>
          </p:cNvGraphicFramePr>
          <p:nvPr>
            <p:extLst>
              <p:ext uri="{D42A27DB-BD31-4B8C-83A1-F6EECF244321}">
                <p14:modId xmlns:p14="http://schemas.microsoft.com/office/powerpoint/2010/main" val="1811592700"/>
              </p:ext>
            </p:extLst>
          </p:nvPr>
        </p:nvGraphicFramePr>
        <p:xfrm>
          <a:off x="7398527" y="1853050"/>
          <a:ext cx="317229" cy="1511160"/>
        </p:xfrm>
        <a:graphic>
          <a:graphicData uri="http://schemas.openxmlformats.org/drawingml/2006/table">
            <a:tbl>
              <a:tblPr firstRow="1" bandRow="1">
                <a:tableStyleId>{8799B23B-EC83-4686-B30A-512413B5E67A}</a:tableStyleId>
              </a:tblPr>
              <a:tblGrid>
                <a:gridCol w="317229">
                  <a:extLst>
                    <a:ext uri="{9D8B030D-6E8A-4147-A177-3AD203B41FA5}">
                      <a16:colId xmlns:a16="http://schemas.microsoft.com/office/drawing/2014/main" val="3372751025"/>
                    </a:ext>
                  </a:extLst>
                </a:gridCol>
              </a:tblGrid>
              <a:tr h="302232">
                <a:tc>
                  <a:txBody>
                    <a:bodyPr/>
                    <a:lstStyle/>
                    <a:p>
                      <a:pPr algn="ctr"/>
                      <a:r>
                        <a:rPr lang="en-US" altLang="zh-CN" dirty="0">
                          <a:ln>
                            <a:solidFill>
                              <a:schemeClr val="accent3">
                                <a:lumMod val="75000"/>
                              </a:schemeClr>
                            </a:solidFill>
                          </a:ln>
                          <a:noFill/>
                        </a:rPr>
                        <a:t>3</a:t>
                      </a:r>
                      <a:endParaRPr lang="zh-CN" altLang="en-US" dirty="0">
                        <a:ln>
                          <a:solidFill>
                            <a:schemeClr val="accent3">
                              <a:lumMod val="75000"/>
                            </a:schemeClr>
                          </a:solidFill>
                        </a:ln>
                        <a:noFill/>
                      </a:endParaRPr>
                    </a:p>
                  </a:txBody>
                  <a:tcPr anchor="ctr"/>
                </a:tc>
                <a:extLst>
                  <a:ext uri="{0D108BD9-81ED-4DB2-BD59-A6C34878D82A}">
                    <a16:rowId xmlns:a16="http://schemas.microsoft.com/office/drawing/2014/main" val="3668705470"/>
                  </a:ext>
                </a:extLst>
              </a:tr>
              <a:tr h="302232">
                <a:tc>
                  <a:txBody>
                    <a:bodyPr/>
                    <a:lstStyle/>
                    <a:p>
                      <a:pPr algn="ctr"/>
                      <a:r>
                        <a:rPr lang="en-US" altLang="zh-CN" dirty="0">
                          <a:ln>
                            <a:solidFill>
                              <a:schemeClr val="accent3">
                                <a:lumMod val="75000"/>
                              </a:schemeClr>
                            </a:solidFill>
                          </a:ln>
                          <a:noFill/>
                        </a:rPr>
                        <a:t>2</a:t>
                      </a:r>
                      <a:endParaRPr lang="zh-CN" altLang="en-US" dirty="0">
                        <a:ln>
                          <a:solidFill>
                            <a:schemeClr val="accent3">
                              <a:lumMod val="75000"/>
                            </a:schemeClr>
                          </a:solidFill>
                        </a:ln>
                        <a:noFill/>
                      </a:endParaRPr>
                    </a:p>
                  </a:txBody>
                  <a:tcPr anchor="ctr"/>
                </a:tc>
                <a:extLst>
                  <a:ext uri="{0D108BD9-81ED-4DB2-BD59-A6C34878D82A}">
                    <a16:rowId xmlns:a16="http://schemas.microsoft.com/office/drawing/2014/main" val="3822646841"/>
                  </a:ext>
                </a:extLst>
              </a:tr>
              <a:tr h="302232">
                <a:tc>
                  <a:txBody>
                    <a:bodyPr/>
                    <a:lstStyle/>
                    <a:p>
                      <a:pPr algn="ctr"/>
                      <a:r>
                        <a:rPr lang="en-US" altLang="zh-CN" dirty="0">
                          <a:ln>
                            <a:solidFill>
                              <a:schemeClr val="accent3">
                                <a:lumMod val="75000"/>
                              </a:schemeClr>
                            </a:solidFill>
                          </a:ln>
                          <a:noFill/>
                        </a:rPr>
                        <a:t>2</a:t>
                      </a:r>
                      <a:endParaRPr lang="zh-CN" altLang="en-US" dirty="0">
                        <a:ln>
                          <a:solidFill>
                            <a:schemeClr val="accent3">
                              <a:lumMod val="75000"/>
                            </a:schemeClr>
                          </a:solidFill>
                        </a:ln>
                        <a:noFill/>
                      </a:endParaRPr>
                    </a:p>
                  </a:txBody>
                  <a:tcPr anchor="ctr"/>
                </a:tc>
                <a:extLst>
                  <a:ext uri="{0D108BD9-81ED-4DB2-BD59-A6C34878D82A}">
                    <a16:rowId xmlns:a16="http://schemas.microsoft.com/office/drawing/2014/main" val="3437887009"/>
                  </a:ext>
                </a:extLst>
              </a:tr>
              <a:tr h="302232">
                <a:tc>
                  <a:txBody>
                    <a:bodyPr/>
                    <a:lstStyle/>
                    <a:p>
                      <a:pPr algn="ctr"/>
                      <a:r>
                        <a:rPr lang="en-US" altLang="zh-CN" dirty="0">
                          <a:ln>
                            <a:solidFill>
                              <a:schemeClr val="accent3">
                                <a:lumMod val="75000"/>
                              </a:schemeClr>
                            </a:solidFill>
                          </a:ln>
                          <a:noFill/>
                        </a:rPr>
                        <a:t>4</a:t>
                      </a:r>
                      <a:endParaRPr lang="zh-CN" altLang="en-US" dirty="0">
                        <a:ln>
                          <a:solidFill>
                            <a:schemeClr val="accent3">
                              <a:lumMod val="75000"/>
                            </a:schemeClr>
                          </a:solidFill>
                        </a:ln>
                        <a:noFill/>
                      </a:endParaRPr>
                    </a:p>
                  </a:txBody>
                  <a:tcPr anchor="ctr"/>
                </a:tc>
                <a:extLst>
                  <a:ext uri="{0D108BD9-81ED-4DB2-BD59-A6C34878D82A}">
                    <a16:rowId xmlns:a16="http://schemas.microsoft.com/office/drawing/2014/main" val="3803669854"/>
                  </a:ext>
                </a:extLst>
              </a:tr>
              <a:tr h="302232">
                <a:tc>
                  <a:txBody>
                    <a:bodyPr/>
                    <a:lstStyle/>
                    <a:p>
                      <a:pPr algn="ctr"/>
                      <a:r>
                        <a:rPr lang="en-US" altLang="zh-CN" dirty="0">
                          <a:ln>
                            <a:solidFill>
                              <a:schemeClr val="accent3">
                                <a:lumMod val="75000"/>
                              </a:schemeClr>
                            </a:solidFill>
                          </a:ln>
                          <a:noFill/>
                        </a:rPr>
                        <a:t>3</a:t>
                      </a:r>
                      <a:endParaRPr lang="zh-CN" altLang="en-US" dirty="0">
                        <a:ln>
                          <a:solidFill>
                            <a:schemeClr val="accent3">
                              <a:lumMod val="75000"/>
                            </a:schemeClr>
                          </a:solidFill>
                        </a:ln>
                        <a:noFill/>
                      </a:endParaRPr>
                    </a:p>
                  </a:txBody>
                  <a:tcPr anchor="ctr"/>
                </a:tc>
                <a:extLst>
                  <a:ext uri="{0D108BD9-81ED-4DB2-BD59-A6C34878D82A}">
                    <a16:rowId xmlns:a16="http://schemas.microsoft.com/office/drawing/2014/main" val="1165729923"/>
                  </a:ext>
                </a:extLst>
              </a:tr>
            </a:tbl>
          </a:graphicData>
        </a:graphic>
      </p:graphicFrame>
      <p:graphicFrame>
        <p:nvGraphicFramePr>
          <p:cNvPr id="1063" name="表格 1062">
            <a:extLst>
              <a:ext uri="{FF2B5EF4-FFF2-40B4-BE49-F238E27FC236}">
                <a16:creationId xmlns:a16="http://schemas.microsoft.com/office/drawing/2014/main" id="{9A3BA681-E0FB-1B57-1C7A-0250FD48B0D7}"/>
              </a:ext>
            </a:extLst>
          </p:cNvPr>
          <p:cNvGraphicFramePr>
            <a:graphicFrameLocks noGrp="1"/>
          </p:cNvGraphicFramePr>
          <p:nvPr>
            <p:extLst>
              <p:ext uri="{D42A27DB-BD31-4B8C-83A1-F6EECF244321}">
                <p14:modId xmlns:p14="http://schemas.microsoft.com/office/powerpoint/2010/main" val="3732631001"/>
              </p:ext>
            </p:extLst>
          </p:nvPr>
        </p:nvGraphicFramePr>
        <p:xfrm>
          <a:off x="7835075" y="1854639"/>
          <a:ext cx="317229" cy="1511160"/>
        </p:xfrm>
        <a:graphic>
          <a:graphicData uri="http://schemas.openxmlformats.org/drawingml/2006/table">
            <a:tbl>
              <a:tblPr firstRow="1" bandRow="1">
                <a:tableStyleId>{8799B23B-EC83-4686-B30A-512413B5E67A}</a:tableStyleId>
              </a:tblPr>
              <a:tblGrid>
                <a:gridCol w="317229">
                  <a:extLst>
                    <a:ext uri="{9D8B030D-6E8A-4147-A177-3AD203B41FA5}">
                      <a16:colId xmlns:a16="http://schemas.microsoft.com/office/drawing/2014/main" val="3372751025"/>
                    </a:ext>
                  </a:extLst>
                </a:gridCol>
              </a:tblGrid>
              <a:tr h="302232">
                <a:tc>
                  <a:txBody>
                    <a:bodyPr/>
                    <a:lstStyle/>
                    <a:p>
                      <a:pPr marL="0" algn="ctr" defTabSz="685800" rtl="0" eaLnBrk="1" latinLnBrk="0" hangingPunct="1"/>
                      <a:r>
                        <a:rPr lang="en-US" altLang="zh-CN" sz="1350" b="1" kern="1200" dirty="0">
                          <a:ln>
                            <a:solidFill>
                              <a:schemeClr val="accent3">
                                <a:lumMod val="75000"/>
                              </a:schemeClr>
                            </a:solidFill>
                          </a:ln>
                          <a:noFill/>
                          <a:latin typeface="+mn-lt"/>
                          <a:ea typeface="+mn-ea"/>
                          <a:cs typeface="+mn-cs"/>
                        </a:rPr>
                        <a:t>3</a:t>
                      </a:r>
                      <a:endParaRPr lang="zh-CN" altLang="en-US" sz="1350" b="1" kern="1200" dirty="0">
                        <a:ln>
                          <a:solidFill>
                            <a:schemeClr val="accent3">
                              <a:lumMod val="75000"/>
                            </a:schemeClr>
                          </a:solidFill>
                        </a:ln>
                        <a:noFill/>
                        <a:latin typeface="+mn-lt"/>
                        <a:ea typeface="+mn-ea"/>
                        <a:cs typeface="+mn-cs"/>
                      </a:endParaRPr>
                    </a:p>
                  </a:txBody>
                  <a:tcPr anchor="ctr"/>
                </a:tc>
                <a:extLst>
                  <a:ext uri="{0D108BD9-81ED-4DB2-BD59-A6C34878D82A}">
                    <a16:rowId xmlns:a16="http://schemas.microsoft.com/office/drawing/2014/main" val="3668705470"/>
                  </a:ext>
                </a:extLst>
              </a:tr>
              <a:tr h="302232">
                <a:tc>
                  <a:txBody>
                    <a:bodyPr/>
                    <a:lstStyle/>
                    <a:p>
                      <a:pPr marL="0" algn="ctr" defTabSz="685800" rtl="0" eaLnBrk="1" latinLnBrk="0" hangingPunct="1"/>
                      <a:r>
                        <a:rPr lang="en-US" altLang="zh-CN" sz="1350" b="1" kern="1200" dirty="0">
                          <a:ln>
                            <a:solidFill>
                              <a:schemeClr val="accent3">
                                <a:lumMod val="75000"/>
                              </a:schemeClr>
                            </a:solidFill>
                          </a:ln>
                          <a:noFill/>
                          <a:latin typeface="+mn-lt"/>
                          <a:ea typeface="+mn-ea"/>
                          <a:cs typeface="+mn-cs"/>
                        </a:rPr>
                        <a:t>0</a:t>
                      </a:r>
                      <a:endParaRPr lang="zh-CN" altLang="en-US" sz="1350" b="1" kern="1200" dirty="0">
                        <a:ln>
                          <a:solidFill>
                            <a:schemeClr val="accent3">
                              <a:lumMod val="75000"/>
                            </a:schemeClr>
                          </a:solidFill>
                        </a:ln>
                        <a:noFill/>
                        <a:latin typeface="+mn-lt"/>
                        <a:ea typeface="+mn-ea"/>
                        <a:cs typeface="+mn-cs"/>
                      </a:endParaRPr>
                    </a:p>
                  </a:txBody>
                  <a:tcPr/>
                </a:tc>
                <a:extLst>
                  <a:ext uri="{0D108BD9-81ED-4DB2-BD59-A6C34878D82A}">
                    <a16:rowId xmlns:a16="http://schemas.microsoft.com/office/drawing/2014/main" val="3822646841"/>
                  </a:ext>
                </a:extLst>
              </a:tr>
              <a:tr h="302232">
                <a:tc>
                  <a:txBody>
                    <a:bodyPr/>
                    <a:lstStyle/>
                    <a:p>
                      <a:pPr marL="0" algn="ctr" defTabSz="685800" rtl="0" eaLnBrk="1" latinLnBrk="0" hangingPunct="1"/>
                      <a:r>
                        <a:rPr lang="en-US" altLang="zh-CN" sz="1350" b="1" kern="1200" dirty="0">
                          <a:ln>
                            <a:solidFill>
                              <a:schemeClr val="accent3">
                                <a:lumMod val="75000"/>
                              </a:schemeClr>
                            </a:solidFill>
                          </a:ln>
                          <a:noFill/>
                          <a:latin typeface="+mn-lt"/>
                          <a:ea typeface="+mn-ea"/>
                          <a:cs typeface="+mn-cs"/>
                        </a:rPr>
                        <a:t>3</a:t>
                      </a:r>
                      <a:endParaRPr lang="zh-CN" altLang="en-US" sz="1350" b="1" kern="1200" dirty="0">
                        <a:ln>
                          <a:solidFill>
                            <a:schemeClr val="accent3">
                              <a:lumMod val="75000"/>
                            </a:schemeClr>
                          </a:solidFill>
                        </a:ln>
                        <a:noFill/>
                        <a:latin typeface="+mn-lt"/>
                        <a:ea typeface="+mn-ea"/>
                        <a:cs typeface="+mn-cs"/>
                      </a:endParaRPr>
                    </a:p>
                  </a:txBody>
                  <a:tcPr/>
                </a:tc>
                <a:extLst>
                  <a:ext uri="{0D108BD9-81ED-4DB2-BD59-A6C34878D82A}">
                    <a16:rowId xmlns:a16="http://schemas.microsoft.com/office/drawing/2014/main" val="3437887009"/>
                  </a:ext>
                </a:extLst>
              </a:tr>
              <a:tr h="302232">
                <a:tc>
                  <a:txBody>
                    <a:bodyPr/>
                    <a:lstStyle/>
                    <a:p>
                      <a:pPr marL="0" algn="ctr" defTabSz="685800" rtl="0" eaLnBrk="1" latinLnBrk="0" hangingPunct="1"/>
                      <a:r>
                        <a:rPr lang="en-US" altLang="zh-CN" sz="1350" b="1" kern="1200" dirty="0">
                          <a:ln>
                            <a:solidFill>
                              <a:schemeClr val="accent3">
                                <a:lumMod val="75000"/>
                              </a:schemeClr>
                            </a:solidFill>
                          </a:ln>
                          <a:noFill/>
                          <a:latin typeface="+mn-lt"/>
                          <a:ea typeface="+mn-ea"/>
                          <a:cs typeface="+mn-cs"/>
                        </a:rPr>
                        <a:t>3</a:t>
                      </a:r>
                      <a:endParaRPr lang="zh-CN" altLang="en-US" sz="1350" b="1" kern="1200" dirty="0">
                        <a:ln>
                          <a:solidFill>
                            <a:schemeClr val="accent3">
                              <a:lumMod val="75000"/>
                            </a:schemeClr>
                          </a:solidFill>
                        </a:ln>
                        <a:noFill/>
                        <a:latin typeface="+mn-lt"/>
                        <a:ea typeface="+mn-ea"/>
                        <a:cs typeface="+mn-cs"/>
                      </a:endParaRPr>
                    </a:p>
                  </a:txBody>
                  <a:tcPr/>
                </a:tc>
                <a:extLst>
                  <a:ext uri="{0D108BD9-81ED-4DB2-BD59-A6C34878D82A}">
                    <a16:rowId xmlns:a16="http://schemas.microsoft.com/office/drawing/2014/main" val="3803669854"/>
                  </a:ext>
                </a:extLst>
              </a:tr>
              <a:tr h="302232">
                <a:tc>
                  <a:txBody>
                    <a:bodyPr/>
                    <a:lstStyle/>
                    <a:p>
                      <a:pPr marL="0" algn="ctr" defTabSz="685800" rtl="0" eaLnBrk="1" latinLnBrk="0" hangingPunct="1"/>
                      <a:r>
                        <a:rPr lang="en-US" altLang="zh-CN" sz="1350" b="1" kern="1200" dirty="0">
                          <a:ln>
                            <a:solidFill>
                              <a:schemeClr val="accent3">
                                <a:lumMod val="75000"/>
                              </a:schemeClr>
                            </a:solidFill>
                          </a:ln>
                          <a:noFill/>
                          <a:latin typeface="+mn-lt"/>
                          <a:ea typeface="+mn-ea"/>
                          <a:cs typeface="+mn-cs"/>
                        </a:rPr>
                        <a:t>2</a:t>
                      </a:r>
                      <a:endParaRPr lang="zh-CN" altLang="en-US" sz="1350" b="1" kern="1200" dirty="0">
                        <a:ln>
                          <a:solidFill>
                            <a:schemeClr val="accent3">
                              <a:lumMod val="75000"/>
                            </a:schemeClr>
                          </a:solidFill>
                        </a:ln>
                        <a:noFill/>
                        <a:latin typeface="+mn-lt"/>
                        <a:ea typeface="+mn-ea"/>
                        <a:cs typeface="+mn-cs"/>
                      </a:endParaRPr>
                    </a:p>
                  </a:txBody>
                  <a:tcPr/>
                </a:tc>
                <a:extLst>
                  <a:ext uri="{0D108BD9-81ED-4DB2-BD59-A6C34878D82A}">
                    <a16:rowId xmlns:a16="http://schemas.microsoft.com/office/drawing/2014/main" val="1165729923"/>
                  </a:ext>
                </a:extLst>
              </a:tr>
            </a:tbl>
          </a:graphicData>
        </a:graphic>
      </p:graphicFrame>
      <p:graphicFrame>
        <p:nvGraphicFramePr>
          <p:cNvPr id="1064" name="表格 1064">
            <a:extLst>
              <a:ext uri="{FF2B5EF4-FFF2-40B4-BE49-F238E27FC236}">
                <a16:creationId xmlns:a16="http://schemas.microsoft.com/office/drawing/2014/main" id="{9417278D-0E5F-3366-7B00-425F84F27870}"/>
              </a:ext>
            </a:extLst>
          </p:cNvPr>
          <p:cNvGraphicFramePr>
            <a:graphicFrameLocks noGrp="1"/>
          </p:cNvGraphicFramePr>
          <p:nvPr>
            <p:extLst>
              <p:ext uri="{D42A27DB-BD31-4B8C-83A1-F6EECF244321}">
                <p14:modId xmlns:p14="http://schemas.microsoft.com/office/powerpoint/2010/main" val="1418335224"/>
              </p:ext>
            </p:extLst>
          </p:nvPr>
        </p:nvGraphicFramePr>
        <p:xfrm>
          <a:off x="6298319" y="3474521"/>
          <a:ext cx="1011108" cy="297180"/>
        </p:xfrm>
        <a:graphic>
          <a:graphicData uri="http://schemas.openxmlformats.org/drawingml/2006/table">
            <a:tbl>
              <a:tblPr firstRow="1" bandRow="1">
                <a:tableStyleId>{8799B23B-EC83-4686-B30A-512413B5E67A}</a:tableStyleId>
              </a:tblPr>
              <a:tblGrid>
                <a:gridCol w="337036">
                  <a:extLst>
                    <a:ext uri="{9D8B030D-6E8A-4147-A177-3AD203B41FA5}">
                      <a16:colId xmlns:a16="http://schemas.microsoft.com/office/drawing/2014/main" val="3160837390"/>
                    </a:ext>
                  </a:extLst>
                </a:gridCol>
                <a:gridCol w="337036">
                  <a:extLst>
                    <a:ext uri="{9D8B030D-6E8A-4147-A177-3AD203B41FA5}">
                      <a16:colId xmlns:a16="http://schemas.microsoft.com/office/drawing/2014/main" val="816291119"/>
                    </a:ext>
                  </a:extLst>
                </a:gridCol>
                <a:gridCol w="337036">
                  <a:extLst>
                    <a:ext uri="{9D8B030D-6E8A-4147-A177-3AD203B41FA5}">
                      <a16:colId xmlns:a16="http://schemas.microsoft.com/office/drawing/2014/main" val="1744864426"/>
                    </a:ext>
                  </a:extLst>
                </a:gridCol>
              </a:tblGrid>
              <a:tr h="242987">
                <a:tc>
                  <a:txBody>
                    <a:bodyPr/>
                    <a:lstStyle/>
                    <a:p>
                      <a:pPr marL="0" algn="ctr" defTabSz="685800" rtl="0" eaLnBrk="1" latinLnBrk="0" hangingPunct="1"/>
                      <a:r>
                        <a:rPr lang="en-US" altLang="zh-CN" sz="1350" b="1" kern="1200" dirty="0">
                          <a:ln>
                            <a:solidFill>
                              <a:schemeClr val="accent3">
                                <a:lumMod val="75000"/>
                              </a:schemeClr>
                            </a:solidFill>
                          </a:ln>
                          <a:noFill/>
                          <a:latin typeface="+mn-lt"/>
                          <a:ea typeface="+mn-ea"/>
                          <a:cs typeface="+mn-cs"/>
                        </a:rPr>
                        <a:t>2</a:t>
                      </a:r>
                      <a:endParaRPr lang="zh-CN" altLang="en-US" sz="1350" b="1" kern="1200" dirty="0">
                        <a:ln>
                          <a:solidFill>
                            <a:schemeClr val="accent3">
                              <a:lumMod val="75000"/>
                            </a:schemeClr>
                          </a:solidFill>
                        </a:ln>
                        <a:noFill/>
                        <a:latin typeface="+mn-lt"/>
                        <a:ea typeface="+mn-ea"/>
                        <a:cs typeface="+mn-cs"/>
                      </a:endParaRPr>
                    </a:p>
                  </a:txBody>
                  <a:tcPr/>
                </a:tc>
                <a:tc>
                  <a:txBody>
                    <a:bodyPr/>
                    <a:lstStyle/>
                    <a:p>
                      <a:pPr marL="0" algn="ctr" defTabSz="685800" rtl="0" eaLnBrk="1" latinLnBrk="0" hangingPunct="1"/>
                      <a:r>
                        <a:rPr lang="en-US" altLang="zh-CN" sz="1350" b="1" kern="1200" dirty="0">
                          <a:ln>
                            <a:solidFill>
                              <a:schemeClr val="accent3">
                                <a:lumMod val="75000"/>
                              </a:schemeClr>
                            </a:solidFill>
                          </a:ln>
                          <a:noFill/>
                          <a:latin typeface="+mn-lt"/>
                          <a:ea typeface="+mn-ea"/>
                          <a:cs typeface="+mn-cs"/>
                        </a:rPr>
                        <a:t>3</a:t>
                      </a:r>
                      <a:endParaRPr lang="zh-CN" altLang="en-US" sz="1350" b="1" kern="1200" dirty="0">
                        <a:ln>
                          <a:solidFill>
                            <a:schemeClr val="accent3">
                              <a:lumMod val="75000"/>
                            </a:schemeClr>
                          </a:solidFill>
                        </a:ln>
                        <a:noFill/>
                        <a:latin typeface="+mn-lt"/>
                        <a:ea typeface="+mn-ea"/>
                        <a:cs typeface="+mn-cs"/>
                      </a:endParaRPr>
                    </a:p>
                  </a:txBody>
                  <a:tcPr/>
                </a:tc>
                <a:tc>
                  <a:txBody>
                    <a:bodyPr/>
                    <a:lstStyle/>
                    <a:p>
                      <a:pPr marL="0" algn="ctr" defTabSz="685800" rtl="0" eaLnBrk="1" latinLnBrk="0" hangingPunct="1"/>
                      <a:r>
                        <a:rPr lang="en-US" altLang="zh-CN" sz="1350" b="1" kern="1200" dirty="0">
                          <a:ln>
                            <a:solidFill>
                              <a:schemeClr val="accent3">
                                <a:lumMod val="75000"/>
                              </a:schemeClr>
                            </a:solidFill>
                          </a:ln>
                          <a:noFill/>
                          <a:latin typeface="+mn-lt"/>
                          <a:ea typeface="+mn-ea"/>
                          <a:cs typeface="+mn-cs"/>
                        </a:rPr>
                        <a:t>3</a:t>
                      </a:r>
                      <a:endParaRPr lang="zh-CN" altLang="en-US" sz="1350" b="1" kern="1200" dirty="0">
                        <a:ln>
                          <a:solidFill>
                            <a:schemeClr val="accent3">
                              <a:lumMod val="75000"/>
                            </a:schemeClr>
                          </a:solidFill>
                        </a:ln>
                        <a:noFill/>
                        <a:latin typeface="+mn-lt"/>
                        <a:ea typeface="+mn-ea"/>
                        <a:cs typeface="+mn-cs"/>
                      </a:endParaRPr>
                    </a:p>
                  </a:txBody>
                  <a:tcPr/>
                </a:tc>
                <a:extLst>
                  <a:ext uri="{0D108BD9-81ED-4DB2-BD59-A6C34878D82A}">
                    <a16:rowId xmlns:a16="http://schemas.microsoft.com/office/drawing/2014/main" val="560957680"/>
                  </a:ext>
                </a:extLst>
              </a:tr>
            </a:tbl>
          </a:graphicData>
        </a:graphic>
      </p:graphicFrame>
      <p:graphicFrame>
        <p:nvGraphicFramePr>
          <p:cNvPr id="1065" name="表格 1064">
            <a:extLst>
              <a:ext uri="{FF2B5EF4-FFF2-40B4-BE49-F238E27FC236}">
                <a16:creationId xmlns:a16="http://schemas.microsoft.com/office/drawing/2014/main" id="{A6846C13-E2B9-6A25-47A5-9199E6AAF1D5}"/>
              </a:ext>
            </a:extLst>
          </p:cNvPr>
          <p:cNvGraphicFramePr>
            <a:graphicFrameLocks noGrp="1"/>
          </p:cNvGraphicFramePr>
          <p:nvPr>
            <p:extLst>
              <p:ext uri="{D42A27DB-BD31-4B8C-83A1-F6EECF244321}">
                <p14:modId xmlns:p14="http://schemas.microsoft.com/office/powerpoint/2010/main" val="795549251"/>
              </p:ext>
            </p:extLst>
          </p:nvPr>
        </p:nvGraphicFramePr>
        <p:xfrm>
          <a:off x="6298319" y="3859940"/>
          <a:ext cx="1023480" cy="297180"/>
        </p:xfrm>
        <a:graphic>
          <a:graphicData uri="http://schemas.openxmlformats.org/drawingml/2006/table">
            <a:tbl>
              <a:tblPr firstRow="1" bandRow="1">
                <a:tableStyleId>{8799B23B-EC83-4686-B30A-512413B5E67A}</a:tableStyleId>
              </a:tblPr>
              <a:tblGrid>
                <a:gridCol w="341160">
                  <a:extLst>
                    <a:ext uri="{9D8B030D-6E8A-4147-A177-3AD203B41FA5}">
                      <a16:colId xmlns:a16="http://schemas.microsoft.com/office/drawing/2014/main" val="3160837390"/>
                    </a:ext>
                  </a:extLst>
                </a:gridCol>
                <a:gridCol w="341160">
                  <a:extLst>
                    <a:ext uri="{9D8B030D-6E8A-4147-A177-3AD203B41FA5}">
                      <a16:colId xmlns:a16="http://schemas.microsoft.com/office/drawing/2014/main" val="816291119"/>
                    </a:ext>
                  </a:extLst>
                </a:gridCol>
                <a:gridCol w="341160">
                  <a:extLst>
                    <a:ext uri="{9D8B030D-6E8A-4147-A177-3AD203B41FA5}">
                      <a16:colId xmlns:a16="http://schemas.microsoft.com/office/drawing/2014/main" val="1744864426"/>
                    </a:ext>
                  </a:extLst>
                </a:gridCol>
              </a:tblGrid>
              <a:tr h="235297">
                <a:tc>
                  <a:txBody>
                    <a:bodyPr/>
                    <a:lstStyle/>
                    <a:p>
                      <a:pPr marL="0" algn="ctr" defTabSz="685800" rtl="0" eaLnBrk="1" latinLnBrk="0" hangingPunct="1"/>
                      <a:r>
                        <a:rPr lang="en-US" altLang="zh-CN" sz="1350" b="1" kern="1200" dirty="0">
                          <a:ln>
                            <a:solidFill>
                              <a:schemeClr val="accent3">
                                <a:lumMod val="75000"/>
                              </a:schemeClr>
                            </a:solidFill>
                          </a:ln>
                          <a:noFill/>
                          <a:latin typeface="+mn-lt"/>
                          <a:ea typeface="+mn-ea"/>
                          <a:cs typeface="+mn-cs"/>
                        </a:rPr>
                        <a:t>2</a:t>
                      </a:r>
                      <a:endParaRPr lang="zh-CN" altLang="en-US" sz="1350" b="1" kern="1200" dirty="0">
                        <a:ln>
                          <a:solidFill>
                            <a:schemeClr val="accent3">
                              <a:lumMod val="75000"/>
                            </a:schemeClr>
                          </a:solidFill>
                        </a:ln>
                        <a:noFill/>
                        <a:latin typeface="+mn-lt"/>
                        <a:ea typeface="+mn-ea"/>
                        <a:cs typeface="+mn-cs"/>
                      </a:endParaRPr>
                    </a:p>
                  </a:txBody>
                  <a:tcPr/>
                </a:tc>
                <a:tc>
                  <a:txBody>
                    <a:bodyPr/>
                    <a:lstStyle/>
                    <a:p>
                      <a:pPr marL="0" algn="ctr" defTabSz="685800" rtl="0" eaLnBrk="1" latinLnBrk="0" hangingPunct="1"/>
                      <a:r>
                        <a:rPr lang="en-US" altLang="zh-CN" sz="1350" b="1" kern="1200" dirty="0">
                          <a:ln>
                            <a:solidFill>
                              <a:schemeClr val="accent3">
                                <a:lumMod val="75000"/>
                              </a:schemeClr>
                            </a:solidFill>
                          </a:ln>
                          <a:noFill/>
                          <a:latin typeface="+mn-lt"/>
                          <a:ea typeface="+mn-ea"/>
                          <a:cs typeface="+mn-cs"/>
                        </a:rPr>
                        <a:t>2</a:t>
                      </a:r>
                      <a:endParaRPr lang="zh-CN" altLang="en-US" sz="1350" b="1" kern="1200" dirty="0">
                        <a:ln>
                          <a:solidFill>
                            <a:schemeClr val="accent3">
                              <a:lumMod val="75000"/>
                            </a:schemeClr>
                          </a:solidFill>
                        </a:ln>
                        <a:noFill/>
                        <a:latin typeface="+mn-lt"/>
                        <a:ea typeface="+mn-ea"/>
                        <a:cs typeface="+mn-cs"/>
                      </a:endParaRPr>
                    </a:p>
                  </a:txBody>
                  <a:tcPr/>
                </a:tc>
                <a:tc>
                  <a:txBody>
                    <a:bodyPr/>
                    <a:lstStyle/>
                    <a:p>
                      <a:pPr marL="0" algn="ctr" defTabSz="685800" rtl="0" eaLnBrk="1" latinLnBrk="0" hangingPunct="1"/>
                      <a:r>
                        <a:rPr lang="en-US" altLang="zh-CN" sz="1350" b="1" kern="1200" dirty="0">
                          <a:ln>
                            <a:solidFill>
                              <a:schemeClr val="accent3">
                                <a:lumMod val="75000"/>
                              </a:schemeClr>
                            </a:solidFill>
                          </a:ln>
                          <a:noFill/>
                          <a:latin typeface="+mn-lt"/>
                          <a:ea typeface="+mn-ea"/>
                          <a:cs typeface="+mn-cs"/>
                        </a:rPr>
                        <a:t>2</a:t>
                      </a:r>
                      <a:endParaRPr lang="zh-CN" altLang="en-US" sz="1350" b="1" kern="1200" dirty="0">
                        <a:ln>
                          <a:solidFill>
                            <a:schemeClr val="accent3">
                              <a:lumMod val="75000"/>
                            </a:schemeClr>
                          </a:solidFill>
                        </a:ln>
                        <a:noFill/>
                        <a:latin typeface="+mn-lt"/>
                        <a:ea typeface="+mn-ea"/>
                        <a:cs typeface="+mn-cs"/>
                      </a:endParaRPr>
                    </a:p>
                  </a:txBody>
                  <a:tcPr/>
                </a:tc>
                <a:extLst>
                  <a:ext uri="{0D108BD9-81ED-4DB2-BD59-A6C34878D82A}">
                    <a16:rowId xmlns:a16="http://schemas.microsoft.com/office/drawing/2014/main" val="560957680"/>
                  </a:ext>
                </a:extLst>
              </a:tr>
            </a:tbl>
          </a:graphicData>
        </a:graphic>
      </p:graphicFrame>
      <p:sp>
        <p:nvSpPr>
          <p:cNvPr id="1066" name="文本框 1065">
            <a:extLst>
              <a:ext uri="{FF2B5EF4-FFF2-40B4-BE49-F238E27FC236}">
                <a16:creationId xmlns:a16="http://schemas.microsoft.com/office/drawing/2014/main" id="{62C35A39-0553-E5AD-B3AE-BF8E6811D953}"/>
              </a:ext>
            </a:extLst>
          </p:cNvPr>
          <p:cNvSpPr txBox="1"/>
          <p:nvPr/>
        </p:nvSpPr>
        <p:spPr>
          <a:xfrm>
            <a:off x="5808810" y="3716748"/>
            <a:ext cx="473206" cy="230832"/>
          </a:xfrm>
          <a:prstGeom prst="rect">
            <a:avLst/>
          </a:prstGeom>
          <a:noFill/>
        </p:spPr>
        <p:txBody>
          <a:bodyPr wrap="none" rtlCol="0">
            <a:spAutoFit/>
          </a:bodyPr>
          <a:lstStyle/>
          <a:p>
            <a:r>
              <a:rPr lang="en-US" altLang="zh-CN" sz="900" dirty="0">
                <a:solidFill>
                  <a:schemeClr val="accent4">
                    <a:lumMod val="75000"/>
                  </a:schemeClr>
                </a:solidFill>
              </a:rPr>
              <a:t>mean</a:t>
            </a:r>
            <a:endParaRPr lang="zh-CN" altLang="en-US" sz="1100" dirty="0">
              <a:solidFill>
                <a:schemeClr val="accent4">
                  <a:lumMod val="75000"/>
                </a:schemeClr>
              </a:solidFill>
            </a:endParaRPr>
          </a:p>
        </p:txBody>
      </p:sp>
      <p:sp>
        <p:nvSpPr>
          <p:cNvPr id="1067" name="文本框 1066">
            <a:extLst>
              <a:ext uri="{FF2B5EF4-FFF2-40B4-BE49-F238E27FC236}">
                <a16:creationId xmlns:a16="http://schemas.microsoft.com/office/drawing/2014/main" id="{7CA5D170-8A14-23DC-36AC-BE94F2AF6772}"/>
              </a:ext>
            </a:extLst>
          </p:cNvPr>
          <p:cNvSpPr txBox="1"/>
          <p:nvPr/>
        </p:nvSpPr>
        <p:spPr>
          <a:xfrm>
            <a:off x="5868121" y="4084863"/>
            <a:ext cx="354584" cy="246221"/>
          </a:xfrm>
          <a:prstGeom prst="rect">
            <a:avLst/>
          </a:prstGeom>
          <a:noFill/>
        </p:spPr>
        <p:txBody>
          <a:bodyPr wrap="none" rtlCol="0">
            <a:spAutoFit/>
          </a:bodyPr>
          <a:lstStyle/>
          <a:p>
            <a:r>
              <a:rPr lang="en-US" altLang="zh-CN" sz="1000" dirty="0">
                <a:solidFill>
                  <a:schemeClr val="accent4">
                    <a:lumMod val="75000"/>
                  </a:schemeClr>
                </a:solidFill>
              </a:rPr>
              <a:t>std</a:t>
            </a:r>
            <a:endParaRPr lang="zh-CN" altLang="en-US" sz="1000" dirty="0">
              <a:solidFill>
                <a:schemeClr val="accent4">
                  <a:lumMod val="75000"/>
                </a:schemeClr>
              </a:solidFill>
            </a:endParaRPr>
          </a:p>
        </p:txBody>
      </p:sp>
      <p:cxnSp>
        <p:nvCxnSpPr>
          <p:cNvPr id="1071" name="直接箭头连接符 1070">
            <a:extLst>
              <a:ext uri="{FF2B5EF4-FFF2-40B4-BE49-F238E27FC236}">
                <a16:creationId xmlns:a16="http://schemas.microsoft.com/office/drawing/2014/main" id="{5B437AF2-3FF7-5708-A813-BB7DE8C59559}"/>
              </a:ext>
            </a:extLst>
          </p:cNvPr>
          <p:cNvCxnSpPr>
            <a:cxnSpLocks/>
          </p:cNvCxnSpPr>
          <p:nvPr/>
        </p:nvCxnSpPr>
        <p:spPr>
          <a:xfrm>
            <a:off x="6237294" y="2097133"/>
            <a:ext cx="1911035" cy="0"/>
          </a:xfrm>
          <a:prstGeom prst="straightConnector1">
            <a:avLst/>
          </a:prstGeom>
          <a:ln w="3175">
            <a:solidFill>
              <a:schemeClr val="bg2">
                <a:lumMod val="60000"/>
                <a:lumOff val="40000"/>
              </a:schemeClr>
            </a:solidFill>
            <a:prstDash val="solid"/>
            <a:tailEnd type="triangle"/>
          </a:ln>
        </p:spPr>
        <p:style>
          <a:lnRef idx="1">
            <a:schemeClr val="accent2"/>
          </a:lnRef>
          <a:fillRef idx="0">
            <a:schemeClr val="accent2"/>
          </a:fillRef>
          <a:effectRef idx="0">
            <a:schemeClr val="accent2"/>
          </a:effectRef>
          <a:fontRef idx="minor">
            <a:schemeClr val="tx1"/>
          </a:fontRef>
        </p:style>
      </p:cxnSp>
      <p:cxnSp>
        <p:nvCxnSpPr>
          <p:cNvPr id="1074" name="直接箭头连接符 1073">
            <a:extLst>
              <a:ext uri="{FF2B5EF4-FFF2-40B4-BE49-F238E27FC236}">
                <a16:creationId xmlns:a16="http://schemas.microsoft.com/office/drawing/2014/main" id="{D398C08E-2BDB-7E55-7DF6-3386A3E46B98}"/>
              </a:ext>
            </a:extLst>
          </p:cNvPr>
          <p:cNvCxnSpPr>
            <a:cxnSpLocks/>
          </p:cNvCxnSpPr>
          <p:nvPr/>
        </p:nvCxnSpPr>
        <p:spPr>
          <a:xfrm>
            <a:off x="6241781" y="2401933"/>
            <a:ext cx="1911035" cy="0"/>
          </a:xfrm>
          <a:prstGeom prst="straightConnector1">
            <a:avLst/>
          </a:prstGeom>
          <a:ln w="3175">
            <a:solidFill>
              <a:schemeClr val="bg2">
                <a:lumMod val="60000"/>
                <a:lumOff val="40000"/>
              </a:schemeClr>
            </a:solidFill>
            <a:prstDash val="solid"/>
            <a:tailEnd type="triangle"/>
          </a:ln>
        </p:spPr>
        <p:style>
          <a:lnRef idx="1">
            <a:schemeClr val="accent2"/>
          </a:lnRef>
          <a:fillRef idx="0">
            <a:schemeClr val="accent2"/>
          </a:fillRef>
          <a:effectRef idx="0">
            <a:schemeClr val="accent2"/>
          </a:effectRef>
          <a:fontRef idx="minor">
            <a:schemeClr val="tx1"/>
          </a:fontRef>
        </p:style>
      </p:cxnSp>
      <p:cxnSp>
        <p:nvCxnSpPr>
          <p:cNvPr id="1075" name="直接箭头连接符 1074">
            <a:extLst>
              <a:ext uri="{FF2B5EF4-FFF2-40B4-BE49-F238E27FC236}">
                <a16:creationId xmlns:a16="http://schemas.microsoft.com/office/drawing/2014/main" id="{216B34DD-9FE9-CB02-B2F1-0F8BD1CF038F}"/>
              </a:ext>
            </a:extLst>
          </p:cNvPr>
          <p:cNvCxnSpPr>
            <a:cxnSpLocks/>
          </p:cNvCxnSpPr>
          <p:nvPr/>
        </p:nvCxnSpPr>
        <p:spPr>
          <a:xfrm>
            <a:off x="6233500" y="2704152"/>
            <a:ext cx="1911035" cy="0"/>
          </a:xfrm>
          <a:prstGeom prst="straightConnector1">
            <a:avLst/>
          </a:prstGeom>
          <a:ln w="3175">
            <a:solidFill>
              <a:schemeClr val="bg2">
                <a:lumMod val="60000"/>
                <a:lumOff val="40000"/>
              </a:schemeClr>
            </a:solidFill>
            <a:prstDash val="solid"/>
            <a:tailEnd type="triangle"/>
          </a:ln>
        </p:spPr>
        <p:style>
          <a:lnRef idx="1">
            <a:schemeClr val="accent2"/>
          </a:lnRef>
          <a:fillRef idx="0">
            <a:schemeClr val="accent2"/>
          </a:fillRef>
          <a:effectRef idx="0">
            <a:schemeClr val="accent2"/>
          </a:effectRef>
          <a:fontRef idx="minor">
            <a:schemeClr val="tx1"/>
          </a:fontRef>
        </p:style>
      </p:cxnSp>
      <p:cxnSp>
        <p:nvCxnSpPr>
          <p:cNvPr id="1076" name="直接箭头连接符 1075">
            <a:extLst>
              <a:ext uri="{FF2B5EF4-FFF2-40B4-BE49-F238E27FC236}">
                <a16:creationId xmlns:a16="http://schemas.microsoft.com/office/drawing/2014/main" id="{FB96A78F-9098-9466-7ACC-8A83219F203B}"/>
              </a:ext>
            </a:extLst>
          </p:cNvPr>
          <p:cNvCxnSpPr>
            <a:cxnSpLocks/>
          </p:cNvCxnSpPr>
          <p:nvPr/>
        </p:nvCxnSpPr>
        <p:spPr>
          <a:xfrm>
            <a:off x="6241269" y="3036608"/>
            <a:ext cx="1911035" cy="0"/>
          </a:xfrm>
          <a:prstGeom prst="straightConnector1">
            <a:avLst/>
          </a:prstGeom>
          <a:ln w="3175">
            <a:solidFill>
              <a:schemeClr val="bg2">
                <a:lumMod val="60000"/>
                <a:lumOff val="40000"/>
              </a:schemeClr>
            </a:solidFill>
            <a:prstDash val="solid"/>
            <a:tailEnd type="triangle"/>
          </a:ln>
        </p:spPr>
        <p:style>
          <a:lnRef idx="1">
            <a:schemeClr val="accent2"/>
          </a:lnRef>
          <a:fillRef idx="0">
            <a:schemeClr val="accent2"/>
          </a:fillRef>
          <a:effectRef idx="0">
            <a:schemeClr val="accent2"/>
          </a:effectRef>
          <a:fontRef idx="minor">
            <a:schemeClr val="tx1"/>
          </a:fontRef>
        </p:style>
      </p:cxnSp>
      <p:cxnSp>
        <p:nvCxnSpPr>
          <p:cNvPr id="1077" name="直接箭头连接符 1076">
            <a:extLst>
              <a:ext uri="{FF2B5EF4-FFF2-40B4-BE49-F238E27FC236}">
                <a16:creationId xmlns:a16="http://schemas.microsoft.com/office/drawing/2014/main" id="{AC1D0221-9049-0A7A-8150-E2623BAD6D17}"/>
              </a:ext>
            </a:extLst>
          </p:cNvPr>
          <p:cNvCxnSpPr>
            <a:cxnSpLocks/>
          </p:cNvCxnSpPr>
          <p:nvPr/>
        </p:nvCxnSpPr>
        <p:spPr>
          <a:xfrm>
            <a:off x="6241269" y="3328808"/>
            <a:ext cx="1911035" cy="0"/>
          </a:xfrm>
          <a:prstGeom prst="straightConnector1">
            <a:avLst/>
          </a:prstGeom>
          <a:ln w="3175">
            <a:solidFill>
              <a:schemeClr val="bg2">
                <a:lumMod val="60000"/>
                <a:lumOff val="40000"/>
              </a:schemeClr>
            </a:solidFill>
            <a:prstDash val="solid"/>
            <a:tailEnd type="triangle"/>
          </a:ln>
        </p:spPr>
        <p:style>
          <a:lnRef idx="1">
            <a:schemeClr val="accent2"/>
          </a:lnRef>
          <a:fillRef idx="0">
            <a:schemeClr val="accent2"/>
          </a:fillRef>
          <a:effectRef idx="0">
            <a:schemeClr val="accent2"/>
          </a:effectRef>
          <a:fontRef idx="minor">
            <a:schemeClr val="tx1"/>
          </a:fontRef>
        </p:style>
      </p:cxnSp>
      <p:cxnSp>
        <p:nvCxnSpPr>
          <p:cNvPr id="1078" name="直接箭头连接符 1077">
            <a:extLst>
              <a:ext uri="{FF2B5EF4-FFF2-40B4-BE49-F238E27FC236}">
                <a16:creationId xmlns:a16="http://schemas.microsoft.com/office/drawing/2014/main" id="{FA101971-2DD9-311B-C02B-A569D8135410}"/>
              </a:ext>
            </a:extLst>
          </p:cNvPr>
          <p:cNvCxnSpPr>
            <a:cxnSpLocks/>
          </p:cNvCxnSpPr>
          <p:nvPr/>
        </p:nvCxnSpPr>
        <p:spPr>
          <a:xfrm>
            <a:off x="6577411" y="1756330"/>
            <a:ext cx="13357" cy="2400790"/>
          </a:xfrm>
          <a:prstGeom prst="straightConnector1">
            <a:avLst/>
          </a:prstGeom>
          <a:ln w="3175">
            <a:solidFill>
              <a:schemeClr val="bg2">
                <a:lumMod val="60000"/>
                <a:lumOff val="40000"/>
              </a:schemeClr>
            </a:solidFill>
            <a:prstDash val="solid"/>
            <a:tailEnd type="triangle"/>
          </a:ln>
        </p:spPr>
        <p:style>
          <a:lnRef idx="1">
            <a:schemeClr val="accent2"/>
          </a:lnRef>
          <a:fillRef idx="0">
            <a:schemeClr val="accent2"/>
          </a:fillRef>
          <a:effectRef idx="0">
            <a:schemeClr val="accent2"/>
          </a:effectRef>
          <a:fontRef idx="minor">
            <a:schemeClr val="tx1"/>
          </a:fontRef>
        </p:style>
      </p:cxnSp>
      <p:cxnSp>
        <p:nvCxnSpPr>
          <p:cNvPr id="1083" name="直接箭头连接符 1082">
            <a:extLst>
              <a:ext uri="{FF2B5EF4-FFF2-40B4-BE49-F238E27FC236}">
                <a16:creationId xmlns:a16="http://schemas.microsoft.com/office/drawing/2014/main" id="{A62E6F50-6EBC-5298-CC98-C5EBFFF3EBB0}"/>
              </a:ext>
            </a:extLst>
          </p:cNvPr>
          <p:cNvCxnSpPr>
            <a:cxnSpLocks/>
          </p:cNvCxnSpPr>
          <p:nvPr/>
        </p:nvCxnSpPr>
        <p:spPr>
          <a:xfrm>
            <a:off x="6914184" y="1756330"/>
            <a:ext cx="13357" cy="2400790"/>
          </a:xfrm>
          <a:prstGeom prst="straightConnector1">
            <a:avLst/>
          </a:prstGeom>
          <a:ln w="3175">
            <a:solidFill>
              <a:schemeClr val="bg2">
                <a:lumMod val="60000"/>
                <a:lumOff val="40000"/>
              </a:schemeClr>
            </a:solidFill>
            <a:prstDash val="solid"/>
            <a:tailEnd type="triangle"/>
          </a:ln>
        </p:spPr>
        <p:style>
          <a:lnRef idx="1">
            <a:schemeClr val="accent2"/>
          </a:lnRef>
          <a:fillRef idx="0">
            <a:schemeClr val="accent2"/>
          </a:fillRef>
          <a:effectRef idx="0">
            <a:schemeClr val="accent2"/>
          </a:effectRef>
          <a:fontRef idx="minor">
            <a:schemeClr val="tx1"/>
          </a:fontRef>
        </p:style>
      </p:cxnSp>
      <p:cxnSp>
        <p:nvCxnSpPr>
          <p:cNvPr id="1084" name="直接箭头连接符 1083">
            <a:extLst>
              <a:ext uri="{FF2B5EF4-FFF2-40B4-BE49-F238E27FC236}">
                <a16:creationId xmlns:a16="http://schemas.microsoft.com/office/drawing/2014/main" id="{2BE65EBC-B2B1-99D3-1554-8D683B746257}"/>
              </a:ext>
            </a:extLst>
          </p:cNvPr>
          <p:cNvCxnSpPr>
            <a:cxnSpLocks/>
          </p:cNvCxnSpPr>
          <p:nvPr/>
        </p:nvCxnSpPr>
        <p:spPr>
          <a:xfrm>
            <a:off x="7258357" y="1756330"/>
            <a:ext cx="13357" cy="2400790"/>
          </a:xfrm>
          <a:prstGeom prst="straightConnector1">
            <a:avLst/>
          </a:prstGeom>
          <a:ln w="3175">
            <a:solidFill>
              <a:schemeClr val="bg2">
                <a:lumMod val="60000"/>
                <a:lumOff val="40000"/>
              </a:schemeClr>
            </a:solidFill>
            <a:prstDash val="solid"/>
            <a:tailEnd type="triangle"/>
          </a:ln>
        </p:spPr>
        <p:style>
          <a:lnRef idx="1">
            <a:schemeClr val="accent2"/>
          </a:lnRef>
          <a:fillRef idx="0">
            <a:schemeClr val="accent2"/>
          </a:fillRef>
          <a:effectRef idx="0">
            <a:schemeClr val="accent2"/>
          </a:effectRef>
          <a:fontRef idx="minor">
            <a:schemeClr val="tx1"/>
          </a:fontRef>
        </p:style>
      </p:cxnSp>
      <p:sp>
        <p:nvSpPr>
          <p:cNvPr id="1085" name="文本框 1084">
            <a:extLst>
              <a:ext uri="{FF2B5EF4-FFF2-40B4-BE49-F238E27FC236}">
                <a16:creationId xmlns:a16="http://schemas.microsoft.com/office/drawing/2014/main" id="{53E924FC-2D65-21F1-D18B-0C96E0FD7E0A}"/>
              </a:ext>
            </a:extLst>
          </p:cNvPr>
          <p:cNvSpPr txBox="1"/>
          <p:nvPr/>
        </p:nvSpPr>
        <p:spPr>
          <a:xfrm>
            <a:off x="6209446" y="4245359"/>
            <a:ext cx="1099981" cy="215444"/>
          </a:xfrm>
          <a:prstGeom prst="rect">
            <a:avLst/>
          </a:prstGeom>
          <a:noFill/>
        </p:spPr>
        <p:txBody>
          <a:bodyPr wrap="none" rtlCol="0">
            <a:spAutoFit/>
          </a:bodyPr>
          <a:lstStyle/>
          <a:p>
            <a:r>
              <a:rPr lang="en-US" altLang="zh-CN" sz="800" dirty="0">
                <a:solidFill>
                  <a:schemeClr val="accent4">
                    <a:lumMod val="75000"/>
                  </a:schemeClr>
                </a:solidFill>
              </a:rPr>
              <a:t>Layer Normalization</a:t>
            </a:r>
            <a:endParaRPr lang="zh-CN" altLang="en-US" sz="800" dirty="0">
              <a:solidFill>
                <a:schemeClr val="accent4">
                  <a:lumMod val="75000"/>
                </a:schemeClr>
              </a:solidFill>
            </a:endParaRPr>
          </a:p>
        </p:txBody>
      </p:sp>
      <p:sp>
        <p:nvSpPr>
          <p:cNvPr id="1086" name="文本框 1085">
            <a:extLst>
              <a:ext uri="{FF2B5EF4-FFF2-40B4-BE49-F238E27FC236}">
                <a16:creationId xmlns:a16="http://schemas.microsoft.com/office/drawing/2014/main" id="{B9A5D9D8-7CEC-D213-9741-FD8F60EE04AB}"/>
              </a:ext>
            </a:extLst>
          </p:cNvPr>
          <p:cNvSpPr txBox="1"/>
          <p:nvPr/>
        </p:nvSpPr>
        <p:spPr>
          <a:xfrm>
            <a:off x="7309427" y="1417798"/>
            <a:ext cx="1106393" cy="215444"/>
          </a:xfrm>
          <a:prstGeom prst="rect">
            <a:avLst/>
          </a:prstGeom>
          <a:noFill/>
        </p:spPr>
        <p:txBody>
          <a:bodyPr wrap="none" rtlCol="0">
            <a:spAutoFit/>
          </a:bodyPr>
          <a:lstStyle/>
          <a:p>
            <a:r>
              <a:rPr lang="en-US" altLang="zh-CN" sz="800" dirty="0">
                <a:solidFill>
                  <a:schemeClr val="accent4">
                    <a:lumMod val="75000"/>
                  </a:schemeClr>
                </a:solidFill>
              </a:rPr>
              <a:t>Batch Normalization</a:t>
            </a:r>
            <a:endParaRPr lang="zh-CN" altLang="en-US" sz="800" dirty="0">
              <a:solidFill>
                <a:schemeClr val="accent4">
                  <a:lumMod val="75000"/>
                </a:schemeClr>
              </a:solidFill>
            </a:endParaRPr>
          </a:p>
        </p:txBody>
      </p:sp>
      <mc:AlternateContent xmlns:mc="http://schemas.openxmlformats.org/markup-compatibility/2006" xmlns:a14="http://schemas.microsoft.com/office/drawing/2010/main">
        <mc:Choice Requires="a14">
          <p:sp>
            <p:nvSpPr>
              <p:cNvPr id="1087" name="文本框 1086">
                <a:extLst>
                  <a:ext uri="{FF2B5EF4-FFF2-40B4-BE49-F238E27FC236}">
                    <a16:creationId xmlns:a16="http://schemas.microsoft.com/office/drawing/2014/main" id="{1A33F888-801A-D7F2-8946-B85DB47FD3B6}"/>
                  </a:ext>
                </a:extLst>
              </p:cNvPr>
              <p:cNvSpPr txBox="1"/>
              <p:nvPr/>
            </p:nvSpPr>
            <p:spPr>
              <a:xfrm>
                <a:off x="357520" y="4440830"/>
                <a:ext cx="3232688" cy="523220"/>
              </a:xfrm>
              <a:prstGeom prst="rect">
                <a:avLst/>
              </a:prstGeom>
              <a:noFill/>
            </p:spPr>
            <p:txBody>
              <a:bodyPr wrap="square" rtlCol="0">
                <a:spAutoFit/>
              </a:bodyPr>
              <a:lstStyle/>
              <a:p>
                <a:r>
                  <a:rPr lang="zh-CN" altLang="en-US" sz="700" i="1" dirty="0">
                    <a:solidFill>
                      <a:schemeClr val="accent6">
                        <a:lumMod val="20000"/>
                        <a:lumOff val="80000"/>
                      </a:schemeClr>
                    </a:solidFill>
                  </a:rPr>
                  <a:t>归一化的结果是均值为零方差为一，由于数据过于集中，会使得模型的表达能力降低，例如</a:t>
                </a:r>
                <a:r>
                  <a:rPr lang="en-US" altLang="zh-CN" sz="700" i="1" dirty="0">
                    <a:solidFill>
                      <a:schemeClr val="accent6">
                        <a:lumMod val="20000"/>
                        <a:lumOff val="80000"/>
                      </a:schemeClr>
                    </a:solidFill>
                  </a:rPr>
                  <a:t>sigmoid</a:t>
                </a:r>
                <a:r>
                  <a:rPr lang="zh-CN" altLang="en-US" sz="700" i="1" dirty="0">
                    <a:solidFill>
                      <a:schemeClr val="accent6">
                        <a:lumMod val="20000"/>
                        <a:lumOff val="80000"/>
                      </a:schemeClr>
                    </a:solidFill>
                  </a:rPr>
                  <a:t>激活函数，数据分布在线性部分，非饱和区域将失去表达能力，因此加入</a:t>
                </a:r>
                <a14:m>
                  <m:oMath xmlns:m="http://schemas.openxmlformats.org/officeDocument/2006/math">
                    <m:r>
                      <a:rPr lang="zh-CN" altLang="en-US" sz="700" i="1" smtClean="0">
                        <a:solidFill>
                          <a:schemeClr val="accent6">
                            <a:lumMod val="20000"/>
                            <a:lumOff val="80000"/>
                          </a:schemeClr>
                        </a:solidFill>
                        <a:latin typeface="Cambria Math" panose="02040503050406030204" pitchFamily="18" charset="0"/>
                      </a:rPr>
                      <m:t>𝛾</m:t>
                    </m:r>
                  </m:oMath>
                </a14:m>
                <a:r>
                  <a:rPr lang="zh-CN" altLang="en-US" sz="700" i="1" dirty="0">
                    <a:solidFill>
                      <a:schemeClr val="accent6">
                        <a:lumMod val="20000"/>
                        <a:lumOff val="80000"/>
                      </a:schemeClr>
                    </a:solidFill>
                  </a:rPr>
                  <a:t>来缩放，</a:t>
                </a:r>
                <a14:m>
                  <m:oMath xmlns:m="http://schemas.openxmlformats.org/officeDocument/2006/math">
                    <m:r>
                      <a:rPr lang="zh-CN" altLang="en-US" sz="700" i="1" smtClean="0">
                        <a:solidFill>
                          <a:schemeClr val="accent6">
                            <a:lumMod val="20000"/>
                            <a:lumOff val="80000"/>
                          </a:schemeClr>
                        </a:solidFill>
                        <a:latin typeface="Cambria Math" panose="02040503050406030204" pitchFamily="18" charset="0"/>
                      </a:rPr>
                      <m:t>𝛽</m:t>
                    </m:r>
                  </m:oMath>
                </a14:m>
                <a:r>
                  <a:rPr lang="zh-CN" altLang="en-US" sz="700" i="1" dirty="0">
                    <a:solidFill>
                      <a:schemeClr val="accent6">
                        <a:lumMod val="20000"/>
                        <a:lumOff val="80000"/>
                      </a:schemeClr>
                    </a:solidFill>
                  </a:rPr>
                  <a:t>来平移，公式中的</a:t>
                </a:r>
                <a14:m>
                  <m:oMath xmlns:m="http://schemas.openxmlformats.org/officeDocument/2006/math">
                    <m:r>
                      <a:rPr lang="zh-CN" altLang="en-US" sz="700" i="1" smtClean="0">
                        <a:solidFill>
                          <a:schemeClr val="accent6">
                            <a:lumMod val="20000"/>
                            <a:lumOff val="80000"/>
                          </a:schemeClr>
                        </a:solidFill>
                        <a:latin typeface="Cambria Math" panose="02040503050406030204" pitchFamily="18" charset="0"/>
                      </a:rPr>
                      <m:t>𝜖</m:t>
                    </m:r>
                    <m:r>
                      <a:rPr lang="zh-CN" altLang="en-US" sz="700" i="1">
                        <a:solidFill>
                          <a:schemeClr val="accent6">
                            <a:lumMod val="20000"/>
                            <a:lumOff val="80000"/>
                          </a:schemeClr>
                        </a:solidFill>
                        <a:latin typeface="Cambria Math" panose="02040503050406030204" pitchFamily="18" charset="0"/>
                      </a:rPr>
                      <m:t>是</m:t>
                    </m:r>
                  </m:oMath>
                </a14:m>
                <a:r>
                  <a:rPr lang="zh-CN" altLang="en-US" sz="700" i="1" dirty="0">
                    <a:solidFill>
                      <a:schemeClr val="accent6">
                        <a:lumMod val="20000"/>
                        <a:lumOff val="80000"/>
                      </a:schemeClr>
                    </a:solidFill>
                  </a:rPr>
                  <a:t>为了防止分母为零加的分量</a:t>
                </a:r>
              </a:p>
            </p:txBody>
          </p:sp>
        </mc:Choice>
        <mc:Fallback xmlns="">
          <p:sp>
            <p:nvSpPr>
              <p:cNvPr id="1087" name="文本框 1086">
                <a:extLst>
                  <a:ext uri="{FF2B5EF4-FFF2-40B4-BE49-F238E27FC236}">
                    <a16:creationId xmlns:a16="http://schemas.microsoft.com/office/drawing/2014/main" id="{1A33F888-801A-D7F2-8946-B85DB47FD3B6}"/>
                  </a:ext>
                </a:extLst>
              </p:cNvPr>
              <p:cNvSpPr txBox="1">
                <a:spLocks noRot="1" noChangeAspect="1" noMove="1" noResize="1" noEditPoints="1" noAdjustHandles="1" noChangeArrowheads="1" noChangeShapeType="1" noTextEdit="1"/>
              </p:cNvSpPr>
              <p:nvPr/>
            </p:nvSpPr>
            <p:spPr>
              <a:xfrm>
                <a:off x="357520" y="4440830"/>
                <a:ext cx="3232688" cy="523220"/>
              </a:xfrm>
              <a:prstGeom prst="rect">
                <a:avLst/>
              </a:prstGeom>
              <a:blipFill>
                <a:blip r:embed="rId6"/>
                <a:stretch>
                  <a:fillRect b="-2326"/>
                </a:stretch>
              </a:blipFill>
            </p:spPr>
            <p:txBody>
              <a:bodyPr/>
              <a:lstStyle/>
              <a:p>
                <a:r>
                  <a:rPr lang="zh-CN" altLang="en-US">
                    <a:noFill/>
                  </a:rPr>
                  <a:t> </a:t>
                </a:r>
              </a:p>
            </p:txBody>
          </p:sp>
        </mc:Fallback>
      </mc:AlternateContent>
      <p:pic>
        <p:nvPicPr>
          <p:cNvPr id="1089" name="图片 1088">
            <a:extLst>
              <a:ext uri="{FF2B5EF4-FFF2-40B4-BE49-F238E27FC236}">
                <a16:creationId xmlns:a16="http://schemas.microsoft.com/office/drawing/2014/main" id="{7272B8A9-C5DB-ABC0-7DB7-C2B9E2FAB771}"/>
              </a:ext>
            </a:extLst>
          </p:cNvPr>
          <p:cNvPicPr>
            <a:picLocks noChangeAspect="1"/>
          </p:cNvPicPr>
          <p:nvPr/>
        </p:nvPicPr>
        <p:blipFill>
          <a:blip r:embed="rId7"/>
          <a:stretch>
            <a:fillRect/>
          </a:stretch>
        </p:blipFill>
        <p:spPr>
          <a:xfrm>
            <a:off x="3777817" y="3610954"/>
            <a:ext cx="1649139" cy="1253119"/>
          </a:xfrm>
          <a:prstGeom prst="rect">
            <a:avLst/>
          </a:prstGeom>
        </p:spPr>
      </p:pic>
      <p:sp>
        <p:nvSpPr>
          <p:cNvPr id="1114" name="文本框 1113">
            <a:extLst>
              <a:ext uri="{FF2B5EF4-FFF2-40B4-BE49-F238E27FC236}">
                <a16:creationId xmlns:a16="http://schemas.microsoft.com/office/drawing/2014/main" id="{22D11017-7118-1B3F-A3B4-059CD02EDF10}"/>
              </a:ext>
            </a:extLst>
          </p:cNvPr>
          <p:cNvSpPr txBox="1"/>
          <p:nvPr/>
        </p:nvSpPr>
        <p:spPr>
          <a:xfrm>
            <a:off x="7320539" y="1584756"/>
            <a:ext cx="473206" cy="230832"/>
          </a:xfrm>
          <a:prstGeom prst="rect">
            <a:avLst/>
          </a:prstGeom>
          <a:noFill/>
        </p:spPr>
        <p:txBody>
          <a:bodyPr wrap="none" rtlCol="0">
            <a:spAutoFit/>
          </a:bodyPr>
          <a:lstStyle/>
          <a:p>
            <a:r>
              <a:rPr lang="en-US" altLang="zh-CN" sz="900" dirty="0">
                <a:solidFill>
                  <a:schemeClr val="accent4">
                    <a:lumMod val="75000"/>
                  </a:schemeClr>
                </a:solidFill>
              </a:rPr>
              <a:t>mean</a:t>
            </a:r>
            <a:endParaRPr lang="zh-CN" altLang="en-US" sz="1100" dirty="0">
              <a:solidFill>
                <a:schemeClr val="accent4">
                  <a:lumMod val="75000"/>
                </a:schemeClr>
              </a:solidFill>
            </a:endParaRPr>
          </a:p>
        </p:txBody>
      </p:sp>
      <p:sp>
        <p:nvSpPr>
          <p:cNvPr id="1115" name="文本框 1114">
            <a:extLst>
              <a:ext uri="{FF2B5EF4-FFF2-40B4-BE49-F238E27FC236}">
                <a16:creationId xmlns:a16="http://schemas.microsoft.com/office/drawing/2014/main" id="{E5DC10CA-23B4-E34B-08B3-A39C050E3934}"/>
              </a:ext>
            </a:extLst>
          </p:cNvPr>
          <p:cNvSpPr txBox="1"/>
          <p:nvPr/>
        </p:nvSpPr>
        <p:spPr>
          <a:xfrm>
            <a:off x="7309427" y="1418174"/>
            <a:ext cx="1106393" cy="215444"/>
          </a:xfrm>
          <a:prstGeom prst="rect">
            <a:avLst/>
          </a:prstGeom>
          <a:noFill/>
        </p:spPr>
        <p:txBody>
          <a:bodyPr wrap="none" rtlCol="0">
            <a:spAutoFit/>
          </a:bodyPr>
          <a:lstStyle/>
          <a:p>
            <a:r>
              <a:rPr lang="en-US" altLang="zh-CN" sz="800" dirty="0">
                <a:solidFill>
                  <a:schemeClr val="accent4">
                    <a:lumMod val="75000"/>
                  </a:schemeClr>
                </a:solidFill>
              </a:rPr>
              <a:t>Batch Normalization</a:t>
            </a:r>
            <a:endParaRPr lang="zh-CN" altLang="en-US" sz="800" dirty="0">
              <a:solidFill>
                <a:schemeClr val="accent4">
                  <a:lumMod val="75000"/>
                </a:schemeClr>
              </a:solidFill>
            </a:endParaRPr>
          </a:p>
        </p:txBody>
      </p:sp>
    </p:spTree>
    <p:extLst>
      <p:ext uri="{BB962C8B-B14F-4D97-AF65-F5344CB8AC3E}">
        <p14:creationId xmlns:p14="http://schemas.microsoft.com/office/powerpoint/2010/main" val="4135510899"/>
      </p:ext>
    </p:extLst>
  </p:cSld>
  <p:clrMapOvr>
    <a:masterClrMapping/>
  </p:clrMapOvr>
  <p:transition spd="slow" advClick="0" advTm="6803">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1000"/>
                                        <p:tgtEl>
                                          <p:spTgt spid="16"/>
                                        </p:tgtEl>
                                      </p:cBhvr>
                                    </p:animEffect>
                                    <p:anim calcmode="lin" valueType="num">
                                      <p:cBhvr>
                                        <p:cTn id="58" dur="1000" fill="hold"/>
                                        <p:tgtEl>
                                          <p:spTgt spid="16"/>
                                        </p:tgtEl>
                                        <p:attrNameLst>
                                          <p:attrName>ppt_x</p:attrName>
                                        </p:attrNameLst>
                                      </p:cBhvr>
                                      <p:tavLst>
                                        <p:tav tm="0">
                                          <p:val>
                                            <p:strVal val="#ppt_x"/>
                                          </p:val>
                                        </p:tav>
                                        <p:tav tm="100000">
                                          <p:val>
                                            <p:strVal val="#ppt_x"/>
                                          </p:val>
                                        </p:tav>
                                      </p:tavLst>
                                    </p:anim>
                                    <p:anim calcmode="lin" valueType="num">
                                      <p:cBhvr>
                                        <p:cTn id="59" dur="1000" fill="hold"/>
                                        <p:tgtEl>
                                          <p:spTgt spid="16"/>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1000"/>
                                        <p:tgtEl>
                                          <p:spTgt spid="18"/>
                                        </p:tgtEl>
                                      </p:cBhvr>
                                    </p:animEffect>
                                    <p:anim calcmode="lin" valueType="num">
                                      <p:cBhvr>
                                        <p:cTn id="63" dur="1000" fill="hold"/>
                                        <p:tgtEl>
                                          <p:spTgt spid="18"/>
                                        </p:tgtEl>
                                        <p:attrNameLst>
                                          <p:attrName>ppt_x</p:attrName>
                                        </p:attrNameLst>
                                      </p:cBhvr>
                                      <p:tavLst>
                                        <p:tav tm="0">
                                          <p:val>
                                            <p:strVal val="#ppt_x"/>
                                          </p:val>
                                        </p:tav>
                                        <p:tav tm="100000">
                                          <p:val>
                                            <p:strVal val="#ppt_x"/>
                                          </p:val>
                                        </p:tav>
                                      </p:tavLst>
                                    </p:anim>
                                    <p:anim calcmode="lin" valueType="num">
                                      <p:cBhvr>
                                        <p:cTn id="64" dur="1000" fill="hold"/>
                                        <p:tgtEl>
                                          <p:spTgt spid="18"/>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1000"/>
                                        <p:tgtEl>
                                          <p:spTgt spid="19"/>
                                        </p:tgtEl>
                                      </p:cBhvr>
                                    </p:animEffect>
                                    <p:anim calcmode="lin" valueType="num">
                                      <p:cBhvr>
                                        <p:cTn id="68" dur="1000" fill="hold"/>
                                        <p:tgtEl>
                                          <p:spTgt spid="19"/>
                                        </p:tgtEl>
                                        <p:attrNameLst>
                                          <p:attrName>ppt_x</p:attrName>
                                        </p:attrNameLst>
                                      </p:cBhvr>
                                      <p:tavLst>
                                        <p:tav tm="0">
                                          <p:val>
                                            <p:strVal val="#ppt_x"/>
                                          </p:val>
                                        </p:tav>
                                        <p:tav tm="100000">
                                          <p:val>
                                            <p:strVal val="#ppt_x"/>
                                          </p:val>
                                        </p:tav>
                                      </p:tavLst>
                                    </p:anim>
                                    <p:anim calcmode="lin" valueType="num">
                                      <p:cBhvr>
                                        <p:cTn id="69" dur="1000" fill="hold"/>
                                        <p:tgtEl>
                                          <p:spTgt spid="19"/>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1000"/>
                                        <p:tgtEl>
                                          <p:spTgt spid="22"/>
                                        </p:tgtEl>
                                      </p:cBhvr>
                                    </p:animEffect>
                                    <p:anim calcmode="lin" valueType="num">
                                      <p:cBhvr>
                                        <p:cTn id="73" dur="1000" fill="hold"/>
                                        <p:tgtEl>
                                          <p:spTgt spid="22"/>
                                        </p:tgtEl>
                                        <p:attrNameLst>
                                          <p:attrName>ppt_x</p:attrName>
                                        </p:attrNameLst>
                                      </p:cBhvr>
                                      <p:tavLst>
                                        <p:tav tm="0">
                                          <p:val>
                                            <p:strVal val="#ppt_x"/>
                                          </p:val>
                                        </p:tav>
                                        <p:tav tm="100000">
                                          <p:val>
                                            <p:strVal val="#ppt_x"/>
                                          </p:val>
                                        </p:tav>
                                      </p:tavLst>
                                    </p:anim>
                                    <p:anim calcmode="lin" valueType="num">
                                      <p:cBhvr>
                                        <p:cTn id="74" dur="1000" fill="hold"/>
                                        <p:tgtEl>
                                          <p:spTgt spid="22"/>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1000"/>
                                        <p:tgtEl>
                                          <p:spTgt spid="25"/>
                                        </p:tgtEl>
                                      </p:cBhvr>
                                    </p:animEffect>
                                    <p:anim calcmode="lin" valueType="num">
                                      <p:cBhvr>
                                        <p:cTn id="78" dur="1000" fill="hold"/>
                                        <p:tgtEl>
                                          <p:spTgt spid="25"/>
                                        </p:tgtEl>
                                        <p:attrNameLst>
                                          <p:attrName>ppt_x</p:attrName>
                                        </p:attrNameLst>
                                      </p:cBhvr>
                                      <p:tavLst>
                                        <p:tav tm="0">
                                          <p:val>
                                            <p:strVal val="#ppt_x"/>
                                          </p:val>
                                        </p:tav>
                                        <p:tav tm="100000">
                                          <p:val>
                                            <p:strVal val="#ppt_x"/>
                                          </p:val>
                                        </p:tav>
                                      </p:tavLst>
                                    </p:anim>
                                    <p:anim calcmode="lin" valueType="num">
                                      <p:cBhvr>
                                        <p:cTn id="79" dur="1000" fill="hold"/>
                                        <p:tgtEl>
                                          <p:spTgt spid="2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1000"/>
                                        <p:tgtEl>
                                          <p:spTgt spid="28"/>
                                        </p:tgtEl>
                                      </p:cBhvr>
                                    </p:animEffect>
                                    <p:anim calcmode="lin" valueType="num">
                                      <p:cBhvr>
                                        <p:cTn id="83" dur="1000" fill="hold"/>
                                        <p:tgtEl>
                                          <p:spTgt spid="28"/>
                                        </p:tgtEl>
                                        <p:attrNameLst>
                                          <p:attrName>ppt_x</p:attrName>
                                        </p:attrNameLst>
                                      </p:cBhvr>
                                      <p:tavLst>
                                        <p:tav tm="0">
                                          <p:val>
                                            <p:strVal val="#ppt_x"/>
                                          </p:val>
                                        </p:tav>
                                        <p:tav tm="100000">
                                          <p:val>
                                            <p:strVal val="#ppt_x"/>
                                          </p:val>
                                        </p:tav>
                                      </p:tavLst>
                                    </p:anim>
                                    <p:anim calcmode="lin" valueType="num">
                                      <p:cBhvr>
                                        <p:cTn id="84" dur="1000" fill="hold"/>
                                        <p:tgtEl>
                                          <p:spTgt spid="28"/>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1000"/>
                                        <p:tgtEl>
                                          <p:spTgt spid="31"/>
                                        </p:tgtEl>
                                      </p:cBhvr>
                                    </p:animEffect>
                                    <p:anim calcmode="lin" valueType="num">
                                      <p:cBhvr>
                                        <p:cTn id="88" dur="1000" fill="hold"/>
                                        <p:tgtEl>
                                          <p:spTgt spid="31"/>
                                        </p:tgtEl>
                                        <p:attrNameLst>
                                          <p:attrName>ppt_x</p:attrName>
                                        </p:attrNameLst>
                                      </p:cBhvr>
                                      <p:tavLst>
                                        <p:tav tm="0">
                                          <p:val>
                                            <p:strVal val="#ppt_x"/>
                                          </p:val>
                                        </p:tav>
                                        <p:tav tm="100000">
                                          <p:val>
                                            <p:strVal val="#ppt_x"/>
                                          </p:val>
                                        </p:tav>
                                      </p:tavLst>
                                    </p:anim>
                                    <p:anim calcmode="lin" valueType="num">
                                      <p:cBhvr>
                                        <p:cTn id="89" dur="1000" fill="hold"/>
                                        <p:tgtEl>
                                          <p:spTgt spid="31"/>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fade">
                                      <p:cBhvr>
                                        <p:cTn id="92" dur="1000"/>
                                        <p:tgtEl>
                                          <p:spTgt spid="34"/>
                                        </p:tgtEl>
                                      </p:cBhvr>
                                    </p:animEffect>
                                    <p:anim calcmode="lin" valueType="num">
                                      <p:cBhvr>
                                        <p:cTn id="93" dur="1000" fill="hold"/>
                                        <p:tgtEl>
                                          <p:spTgt spid="34"/>
                                        </p:tgtEl>
                                        <p:attrNameLst>
                                          <p:attrName>ppt_x</p:attrName>
                                        </p:attrNameLst>
                                      </p:cBhvr>
                                      <p:tavLst>
                                        <p:tav tm="0">
                                          <p:val>
                                            <p:strVal val="#ppt_x"/>
                                          </p:val>
                                        </p:tav>
                                        <p:tav tm="100000">
                                          <p:val>
                                            <p:strVal val="#ppt_x"/>
                                          </p:val>
                                        </p:tav>
                                      </p:tavLst>
                                    </p:anim>
                                    <p:anim calcmode="lin" valueType="num">
                                      <p:cBhvr>
                                        <p:cTn id="94" dur="1000" fill="hold"/>
                                        <p:tgtEl>
                                          <p:spTgt spid="34"/>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1000"/>
                                        <p:tgtEl>
                                          <p:spTgt spid="39"/>
                                        </p:tgtEl>
                                      </p:cBhvr>
                                    </p:animEffect>
                                    <p:anim calcmode="lin" valueType="num">
                                      <p:cBhvr>
                                        <p:cTn id="98" dur="1000" fill="hold"/>
                                        <p:tgtEl>
                                          <p:spTgt spid="39"/>
                                        </p:tgtEl>
                                        <p:attrNameLst>
                                          <p:attrName>ppt_x</p:attrName>
                                        </p:attrNameLst>
                                      </p:cBhvr>
                                      <p:tavLst>
                                        <p:tav tm="0">
                                          <p:val>
                                            <p:strVal val="#ppt_x"/>
                                          </p:val>
                                        </p:tav>
                                        <p:tav tm="100000">
                                          <p:val>
                                            <p:strVal val="#ppt_x"/>
                                          </p:val>
                                        </p:tav>
                                      </p:tavLst>
                                    </p:anim>
                                    <p:anim calcmode="lin" valueType="num">
                                      <p:cBhvr>
                                        <p:cTn id="99" dur="1000" fill="hold"/>
                                        <p:tgtEl>
                                          <p:spTgt spid="39"/>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42"/>
                                        </p:tgtEl>
                                        <p:attrNameLst>
                                          <p:attrName>style.visibility</p:attrName>
                                        </p:attrNameLst>
                                      </p:cBhvr>
                                      <p:to>
                                        <p:strVal val="visible"/>
                                      </p:to>
                                    </p:set>
                                    <p:animEffect transition="in" filter="fade">
                                      <p:cBhvr>
                                        <p:cTn id="102" dur="1000"/>
                                        <p:tgtEl>
                                          <p:spTgt spid="42"/>
                                        </p:tgtEl>
                                      </p:cBhvr>
                                    </p:animEffect>
                                    <p:anim calcmode="lin" valueType="num">
                                      <p:cBhvr>
                                        <p:cTn id="103" dur="1000" fill="hold"/>
                                        <p:tgtEl>
                                          <p:spTgt spid="42"/>
                                        </p:tgtEl>
                                        <p:attrNameLst>
                                          <p:attrName>ppt_x</p:attrName>
                                        </p:attrNameLst>
                                      </p:cBhvr>
                                      <p:tavLst>
                                        <p:tav tm="0">
                                          <p:val>
                                            <p:strVal val="#ppt_x"/>
                                          </p:val>
                                        </p:tav>
                                        <p:tav tm="100000">
                                          <p:val>
                                            <p:strVal val="#ppt_x"/>
                                          </p:val>
                                        </p:tav>
                                      </p:tavLst>
                                    </p:anim>
                                    <p:anim calcmode="lin" valueType="num">
                                      <p:cBhvr>
                                        <p:cTn id="104" dur="1000" fill="hold"/>
                                        <p:tgtEl>
                                          <p:spTgt spid="42"/>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fade">
                                      <p:cBhvr>
                                        <p:cTn id="107" dur="1000"/>
                                        <p:tgtEl>
                                          <p:spTgt spid="45"/>
                                        </p:tgtEl>
                                      </p:cBhvr>
                                    </p:animEffect>
                                    <p:anim calcmode="lin" valueType="num">
                                      <p:cBhvr>
                                        <p:cTn id="108" dur="1000" fill="hold"/>
                                        <p:tgtEl>
                                          <p:spTgt spid="45"/>
                                        </p:tgtEl>
                                        <p:attrNameLst>
                                          <p:attrName>ppt_x</p:attrName>
                                        </p:attrNameLst>
                                      </p:cBhvr>
                                      <p:tavLst>
                                        <p:tav tm="0">
                                          <p:val>
                                            <p:strVal val="#ppt_x"/>
                                          </p:val>
                                        </p:tav>
                                        <p:tav tm="100000">
                                          <p:val>
                                            <p:strVal val="#ppt_x"/>
                                          </p:val>
                                        </p:tav>
                                      </p:tavLst>
                                    </p:anim>
                                    <p:anim calcmode="lin" valueType="num">
                                      <p:cBhvr>
                                        <p:cTn id="109" dur="1000" fill="hold"/>
                                        <p:tgtEl>
                                          <p:spTgt spid="45"/>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48"/>
                                        </p:tgtEl>
                                        <p:attrNameLst>
                                          <p:attrName>style.visibility</p:attrName>
                                        </p:attrNameLst>
                                      </p:cBhvr>
                                      <p:to>
                                        <p:strVal val="visible"/>
                                      </p:to>
                                    </p:set>
                                    <p:animEffect transition="in" filter="fade">
                                      <p:cBhvr>
                                        <p:cTn id="112" dur="1000"/>
                                        <p:tgtEl>
                                          <p:spTgt spid="48"/>
                                        </p:tgtEl>
                                      </p:cBhvr>
                                    </p:animEffect>
                                    <p:anim calcmode="lin" valueType="num">
                                      <p:cBhvr>
                                        <p:cTn id="113" dur="1000" fill="hold"/>
                                        <p:tgtEl>
                                          <p:spTgt spid="48"/>
                                        </p:tgtEl>
                                        <p:attrNameLst>
                                          <p:attrName>ppt_x</p:attrName>
                                        </p:attrNameLst>
                                      </p:cBhvr>
                                      <p:tavLst>
                                        <p:tav tm="0">
                                          <p:val>
                                            <p:strVal val="#ppt_x"/>
                                          </p:val>
                                        </p:tav>
                                        <p:tav tm="100000">
                                          <p:val>
                                            <p:strVal val="#ppt_x"/>
                                          </p:val>
                                        </p:tav>
                                      </p:tavLst>
                                    </p:anim>
                                    <p:anim calcmode="lin" valueType="num">
                                      <p:cBhvr>
                                        <p:cTn id="114" dur="1000" fill="hold"/>
                                        <p:tgtEl>
                                          <p:spTgt spid="48"/>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51"/>
                                        </p:tgtEl>
                                        <p:attrNameLst>
                                          <p:attrName>style.visibility</p:attrName>
                                        </p:attrNameLst>
                                      </p:cBhvr>
                                      <p:to>
                                        <p:strVal val="visible"/>
                                      </p:to>
                                    </p:set>
                                    <p:animEffect transition="in" filter="fade">
                                      <p:cBhvr>
                                        <p:cTn id="117" dur="1000"/>
                                        <p:tgtEl>
                                          <p:spTgt spid="51"/>
                                        </p:tgtEl>
                                      </p:cBhvr>
                                    </p:animEffect>
                                    <p:anim calcmode="lin" valueType="num">
                                      <p:cBhvr>
                                        <p:cTn id="118" dur="1000" fill="hold"/>
                                        <p:tgtEl>
                                          <p:spTgt spid="51"/>
                                        </p:tgtEl>
                                        <p:attrNameLst>
                                          <p:attrName>ppt_x</p:attrName>
                                        </p:attrNameLst>
                                      </p:cBhvr>
                                      <p:tavLst>
                                        <p:tav tm="0">
                                          <p:val>
                                            <p:strVal val="#ppt_x"/>
                                          </p:val>
                                        </p:tav>
                                        <p:tav tm="100000">
                                          <p:val>
                                            <p:strVal val="#ppt_x"/>
                                          </p:val>
                                        </p:tav>
                                      </p:tavLst>
                                    </p:anim>
                                    <p:anim calcmode="lin" valueType="num">
                                      <p:cBhvr>
                                        <p:cTn id="11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53" presetClass="entr" presetSubtype="16" fill="hold" nodeType="clickEffect">
                                  <p:stCondLst>
                                    <p:cond delay="0"/>
                                  </p:stCondLst>
                                  <p:childTnLst>
                                    <p:set>
                                      <p:cBhvr>
                                        <p:cTn id="123" dur="1" fill="hold">
                                          <p:stCondLst>
                                            <p:cond delay="0"/>
                                          </p:stCondLst>
                                        </p:cTn>
                                        <p:tgtEl>
                                          <p:spTgt spid="1050"/>
                                        </p:tgtEl>
                                        <p:attrNameLst>
                                          <p:attrName>style.visibility</p:attrName>
                                        </p:attrNameLst>
                                      </p:cBhvr>
                                      <p:to>
                                        <p:strVal val="visible"/>
                                      </p:to>
                                    </p:set>
                                    <p:anim calcmode="lin" valueType="num">
                                      <p:cBhvr>
                                        <p:cTn id="124" dur="500" fill="hold"/>
                                        <p:tgtEl>
                                          <p:spTgt spid="1050"/>
                                        </p:tgtEl>
                                        <p:attrNameLst>
                                          <p:attrName>ppt_w</p:attrName>
                                        </p:attrNameLst>
                                      </p:cBhvr>
                                      <p:tavLst>
                                        <p:tav tm="0">
                                          <p:val>
                                            <p:fltVal val="0"/>
                                          </p:val>
                                        </p:tav>
                                        <p:tav tm="100000">
                                          <p:val>
                                            <p:strVal val="#ppt_w"/>
                                          </p:val>
                                        </p:tav>
                                      </p:tavLst>
                                    </p:anim>
                                    <p:anim calcmode="lin" valueType="num">
                                      <p:cBhvr>
                                        <p:cTn id="125" dur="500" fill="hold"/>
                                        <p:tgtEl>
                                          <p:spTgt spid="1050"/>
                                        </p:tgtEl>
                                        <p:attrNameLst>
                                          <p:attrName>ppt_h</p:attrName>
                                        </p:attrNameLst>
                                      </p:cBhvr>
                                      <p:tavLst>
                                        <p:tav tm="0">
                                          <p:val>
                                            <p:fltVal val="0"/>
                                          </p:val>
                                        </p:tav>
                                        <p:tav tm="100000">
                                          <p:val>
                                            <p:strVal val="#ppt_h"/>
                                          </p:val>
                                        </p:tav>
                                      </p:tavLst>
                                    </p:anim>
                                    <p:animEffect transition="in" filter="fade">
                                      <p:cBhvr>
                                        <p:cTn id="126" dur="500"/>
                                        <p:tgtEl>
                                          <p:spTgt spid="1050"/>
                                        </p:tgtEl>
                                      </p:cBhvr>
                                    </p:animEffect>
                                  </p:childTnLst>
                                </p:cTn>
                              </p:par>
                              <p:par>
                                <p:cTn id="127" presetID="53" presetClass="entr" presetSubtype="16" fill="hold" grpId="0" nodeType="withEffect">
                                  <p:stCondLst>
                                    <p:cond delay="0"/>
                                  </p:stCondLst>
                                  <p:childTnLst>
                                    <p:set>
                                      <p:cBhvr>
                                        <p:cTn id="128" dur="1" fill="hold">
                                          <p:stCondLst>
                                            <p:cond delay="0"/>
                                          </p:stCondLst>
                                        </p:cTn>
                                        <p:tgtEl>
                                          <p:spTgt spid="1056"/>
                                        </p:tgtEl>
                                        <p:attrNameLst>
                                          <p:attrName>style.visibility</p:attrName>
                                        </p:attrNameLst>
                                      </p:cBhvr>
                                      <p:to>
                                        <p:strVal val="visible"/>
                                      </p:to>
                                    </p:set>
                                    <p:anim calcmode="lin" valueType="num">
                                      <p:cBhvr>
                                        <p:cTn id="129" dur="500" fill="hold"/>
                                        <p:tgtEl>
                                          <p:spTgt spid="1056"/>
                                        </p:tgtEl>
                                        <p:attrNameLst>
                                          <p:attrName>ppt_w</p:attrName>
                                        </p:attrNameLst>
                                      </p:cBhvr>
                                      <p:tavLst>
                                        <p:tav tm="0">
                                          <p:val>
                                            <p:fltVal val="0"/>
                                          </p:val>
                                        </p:tav>
                                        <p:tav tm="100000">
                                          <p:val>
                                            <p:strVal val="#ppt_w"/>
                                          </p:val>
                                        </p:tav>
                                      </p:tavLst>
                                    </p:anim>
                                    <p:anim calcmode="lin" valueType="num">
                                      <p:cBhvr>
                                        <p:cTn id="130" dur="500" fill="hold"/>
                                        <p:tgtEl>
                                          <p:spTgt spid="1056"/>
                                        </p:tgtEl>
                                        <p:attrNameLst>
                                          <p:attrName>ppt_h</p:attrName>
                                        </p:attrNameLst>
                                      </p:cBhvr>
                                      <p:tavLst>
                                        <p:tav tm="0">
                                          <p:val>
                                            <p:fltVal val="0"/>
                                          </p:val>
                                        </p:tav>
                                        <p:tav tm="100000">
                                          <p:val>
                                            <p:strVal val="#ppt_h"/>
                                          </p:val>
                                        </p:tav>
                                      </p:tavLst>
                                    </p:anim>
                                    <p:animEffect transition="in" filter="fade">
                                      <p:cBhvr>
                                        <p:cTn id="131" dur="500"/>
                                        <p:tgtEl>
                                          <p:spTgt spid="1056"/>
                                        </p:tgtEl>
                                      </p:cBhvr>
                                    </p:animEffect>
                                  </p:childTnLst>
                                </p:cTn>
                              </p:par>
                            </p:childTnLst>
                          </p:cTn>
                        </p:par>
                      </p:childTnLst>
                    </p:cTn>
                  </p:par>
                  <p:par>
                    <p:cTn id="132" fill="hold">
                      <p:stCondLst>
                        <p:cond delay="indefinite"/>
                      </p:stCondLst>
                      <p:childTnLst>
                        <p:par>
                          <p:cTn id="133" fill="hold">
                            <p:stCondLst>
                              <p:cond delay="0"/>
                            </p:stCondLst>
                            <p:childTnLst>
                              <p:par>
                                <p:cTn id="134" presetID="53" presetClass="entr" presetSubtype="16" fill="hold" grpId="0" nodeType="clickEffect">
                                  <p:stCondLst>
                                    <p:cond delay="0"/>
                                  </p:stCondLst>
                                  <p:childTnLst>
                                    <p:set>
                                      <p:cBhvr>
                                        <p:cTn id="135" dur="1" fill="hold">
                                          <p:stCondLst>
                                            <p:cond delay="0"/>
                                          </p:stCondLst>
                                        </p:cTn>
                                        <p:tgtEl>
                                          <p:spTgt spid="1055"/>
                                        </p:tgtEl>
                                        <p:attrNameLst>
                                          <p:attrName>style.visibility</p:attrName>
                                        </p:attrNameLst>
                                      </p:cBhvr>
                                      <p:to>
                                        <p:strVal val="visible"/>
                                      </p:to>
                                    </p:set>
                                    <p:anim calcmode="lin" valueType="num">
                                      <p:cBhvr>
                                        <p:cTn id="136" dur="500" fill="hold"/>
                                        <p:tgtEl>
                                          <p:spTgt spid="1055"/>
                                        </p:tgtEl>
                                        <p:attrNameLst>
                                          <p:attrName>ppt_w</p:attrName>
                                        </p:attrNameLst>
                                      </p:cBhvr>
                                      <p:tavLst>
                                        <p:tav tm="0">
                                          <p:val>
                                            <p:fltVal val="0"/>
                                          </p:val>
                                        </p:tav>
                                        <p:tav tm="100000">
                                          <p:val>
                                            <p:strVal val="#ppt_w"/>
                                          </p:val>
                                        </p:tav>
                                      </p:tavLst>
                                    </p:anim>
                                    <p:anim calcmode="lin" valueType="num">
                                      <p:cBhvr>
                                        <p:cTn id="137" dur="500" fill="hold"/>
                                        <p:tgtEl>
                                          <p:spTgt spid="1055"/>
                                        </p:tgtEl>
                                        <p:attrNameLst>
                                          <p:attrName>ppt_h</p:attrName>
                                        </p:attrNameLst>
                                      </p:cBhvr>
                                      <p:tavLst>
                                        <p:tav tm="0">
                                          <p:val>
                                            <p:fltVal val="0"/>
                                          </p:val>
                                        </p:tav>
                                        <p:tav tm="100000">
                                          <p:val>
                                            <p:strVal val="#ppt_h"/>
                                          </p:val>
                                        </p:tav>
                                      </p:tavLst>
                                    </p:anim>
                                    <p:animEffect transition="in" filter="fade">
                                      <p:cBhvr>
                                        <p:cTn id="138" dur="500"/>
                                        <p:tgtEl>
                                          <p:spTgt spid="1055"/>
                                        </p:tgtEl>
                                      </p:cBhvr>
                                    </p:animEffect>
                                  </p:childTnLst>
                                </p:cTn>
                              </p:par>
                              <p:par>
                                <p:cTn id="139" presetID="53" presetClass="entr" presetSubtype="16" fill="hold" nodeType="withEffect">
                                  <p:stCondLst>
                                    <p:cond delay="0"/>
                                  </p:stCondLst>
                                  <p:childTnLst>
                                    <p:set>
                                      <p:cBhvr>
                                        <p:cTn id="140" dur="1" fill="hold">
                                          <p:stCondLst>
                                            <p:cond delay="0"/>
                                          </p:stCondLst>
                                        </p:cTn>
                                        <p:tgtEl>
                                          <p:spTgt spid="1054"/>
                                        </p:tgtEl>
                                        <p:attrNameLst>
                                          <p:attrName>style.visibility</p:attrName>
                                        </p:attrNameLst>
                                      </p:cBhvr>
                                      <p:to>
                                        <p:strVal val="visible"/>
                                      </p:to>
                                    </p:set>
                                    <p:anim calcmode="lin" valueType="num">
                                      <p:cBhvr>
                                        <p:cTn id="141" dur="500" fill="hold"/>
                                        <p:tgtEl>
                                          <p:spTgt spid="1054"/>
                                        </p:tgtEl>
                                        <p:attrNameLst>
                                          <p:attrName>ppt_w</p:attrName>
                                        </p:attrNameLst>
                                      </p:cBhvr>
                                      <p:tavLst>
                                        <p:tav tm="0">
                                          <p:val>
                                            <p:fltVal val="0"/>
                                          </p:val>
                                        </p:tav>
                                        <p:tav tm="100000">
                                          <p:val>
                                            <p:strVal val="#ppt_w"/>
                                          </p:val>
                                        </p:tav>
                                      </p:tavLst>
                                    </p:anim>
                                    <p:anim calcmode="lin" valueType="num">
                                      <p:cBhvr>
                                        <p:cTn id="142" dur="500" fill="hold"/>
                                        <p:tgtEl>
                                          <p:spTgt spid="1054"/>
                                        </p:tgtEl>
                                        <p:attrNameLst>
                                          <p:attrName>ppt_h</p:attrName>
                                        </p:attrNameLst>
                                      </p:cBhvr>
                                      <p:tavLst>
                                        <p:tav tm="0">
                                          <p:val>
                                            <p:fltVal val="0"/>
                                          </p:val>
                                        </p:tav>
                                        <p:tav tm="100000">
                                          <p:val>
                                            <p:strVal val="#ppt_h"/>
                                          </p:val>
                                        </p:tav>
                                      </p:tavLst>
                                    </p:anim>
                                    <p:animEffect transition="in" filter="fade">
                                      <p:cBhvr>
                                        <p:cTn id="143" dur="500"/>
                                        <p:tgtEl>
                                          <p:spTgt spid="1054"/>
                                        </p:tgtEl>
                                      </p:cBhvr>
                                    </p:animEffect>
                                  </p:childTnLst>
                                </p:cTn>
                              </p:par>
                            </p:childTnLst>
                          </p:cTn>
                        </p:par>
                      </p:childTnLst>
                    </p:cTn>
                  </p:par>
                  <p:par>
                    <p:cTn id="144" fill="hold">
                      <p:stCondLst>
                        <p:cond delay="indefinite"/>
                      </p:stCondLst>
                      <p:childTnLst>
                        <p:par>
                          <p:cTn id="145" fill="hold">
                            <p:stCondLst>
                              <p:cond delay="0"/>
                            </p:stCondLst>
                            <p:childTnLst>
                              <p:par>
                                <p:cTn id="146" presetID="53" presetClass="entr" presetSubtype="16" fill="hold" nodeType="clickEffect">
                                  <p:stCondLst>
                                    <p:cond delay="0"/>
                                  </p:stCondLst>
                                  <p:childTnLst>
                                    <p:set>
                                      <p:cBhvr>
                                        <p:cTn id="147" dur="1" fill="hold">
                                          <p:stCondLst>
                                            <p:cond delay="0"/>
                                          </p:stCondLst>
                                        </p:cTn>
                                        <p:tgtEl>
                                          <p:spTgt spid="1057"/>
                                        </p:tgtEl>
                                        <p:attrNameLst>
                                          <p:attrName>style.visibility</p:attrName>
                                        </p:attrNameLst>
                                      </p:cBhvr>
                                      <p:to>
                                        <p:strVal val="visible"/>
                                      </p:to>
                                    </p:set>
                                    <p:anim calcmode="lin" valueType="num">
                                      <p:cBhvr>
                                        <p:cTn id="148" dur="500" fill="hold"/>
                                        <p:tgtEl>
                                          <p:spTgt spid="1057"/>
                                        </p:tgtEl>
                                        <p:attrNameLst>
                                          <p:attrName>ppt_w</p:attrName>
                                        </p:attrNameLst>
                                      </p:cBhvr>
                                      <p:tavLst>
                                        <p:tav tm="0">
                                          <p:val>
                                            <p:fltVal val="0"/>
                                          </p:val>
                                        </p:tav>
                                        <p:tav tm="100000">
                                          <p:val>
                                            <p:strVal val="#ppt_w"/>
                                          </p:val>
                                        </p:tav>
                                      </p:tavLst>
                                    </p:anim>
                                    <p:anim calcmode="lin" valueType="num">
                                      <p:cBhvr>
                                        <p:cTn id="149" dur="500" fill="hold"/>
                                        <p:tgtEl>
                                          <p:spTgt spid="1057"/>
                                        </p:tgtEl>
                                        <p:attrNameLst>
                                          <p:attrName>ppt_h</p:attrName>
                                        </p:attrNameLst>
                                      </p:cBhvr>
                                      <p:tavLst>
                                        <p:tav tm="0">
                                          <p:val>
                                            <p:fltVal val="0"/>
                                          </p:val>
                                        </p:tav>
                                        <p:tav tm="100000">
                                          <p:val>
                                            <p:strVal val="#ppt_h"/>
                                          </p:val>
                                        </p:tav>
                                      </p:tavLst>
                                    </p:anim>
                                    <p:animEffect transition="in" filter="fade">
                                      <p:cBhvr>
                                        <p:cTn id="150" dur="500"/>
                                        <p:tgtEl>
                                          <p:spTgt spid="1057"/>
                                        </p:tgtEl>
                                      </p:cBhvr>
                                    </p:animEffect>
                                  </p:childTnLst>
                                </p:cTn>
                              </p:par>
                            </p:childTnLst>
                          </p:cTn>
                        </p:par>
                      </p:childTnLst>
                    </p:cTn>
                  </p:par>
                  <p:par>
                    <p:cTn id="151" fill="hold">
                      <p:stCondLst>
                        <p:cond delay="indefinite"/>
                      </p:stCondLst>
                      <p:childTnLst>
                        <p:par>
                          <p:cTn id="152" fill="hold">
                            <p:stCondLst>
                              <p:cond delay="0"/>
                            </p:stCondLst>
                            <p:childTnLst>
                              <p:par>
                                <p:cTn id="153" presetID="53" presetClass="entr" presetSubtype="16" fill="hold" grpId="0" nodeType="clickEffect">
                                  <p:stCondLst>
                                    <p:cond delay="0"/>
                                  </p:stCondLst>
                                  <p:childTnLst>
                                    <p:set>
                                      <p:cBhvr>
                                        <p:cTn id="154" dur="1" fill="hold">
                                          <p:stCondLst>
                                            <p:cond delay="0"/>
                                          </p:stCondLst>
                                        </p:cTn>
                                        <p:tgtEl>
                                          <p:spTgt spid="1059"/>
                                        </p:tgtEl>
                                        <p:attrNameLst>
                                          <p:attrName>style.visibility</p:attrName>
                                        </p:attrNameLst>
                                      </p:cBhvr>
                                      <p:to>
                                        <p:strVal val="visible"/>
                                      </p:to>
                                    </p:set>
                                    <p:anim calcmode="lin" valueType="num">
                                      <p:cBhvr>
                                        <p:cTn id="155" dur="500" fill="hold"/>
                                        <p:tgtEl>
                                          <p:spTgt spid="1059"/>
                                        </p:tgtEl>
                                        <p:attrNameLst>
                                          <p:attrName>ppt_w</p:attrName>
                                        </p:attrNameLst>
                                      </p:cBhvr>
                                      <p:tavLst>
                                        <p:tav tm="0">
                                          <p:val>
                                            <p:fltVal val="0"/>
                                          </p:val>
                                        </p:tav>
                                        <p:tav tm="100000">
                                          <p:val>
                                            <p:strVal val="#ppt_w"/>
                                          </p:val>
                                        </p:tav>
                                      </p:tavLst>
                                    </p:anim>
                                    <p:anim calcmode="lin" valueType="num">
                                      <p:cBhvr>
                                        <p:cTn id="156" dur="500" fill="hold"/>
                                        <p:tgtEl>
                                          <p:spTgt spid="1059"/>
                                        </p:tgtEl>
                                        <p:attrNameLst>
                                          <p:attrName>ppt_h</p:attrName>
                                        </p:attrNameLst>
                                      </p:cBhvr>
                                      <p:tavLst>
                                        <p:tav tm="0">
                                          <p:val>
                                            <p:fltVal val="0"/>
                                          </p:val>
                                        </p:tav>
                                        <p:tav tm="100000">
                                          <p:val>
                                            <p:strVal val="#ppt_h"/>
                                          </p:val>
                                        </p:tav>
                                      </p:tavLst>
                                    </p:anim>
                                    <p:animEffect transition="in" filter="fade">
                                      <p:cBhvr>
                                        <p:cTn id="157" dur="500"/>
                                        <p:tgtEl>
                                          <p:spTgt spid="1059"/>
                                        </p:tgtEl>
                                      </p:cBhvr>
                                    </p:animEffect>
                                  </p:childTnLst>
                                </p:cTn>
                              </p:par>
                              <p:par>
                                <p:cTn id="158" presetID="53" presetClass="entr" presetSubtype="16" fill="hold" grpId="0" nodeType="withEffect">
                                  <p:stCondLst>
                                    <p:cond delay="0"/>
                                  </p:stCondLst>
                                  <p:childTnLst>
                                    <p:set>
                                      <p:cBhvr>
                                        <p:cTn id="159" dur="1" fill="hold">
                                          <p:stCondLst>
                                            <p:cond delay="0"/>
                                          </p:stCondLst>
                                        </p:cTn>
                                        <p:tgtEl>
                                          <p:spTgt spid="1058"/>
                                        </p:tgtEl>
                                        <p:attrNameLst>
                                          <p:attrName>style.visibility</p:attrName>
                                        </p:attrNameLst>
                                      </p:cBhvr>
                                      <p:to>
                                        <p:strVal val="visible"/>
                                      </p:to>
                                    </p:set>
                                    <p:anim calcmode="lin" valueType="num">
                                      <p:cBhvr>
                                        <p:cTn id="160" dur="500" fill="hold"/>
                                        <p:tgtEl>
                                          <p:spTgt spid="1058"/>
                                        </p:tgtEl>
                                        <p:attrNameLst>
                                          <p:attrName>ppt_w</p:attrName>
                                        </p:attrNameLst>
                                      </p:cBhvr>
                                      <p:tavLst>
                                        <p:tav tm="0">
                                          <p:val>
                                            <p:fltVal val="0"/>
                                          </p:val>
                                        </p:tav>
                                        <p:tav tm="100000">
                                          <p:val>
                                            <p:strVal val="#ppt_w"/>
                                          </p:val>
                                        </p:tav>
                                      </p:tavLst>
                                    </p:anim>
                                    <p:anim calcmode="lin" valueType="num">
                                      <p:cBhvr>
                                        <p:cTn id="161" dur="500" fill="hold"/>
                                        <p:tgtEl>
                                          <p:spTgt spid="1058"/>
                                        </p:tgtEl>
                                        <p:attrNameLst>
                                          <p:attrName>ppt_h</p:attrName>
                                        </p:attrNameLst>
                                      </p:cBhvr>
                                      <p:tavLst>
                                        <p:tav tm="0">
                                          <p:val>
                                            <p:fltVal val="0"/>
                                          </p:val>
                                        </p:tav>
                                        <p:tav tm="100000">
                                          <p:val>
                                            <p:strVal val="#ppt_h"/>
                                          </p:val>
                                        </p:tav>
                                      </p:tavLst>
                                    </p:anim>
                                    <p:animEffect transition="in" filter="fade">
                                      <p:cBhvr>
                                        <p:cTn id="162" dur="500"/>
                                        <p:tgtEl>
                                          <p:spTgt spid="1058"/>
                                        </p:tgtEl>
                                      </p:cBhvr>
                                    </p:animEffect>
                                  </p:childTnLst>
                                </p:cTn>
                              </p:par>
                            </p:childTnLst>
                          </p:cTn>
                        </p:par>
                      </p:childTnLst>
                    </p:cTn>
                  </p:par>
                  <p:par>
                    <p:cTn id="163" fill="hold">
                      <p:stCondLst>
                        <p:cond delay="indefinite"/>
                      </p:stCondLst>
                      <p:childTnLst>
                        <p:par>
                          <p:cTn id="164" fill="hold">
                            <p:stCondLst>
                              <p:cond delay="0"/>
                            </p:stCondLst>
                            <p:childTnLst>
                              <p:par>
                                <p:cTn id="165" presetID="31" presetClass="entr" presetSubtype="0" fill="hold" nodeType="clickEffect">
                                  <p:stCondLst>
                                    <p:cond delay="0"/>
                                  </p:stCondLst>
                                  <p:childTnLst>
                                    <p:set>
                                      <p:cBhvr>
                                        <p:cTn id="166" dur="1" fill="hold">
                                          <p:stCondLst>
                                            <p:cond delay="0"/>
                                          </p:stCondLst>
                                        </p:cTn>
                                        <p:tgtEl>
                                          <p:spTgt spid="1062"/>
                                        </p:tgtEl>
                                        <p:attrNameLst>
                                          <p:attrName>style.visibility</p:attrName>
                                        </p:attrNameLst>
                                      </p:cBhvr>
                                      <p:to>
                                        <p:strVal val="visible"/>
                                      </p:to>
                                    </p:set>
                                    <p:anim calcmode="lin" valueType="num">
                                      <p:cBhvr>
                                        <p:cTn id="167" dur="1000" fill="hold"/>
                                        <p:tgtEl>
                                          <p:spTgt spid="1062"/>
                                        </p:tgtEl>
                                        <p:attrNameLst>
                                          <p:attrName>ppt_w</p:attrName>
                                        </p:attrNameLst>
                                      </p:cBhvr>
                                      <p:tavLst>
                                        <p:tav tm="0">
                                          <p:val>
                                            <p:fltVal val="0"/>
                                          </p:val>
                                        </p:tav>
                                        <p:tav tm="100000">
                                          <p:val>
                                            <p:strVal val="#ppt_w"/>
                                          </p:val>
                                        </p:tav>
                                      </p:tavLst>
                                    </p:anim>
                                    <p:anim calcmode="lin" valueType="num">
                                      <p:cBhvr>
                                        <p:cTn id="168" dur="1000" fill="hold"/>
                                        <p:tgtEl>
                                          <p:spTgt spid="1062"/>
                                        </p:tgtEl>
                                        <p:attrNameLst>
                                          <p:attrName>ppt_h</p:attrName>
                                        </p:attrNameLst>
                                      </p:cBhvr>
                                      <p:tavLst>
                                        <p:tav tm="0">
                                          <p:val>
                                            <p:fltVal val="0"/>
                                          </p:val>
                                        </p:tav>
                                        <p:tav tm="100000">
                                          <p:val>
                                            <p:strVal val="#ppt_h"/>
                                          </p:val>
                                        </p:tav>
                                      </p:tavLst>
                                    </p:anim>
                                    <p:anim calcmode="lin" valueType="num">
                                      <p:cBhvr>
                                        <p:cTn id="169" dur="1000" fill="hold"/>
                                        <p:tgtEl>
                                          <p:spTgt spid="1062"/>
                                        </p:tgtEl>
                                        <p:attrNameLst>
                                          <p:attrName>style.rotation</p:attrName>
                                        </p:attrNameLst>
                                      </p:cBhvr>
                                      <p:tavLst>
                                        <p:tav tm="0">
                                          <p:val>
                                            <p:fltVal val="90"/>
                                          </p:val>
                                        </p:tav>
                                        <p:tav tm="100000">
                                          <p:val>
                                            <p:fltVal val="0"/>
                                          </p:val>
                                        </p:tav>
                                      </p:tavLst>
                                    </p:anim>
                                    <p:animEffect transition="in" filter="fade">
                                      <p:cBhvr>
                                        <p:cTn id="170" dur="1000"/>
                                        <p:tgtEl>
                                          <p:spTgt spid="1062"/>
                                        </p:tgtEl>
                                      </p:cBhvr>
                                    </p:animEffect>
                                  </p:childTnLst>
                                </p:cTn>
                              </p:par>
                              <p:par>
                                <p:cTn id="171" presetID="31" presetClass="entr" presetSubtype="0" fill="hold" nodeType="withEffect">
                                  <p:stCondLst>
                                    <p:cond delay="0"/>
                                  </p:stCondLst>
                                  <p:childTnLst>
                                    <p:set>
                                      <p:cBhvr>
                                        <p:cTn id="172" dur="1" fill="hold">
                                          <p:stCondLst>
                                            <p:cond delay="0"/>
                                          </p:stCondLst>
                                        </p:cTn>
                                        <p:tgtEl>
                                          <p:spTgt spid="1063"/>
                                        </p:tgtEl>
                                        <p:attrNameLst>
                                          <p:attrName>style.visibility</p:attrName>
                                        </p:attrNameLst>
                                      </p:cBhvr>
                                      <p:to>
                                        <p:strVal val="visible"/>
                                      </p:to>
                                    </p:set>
                                    <p:anim calcmode="lin" valueType="num">
                                      <p:cBhvr>
                                        <p:cTn id="173" dur="1000" fill="hold"/>
                                        <p:tgtEl>
                                          <p:spTgt spid="1063"/>
                                        </p:tgtEl>
                                        <p:attrNameLst>
                                          <p:attrName>ppt_w</p:attrName>
                                        </p:attrNameLst>
                                      </p:cBhvr>
                                      <p:tavLst>
                                        <p:tav tm="0">
                                          <p:val>
                                            <p:fltVal val="0"/>
                                          </p:val>
                                        </p:tav>
                                        <p:tav tm="100000">
                                          <p:val>
                                            <p:strVal val="#ppt_w"/>
                                          </p:val>
                                        </p:tav>
                                      </p:tavLst>
                                    </p:anim>
                                    <p:anim calcmode="lin" valueType="num">
                                      <p:cBhvr>
                                        <p:cTn id="174" dur="1000" fill="hold"/>
                                        <p:tgtEl>
                                          <p:spTgt spid="1063"/>
                                        </p:tgtEl>
                                        <p:attrNameLst>
                                          <p:attrName>ppt_h</p:attrName>
                                        </p:attrNameLst>
                                      </p:cBhvr>
                                      <p:tavLst>
                                        <p:tav tm="0">
                                          <p:val>
                                            <p:fltVal val="0"/>
                                          </p:val>
                                        </p:tav>
                                        <p:tav tm="100000">
                                          <p:val>
                                            <p:strVal val="#ppt_h"/>
                                          </p:val>
                                        </p:tav>
                                      </p:tavLst>
                                    </p:anim>
                                    <p:anim calcmode="lin" valueType="num">
                                      <p:cBhvr>
                                        <p:cTn id="175" dur="1000" fill="hold"/>
                                        <p:tgtEl>
                                          <p:spTgt spid="1063"/>
                                        </p:tgtEl>
                                        <p:attrNameLst>
                                          <p:attrName>style.rotation</p:attrName>
                                        </p:attrNameLst>
                                      </p:cBhvr>
                                      <p:tavLst>
                                        <p:tav tm="0">
                                          <p:val>
                                            <p:fltVal val="90"/>
                                          </p:val>
                                        </p:tav>
                                        <p:tav tm="100000">
                                          <p:val>
                                            <p:fltVal val="0"/>
                                          </p:val>
                                        </p:tav>
                                      </p:tavLst>
                                    </p:anim>
                                    <p:animEffect transition="in" filter="fade">
                                      <p:cBhvr>
                                        <p:cTn id="176" dur="1000"/>
                                        <p:tgtEl>
                                          <p:spTgt spid="1063"/>
                                        </p:tgtEl>
                                      </p:cBhvr>
                                    </p:animEffect>
                                  </p:childTnLst>
                                </p:cTn>
                              </p:par>
                              <p:par>
                                <p:cTn id="177" presetID="31" presetClass="entr" presetSubtype="0" fill="hold" grpId="0" nodeType="withEffect">
                                  <p:stCondLst>
                                    <p:cond delay="0"/>
                                  </p:stCondLst>
                                  <p:childTnLst>
                                    <p:set>
                                      <p:cBhvr>
                                        <p:cTn id="178" dur="1" fill="hold">
                                          <p:stCondLst>
                                            <p:cond delay="0"/>
                                          </p:stCondLst>
                                        </p:cTn>
                                        <p:tgtEl>
                                          <p:spTgt spid="1061"/>
                                        </p:tgtEl>
                                        <p:attrNameLst>
                                          <p:attrName>style.visibility</p:attrName>
                                        </p:attrNameLst>
                                      </p:cBhvr>
                                      <p:to>
                                        <p:strVal val="visible"/>
                                      </p:to>
                                    </p:set>
                                    <p:anim calcmode="lin" valueType="num">
                                      <p:cBhvr>
                                        <p:cTn id="179" dur="1000" fill="hold"/>
                                        <p:tgtEl>
                                          <p:spTgt spid="1061"/>
                                        </p:tgtEl>
                                        <p:attrNameLst>
                                          <p:attrName>ppt_w</p:attrName>
                                        </p:attrNameLst>
                                      </p:cBhvr>
                                      <p:tavLst>
                                        <p:tav tm="0">
                                          <p:val>
                                            <p:fltVal val="0"/>
                                          </p:val>
                                        </p:tav>
                                        <p:tav tm="100000">
                                          <p:val>
                                            <p:strVal val="#ppt_w"/>
                                          </p:val>
                                        </p:tav>
                                      </p:tavLst>
                                    </p:anim>
                                    <p:anim calcmode="lin" valueType="num">
                                      <p:cBhvr>
                                        <p:cTn id="180" dur="1000" fill="hold"/>
                                        <p:tgtEl>
                                          <p:spTgt spid="1061"/>
                                        </p:tgtEl>
                                        <p:attrNameLst>
                                          <p:attrName>ppt_h</p:attrName>
                                        </p:attrNameLst>
                                      </p:cBhvr>
                                      <p:tavLst>
                                        <p:tav tm="0">
                                          <p:val>
                                            <p:fltVal val="0"/>
                                          </p:val>
                                        </p:tav>
                                        <p:tav tm="100000">
                                          <p:val>
                                            <p:strVal val="#ppt_h"/>
                                          </p:val>
                                        </p:tav>
                                      </p:tavLst>
                                    </p:anim>
                                    <p:anim calcmode="lin" valueType="num">
                                      <p:cBhvr>
                                        <p:cTn id="181" dur="1000" fill="hold"/>
                                        <p:tgtEl>
                                          <p:spTgt spid="1061"/>
                                        </p:tgtEl>
                                        <p:attrNameLst>
                                          <p:attrName>style.rotation</p:attrName>
                                        </p:attrNameLst>
                                      </p:cBhvr>
                                      <p:tavLst>
                                        <p:tav tm="0">
                                          <p:val>
                                            <p:fltVal val="90"/>
                                          </p:val>
                                        </p:tav>
                                        <p:tav tm="100000">
                                          <p:val>
                                            <p:fltVal val="0"/>
                                          </p:val>
                                        </p:tav>
                                      </p:tavLst>
                                    </p:anim>
                                    <p:animEffect transition="in" filter="fade">
                                      <p:cBhvr>
                                        <p:cTn id="182" dur="1000"/>
                                        <p:tgtEl>
                                          <p:spTgt spid="1061"/>
                                        </p:tgtEl>
                                      </p:cBhvr>
                                    </p:animEffect>
                                  </p:childTnLst>
                                </p:cTn>
                              </p:par>
                              <p:par>
                                <p:cTn id="183" presetID="31" presetClass="entr" presetSubtype="0" fill="hold" grpId="0" nodeType="withEffect">
                                  <p:stCondLst>
                                    <p:cond delay="0"/>
                                  </p:stCondLst>
                                  <p:childTnLst>
                                    <p:set>
                                      <p:cBhvr>
                                        <p:cTn id="184" dur="1" fill="hold">
                                          <p:stCondLst>
                                            <p:cond delay="0"/>
                                          </p:stCondLst>
                                        </p:cTn>
                                        <p:tgtEl>
                                          <p:spTgt spid="1114"/>
                                        </p:tgtEl>
                                        <p:attrNameLst>
                                          <p:attrName>style.visibility</p:attrName>
                                        </p:attrNameLst>
                                      </p:cBhvr>
                                      <p:to>
                                        <p:strVal val="visible"/>
                                      </p:to>
                                    </p:set>
                                    <p:anim calcmode="lin" valueType="num">
                                      <p:cBhvr>
                                        <p:cTn id="185" dur="1000" fill="hold"/>
                                        <p:tgtEl>
                                          <p:spTgt spid="1114"/>
                                        </p:tgtEl>
                                        <p:attrNameLst>
                                          <p:attrName>ppt_w</p:attrName>
                                        </p:attrNameLst>
                                      </p:cBhvr>
                                      <p:tavLst>
                                        <p:tav tm="0">
                                          <p:val>
                                            <p:fltVal val="0"/>
                                          </p:val>
                                        </p:tav>
                                        <p:tav tm="100000">
                                          <p:val>
                                            <p:strVal val="#ppt_w"/>
                                          </p:val>
                                        </p:tav>
                                      </p:tavLst>
                                    </p:anim>
                                    <p:anim calcmode="lin" valueType="num">
                                      <p:cBhvr>
                                        <p:cTn id="186" dur="1000" fill="hold"/>
                                        <p:tgtEl>
                                          <p:spTgt spid="1114"/>
                                        </p:tgtEl>
                                        <p:attrNameLst>
                                          <p:attrName>ppt_h</p:attrName>
                                        </p:attrNameLst>
                                      </p:cBhvr>
                                      <p:tavLst>
                                        <p:tav tm="0">
                                          <p:val>
                                            <p:fltVal val="0"/>
                                          </p:val>
                                        </p:tav>
                                        <p:tav tm="100000">
                                          <p:val>
                                            <p:strVal val="#ppt_h"/>
                                          </p:val>
                                        </p:tav>
                                      </p:tavLst>
                                    </p:anim>
                                    <p:anim calcmode="lin" valueType="num">
                                      <p:cBhvr>
                                        <p:cTn id="187" dur="1000" fill="hold"/>
                                        <p:tgtEl>
                                          <p:spTgt spid="1114"/>
                                        </p:tgtEl>
                                        <p:attrNameLst>
                                          <p:attrName>style.rotation</p:attrName>
                                        </p:attrNameLst>
                                      </p:cBhvr>
                                      <p:tavLst>
                                        <p:tav tm="0">
                                          <p:val>
                                            <p:fltVal val="90"/>
                                          </p:val>
                                        </p:tav>
                                        <p:tav tm="100000">
                                          <p:val>
                                            <p:fltVal val="0"/>
                                          </p:val>
                                        </p:tav>
                                      </p:tavLst>
                                    </p:anim>
                                    <p:animEffect transition="in" filter="fade">
                                      <p:cBhvr>
                                        <p:cTn id="188" dur="1000"/>
                                        <p:tgtEl>
                                          <p:spTgt spid="1114"/>
                                        </p:tgtEl>
                                      </p:cBhvr>
                                    </p:animEffect>
                                  </p:childTnLst>
                                </p:cTn>
                              </p:par>
                              <p:par>
                                <p:cTn id="189" presetID="31" presetClass="entr" presetSubtype="0" fill="hold" grpId="0" nodeType="withEffect">
                                  <p:stCondLst>
                                    <p:cond delay="0"/>
                                  </p:stCondLst>
                                  <p:childTnLst>
                                    <p:set>
                                      <p:cBhvr>
                                        <p:cTn id="190" dur="1" fill="hold">
                                          <p:stCondLst>
                                            <p:cond delay="0"/>
                                          </p:stCondLst>
                                        </p:cTn>
                                        <p:tgtEl>
                                          <p:spTgt spid="1115"/>
                                        </p:tgtEl>
                                        <p:attrNameLst>
                                          <p:attrName>style.visibility</p:attrName>
                                        </p:attrNameLst>
                                      </p:cBhvr>
                                      <p:to>
                                        <p:strVal val="visible"/>
                                      </p:to>
                                    </p:set>
                                    <p:anim calcmode="lin" valueType="num">
                                      <p:cBhvr>
                                        <p:cTn id="191" dur="1000" fill="hold"/>
                                        <p:tgtEl>
                                          <p:spTgt spid="1115"/>
                                        </p:tgtEl>
                                        <p:attrNameLst>
                                          <p:attrName>ppt_w</p:attrName>
                                        </p:attrNameLst>
                                      </p:cBhvr>
                                      <p:tavLst>
                                        <p:tav tm="0">
                                          <p:val>
                                            <p:fltVal val="0"/>
                                          </p:val>
                                        </p:tav>
                                        <p:tav tm="100000">
                                          <p:val>
                                            <p:strVal val="#ppt_w"/>
                                          </p:val>
                                        </p:tav>
                                      </p:tavLst>
                                    </p:anim>
                                    <p:anim calcmode="lin" valueType="num">
                                      <p:cBhvr>
                                        <p:cTn id="192" dur="1000" fill="hold"/>
                                        <p:tgtEl>
                                          <p:spTgt spid="1115"/>
                                        </p:tgtEl>
                                        <p:attrNameLst>
                                          <p:attrName>ppt_h</p:attrName>
                                        </p:attrNameLst>
                                      </p:cBhvr>
                                      <p:tavLst>
                                        <p:tav tm="0">
                                          <p:val>
                                            <p:fltVal val="0"/>
                                          </p:val>
                                        </p:tav>
                                        <p:tav tm="100000">
                                          <p:val>
                                            <p:strVal val="#ppt_h"/>
                                          </p:val>
                                        </p:tav>
                                      </p:tavLst>
                                    </p:anim>
                                    <p:anim calcmode="lin" valueType="num">
                                      <p:cBhvr>
                                        <p:cTn id="193" dur="1000" fill="hold"/>
                                        <p:tgtEl>
                                          <p:spTgt spid="1115"/>
                                        </p:tgtEl>
                                        <p:attrNameLst>
                                          <p:attrName>style.rotation</p:attrName>
                                        </p:attrNameLst>
                                      </p:cBhvr>
                                      <p:tavLst>
                                        <p:tav tm="0">
                                          <p:val>
                                            <p:fltVal val="90"/>
                                          </p:val>
                                        </p:tav>
                                        <p:tav tm="100000">
                                          <p:val>
                                            <p:fltVal val="0"/>
                                          </p:val>
                                        </p:tav>
                                      </p:tavLst>
                                    </p:anim>
                                    <p:animEffect transition="in" filter="fade">
                                      <p:cBhvr>
                                        <p:cTn id="194" dur="1000"/>
                                        <p:tgtEl>
                                          <p:spTgt spid="1115"/>
                                        </p:tgtEl>
                                      </p:cBhvr>
                                    </p:animEffect>
                                  </p:childTnLst>
                                </p:cTn>
                              </p:par>
                              <p:par>
                                <p:cTn id="195" presetID="31" presetClass="entr" presetSubtype="0" fill="hold" nodeType="withEffect">
                                  <p:stCondLst>
                                    <p:cond delay="0"/>
                                  </p:stCondLst>
                                  <p:childTnLst>
                                    <p:set>
                                      <p:cBhvr>
                                        <p:cTn id="196" dur="1" fill="hold">
                                          <p:stCondLst>
                                            <p:cond delay="0"/>
                                          </p:stCondLst>
                                        </p:cTn>
                                        <p:tgtEl>
                                          <p:spTgt spid="1071"/>
                                        </p:tgtEl>
                                        <p:attrNameLst>
                                          <p:attrName>style.visibility</p:attrName>
                                        </p:attrNameLst>
                                      </p:cBhvr>
                                      <p:to>
                                        <p:strVal val="visible"/>
                                      </p:to>
                                    </p:set>
                                    <p:anim calcmode="lin" valueType="num">
                                      <p:cBhvr>
                                        <p:cTn id="197" dur="1000" fill="hold"/>
                                        <p:tgtEl>
                                          <p:spTgt spid="1071"/>
                                        </p:tgtEl>
                                        <p:attrNameLst>
                                          <p:attrName>ppt_w</p:attrName>
                                        </p:attrNameLst>
                                      </p:cBhvr>
                                      <p:tavLst>
                                        <p:tav tm="0">
                                          <p:val>
                                            <p:fltVal val="0"/>
                                          </p:val>
                                        </p:tav>
                                        <p:tav tm="100000">
                                          <p:val>
                                            <p:strVal val="#ppt_w"/>
                                          </p:val>
                                        </p:tav>
                                      </p:tavLst>
                                    </p:anim>
                                    <p:anim calcmode="lin" valueType="num">
                                      <p:cBhvr>
                                        <p:cTn id="198" dur="1000" fill="hold"/>
                                        <p:tgtEl>
                                          <p:spTgt spid="1071"/>
                                        </p:tgtEl>
                                        <p:attrNameLst>
                                          <p:attrName>ppt_h</p:attrName>
                                        </p:attrNameLst>
                                      </p:cBhvr>
                                      <p:tavLst>
                                        <p:tav tm="0">
                                          <p:val>
                                            <p:fltVal val="0"/>
                                          </p:val>
                                        </p:tav>
                                        <p:tav tm="100000">
                                          <p:val>
                                            <p:strVal val="#ppt_h"/>
                                          </p:val>
                                        </p:tav>
                                      </p:tavLst>
                                    </p:anim>
                                    <p:anim calcmode="lin" valueType="num">
                                      <p:cBhvr>
                                        <p:cTn id="199" dur="1000" fill="hold"/>
                                        <p:tgtEl>
                                          <p:spTgt spid="1071"/>
                                        </p:tgtEl>
                                        <p:attrNameLst>
                                          <p:attrName>style.rotation</p:attrName>
                                        </p:attrNameLst>
                                      </p:cBhvr>
                                      <p:tavLst>
                                        <p:tav tm="0">
                                          <p:val>
                                            <p:fltVal val="90"/>
                                          </p:val>
                                        </p:tav>
                                        <p:tav tm="100000">
                                          <p:val>
                                            <p:fltVal val="0"/>
                                          </p:val>
                                        </p:tav>
                                      </p:tavLst>
                                    </p:anim>
                                    <p:animEffect transition="in" filter="fade">
                                      <p:cBhvr>
                                        <p:cTn id="200" dur="1000"/>
                                        <p:tgtEl>
                                          <p:spTgt spid="1071"/>
                                        </p:tgtEl>
                                      </p:cBhvr>
                                    </p:animEffect>
                                  </p:childTnLst>
                                </p:cTn>
                              </p:par>
                              <p:par>
                                <p:cTn id="201" presetID="31" presetClass="entr" presetSubtype="0" fill="hold" nodeType="withEffect">
                                  <p:stCondLst>
                                    <p:cond delay="0"/>
                                  </p:stCondLst>
                                  <p:childTnLst>
                                    <p:set>
                                      <p:cBhvr>
                                        <p:cTn id="202" dur="1" fill="hold">
                                          <p:stCondLst>
                                            <p:cond delay="0"/>
                                          </p:stCondLst>
                                        </p:cTn>
                                        <p:tgtEl>
                                          <p:spTgt spid="1074"/>
                                        </p:tgtEl>
                                        <p:attrNameLst>
                                          <p:attrName>style.visibility</p:attrName>
                                        </p:attrNameLst>
                                      </p:cBhvr>
                                      <p:to>
                                        <p:strVal val="visible"/>
                                      </p:to>
                                    </p:set>
                                    <p:anim calcmode="lin" valueType="num">
                                      <p:cBhvr>
                                        <p:cTn id="203" dur="1000" fill="hold"/>
                                        <p:tgtEl>
                                          <p:spTgt spid="1074"/>
                                        </p:tgtEl>
                                        <p:attrNameLst>
                                          <p:attrName>ppt_w</p:attrName>
                                        </p:attrNameLst>
                                      </p:cBhvr>
                                      <p:tavLst>
                                        <p:tav tm="0">
                                          <p:val>
                                            <p:fltVal val="0"/>
                                          </p:val>
                                        </p:tav>
                                        <p:tav tm="100000">
                                          <p:val>
                                            <p:strVal val="#ppt_w"/>
                                          </p:val>
                                        </p:tav>
                                      </p:tavLst>
                                    </p:anim>
                                    <p:anim calcmode="lin" valueType="num">
                                      <p:cBhvr>
                                        <p:cTn id="204" dur="1000" fill="hold"/>
                                        <p:tgtEl>
                                          <p:spTgt spid="1074"/>
                                        </p:tgtEl>
                                        <p:attrNameLst>
                                          <p:attrName>ppt_h</p:attrName>
                                        </p:attrNameLst>
                                      </p:cBhvr>
                                      <p:tavLst>
                                        <p:tav tm="0">
                                          <p:val>
                                            <p:fltVal val="0"/>
                                          </p:val>
                                        </p:tav>
                                        <p:tav tm="100000">
                                          <p:val>
                                            <p:strVal val="#ppt_h"/>
                                          </p:val>
                                        </p:tav>
                                      </p:tavLst>
                                    </p:anim>
                                    <p:anim calcmode="lin" valueType="num">
                                      <p:cBhvr>
                                        <p:cTn id="205" dur="1000" fill="hold"/>
                                        <p:tgtEl>
                                          <p:spTgt spid="1074"/>
                                        </p:tgtEl>
                                        <p:attrNameLst>
                                          <p:attrName>style.rotation</p:attrName>
                                        </p:attrNameLst>
                                      </p:cBhvr>
                                      <p:tavLst>
                                        <p:tav tm="0">
                                          <p:val>
                                            <p:fltVal val="90"/>
                                          </p:val>
                                        </p:tav>
                                        <p:tav tm="100000">
                                          <p:val>
                                            <p:fltVal val="0"/>
                                          </p:val>
                                        </p:tav>
                                      </p:tavLst>
                                    </p:anim>
                                    <p:animEffect transition="in" filter="fade">
                                      <p:cBhvr>
                                        <p:cTn id="206" dur="1000"/>
                                        <p:tgtEl>
                                          <p:spTgt spid="1074"/>
                                        </p:tgtEl>
                                      </p:cBhvr>
                                    </p:animEffect>
                                  </p:childTnLst>
                                </p:cTn>
                              </p:par>
                              <p:par>
                                <p:cTn id="207" presetID="31" presetClass="entr" presetSubtype="0" fill="hold" nodeType="withEffect">
                                  <p:stCondLst>
                                    <p:cond delay="0"/>
                                  </p:stCondLst>
                                  <p:childTnLst>
                                    <p:set>
                                      <p:cBhvr>
                                        <p:cTn id="208" dur="1" fill="hold">
                                          <p:stCondLst>
                                            <p:cond delay="0"/>
                                          </p:stCondLst>
                                        </p:cTn>
                                        <p:tgtEl>
                                          <p:spTgt spid="1075"/>
                                        </p:tgtEl>
                                        <p:attrNameLst>
                                          <p:attrName>style.visibility</p:attrName>
                                        </p:attrNameLst>
                                      </p:cBhvr>
                                      <p:to>
                                        <p:strVal val="visible"/>
                                      </p:to>
                                    </p:set>
                                    <p:anim calcmode="lin" valueType="num">
                                      <p:cBhvr>
                                        <p:cTn id="209" dur="1000" fill="hold"/>
                                        <p:tgtEl>
                                          <p:spTgt spid="1075"/>
                                        </p:tgtEl>
                                        <p:attrNameLst>
                                          <p:attrName>ppt_w</p:attrName>
                                        </p:attrNameLst>
                                      </p:cBhvr>
                                      <p:tavLst>
                                        <p:tav tm="0">
                                          <p:val>
                                            <p:fltVal val="0"/>
                                          </p:val>
                                        </p:tav>
                                        <p:tav tm="100000">
                                          <p:val>
                                            <p:strVal val="#ppt_w"/>
                                          </p:val>
                                        </p:tav>
                                      </p:tavLst>
                                    </p:anim>
                                    <p:anim calcmode="lin" valueType="num">
                                      <p:cBhvr>
                                        <p:cTn id="210" dur="1000" fill="hold"/>
                                        <p:tgtEl>
                                          <p:spTgt spid="1075"/>
                                        </p:tgtEl>
                                        <p:attrNameLst>
                                          <p:attrName>ppt_h</p:attrName>
                                        </p:attrNameLst>
                                      </p:cBhvr>
                                      <p:tavLst>
                                        <p:tav tm="0">
                                          <p:val>
                                            <p:fltVal val="0"/>
                                          </p:val>
                                        </p:tav>
                                        <p:tav tm="100000">
                                          <p:val>
                                            <p:strVal val="#ppt_h"/>
                                          </p:val>
                                        </p:tav>
                                      </p:tavLst>
                                    </p:anim>
                                    <p:anim calcmode="lin" valueType="num">
                                      <p:cBhvr>
                                        <p:cTn id="211" dur="1000" fill="hold"/>
                                        <p:tgtEl>
                                          <p:spTgt spid="1075"/>
                                        </p:tgtEl>
                                        <p:attrNameLst>
                                          <p:attrName>style.rotation</p:attrName>
                                        </p:attrNameLst>
                                      </p:cBhvr>
                                      <p:tavLst>
                                        <p:tav tm="0">
                                          <p:val>
                                            <p:fltVal val="90"/>
                                          </p:val>
                                        </p:tav>
                                        <p:tav tm="100000">
                                          <p:val>
                                            <p:fltVal val="0"/>
                                          </p:val>
                                        </p:tav>
                                      </p:tavLst>
                                    </p:anim>
                                    <p:animEffect transition="in" filter="fade">
                                      <p:cBhvr>
                                        <p:cTn id="212" dur="1000"/>
                                        <p:tgtEl>
                                          <p:spTgt spid="1075"/>
                                        </p:tgtEl>
                                      </p:cBhvr>
                                    </p:animEffect>
                                  </p:childTnLst>
                                </p:cTn>
                              </p:par>
                              <p:par>
                                <p:cTn id="213" presetID="31" presetClass="entr" presetSubtype="0" fill="hold" nodeType="withEffect">
                                  <p:stCondLst>
                                    <p:cond delay="0"/>
                                  </p:stCondLst>
                                  <p:childTnLst>
                                    <p:set>
                                      <p:cBhvr>
                                        <p:cTn id="214" dur="1" fill="hold">
                                          <p:stCondLst>
                                            <p:cond delay="0"/>
                                          </p:stCondLst>
                                        </p:cTn>
                                        <p:tgtEl>
                                          <p:spTgt spid="1076"/>
                                        </p:tgtEl>
                                        <p:attrNameLst>
                                          <p:attrName>style.visibility</p:attrName>
                                        </p:attrNameLst>
                                      </p:cBhvr>
                                      <p:to>
                                        <p:strVal val="visible"/>
                                      </p:to>
                                    </p:set>
                                    <p:anim calcmode="lin" valueType="num">
                                      <p:cBhvr>
                                        <p:cTn id="215" dur="1000" fill="hold"/>
                                        <p:tgtEl>
                                          <p:spTgt spid="1076"/>
                                        </p:tgtEl>
                                        <p:attrNameLst>
                                          <p:attrName>ppt_w</p:attrName>
                                        </p:attrNameLst>
                                      </p:cBhvr>
                                      <p:tavLst>
                                        <p:tav tm="0">
                                          <p:val>
                                            <p:fltVal val="0"/>
                                          </p:val>
                                        </p:tav>
                                        <p:tav tm="100000">
                                          <p:val>
                                            <p:strVal val="#ppt_w"/>
                                          </p:val>
                                        </p:tav>
                                      </p:tavLst>
                                    </p:anim>
                                    <p:anim calcmode="lin" valueType="num">
                                      <p:cBhvr>
                                        <p:cTn id="216" dur="1000" fill="hold"/>
                                        <p:tgtEl>
                                          <p:spTgt spid="1076"/>
                                        </p:tgtEl>
                                        <p:attrNameLst>
                                          <p:attrName>ppt_h</p:attrName>
                                        </p:attrNameLst>
                                      </p:cBhvr>
                                      <p:tavLst>
                                        <p:tav tm="0">
                                          <p:val>
                                            <p:fltVal val="0"/>
                                          </p:val>
                                        </p:tav>
                                        <p:tav tm="100000">
                                          <p:val>
                                            <p:strVal val="#ppt_h"/>
                                          </p:val>
                                        </p:tav>
                                      </p:tavLst>
                                    </p:anim>
                                    <p:anim calcmode="lin" valueType="num">
                                      <p:cBhvr>
                                        <p:cTn id="217" dur="1000" fill="hold"/>
                                        <p:tgtEl>
                                          <p:spTgt spid="1076"/>
                                        </p:tgtEl>
                                        <p:attrNameLst>
                                          <p:attrName>style.rotation</p:attrName>
                                        </p:attrNameLst>
                                      </p:cBhvr>
                                      <p:tavLst>
                                        <p:tav tm="0">
                                          <p:val>
                                            <p:fltVal val="90"/>
                                          </p:val>
                                        </p:tav>
                                        <p:tav tm="100000">
                                          <p:val>
                                            <p:fltVal val="0"/>
                                          </p:val>
                                        </p:tav>
                                      </p:tavLst>
                                    </p:anim>
                                    <p:animEffect transition="in" filter="fade">
                                      <p:cBhvr>
                                        <p:cTn id="218" dur="1000"/>
                                        <p:tgtEl>
                                          <p:spTgt spid="1076"/>
                                        </p:tgtEl>
                                      </p:cBhvr>
                                    </p:animEffect>
                                  </p:childTnLst>
                                </p:cTn>
                              </p:par>
                              <p:par>
                                <p:cTn id="219" presetID="31" presetClass="entr" presetSubtype="0" fill="hold" nodeType="withEffect">
                                  <p:stCondLst>
                                    <p:cond delay="0"/>
                                  </p:stCondLst>
                                  <p:childTnLst>
                                    <p:set>
                                      <p:cBhvr>
                                        <p:cTn id="220" dur="1" fill="hold">
                                          <p:stCondLst>
                                            <p:cond delay="0"/>
                                          </p:stCondLst>
                                        </p:cTn>
                                        <p:tgtEl>
                                          <p:spTgt spid="1077"/>
                                        </p:tgtEl>
                                        <p:attrNameLst>
                                          <p:attrName>style.visibility</p:attrName>
                                        </p:attrNameLst>
                                      </p:cBhvr>
                                      <p:to>
                                        <p:strVal val="visible"/>
                                      </p:to>
                                    </p:set>
                                    <p:anim calcmode="lin" valueType="num">
                                      <p:cBhvr>
                                        <p:cTn id="221" dur="1000" fill="hold"/>
                                        <p:tgtEl>
                                          <p:spTgt spid="1077"/>
                                        </p:tgtEl>
                                        <p:attrNameLst>
                                          <p:attrName>ppt_w</p:attrName>
                                        </p:attrNameLst>
                                      </p:cBhvr>
                                      <p:tavLst>
                                        <p:tav tm="0">
                                          <p:val>
                                            <p:fltVal val="0"/>
                                          </p:val>
                                        </p:tav>
                                        <p:tav tm="100000">
                                          <p:val>
                                            <p:strVal val="#ppt_w"/>
                                          </p:val>
                                        </p:tav>
                                      </p:tavLst>
                                    </p:anim>
                                    <p:anim calcmode="lin" valueType="num">
                                      <p:cBhvr>
                                        <p:cTn id="222" dur="1000" fill="hold"/>
                                        <p:tgtEl>
                                          <p:spTgt spid="1077"/>
                                        </p:tgtEl>
                                        <p:attrNameLst>
                                          <p:attrName>ppt_h</p:attrName>
                                        </p:attrNameLst>
                                      </p:cBhvr>
                                      <p:tavLst>
                                        <p:tav tm="0">
                                          <p:val>
                                            <p:fltVal val="0"/>
                                          </p:val>
                                        </p:tav>
                                        <p:tav tm="100000">
                                          <p:val>
                                            <p:strVal val="#ppt_h"/>
                                          </p:val>
                                        </p:tav>
                                      </p:tavLst>
                                    </p:anim>
                                    <p:anim calcmode="lin" valueType="num">
                                      <p:cBhvr>
                                        <p:cTn id="223" dur="1000" fill="hold"/>
                                        <p:tgtEl>
                                          <p:spTgt spid="1077"/>
                                        </p:tgtEl>
                                        <p:attrNameLst>
                                          <p:attrName>style.rotation</p:attrName>
                                        </p:attrNameLst>
                                      </p:cBhvr>
                                      <p:tavLst>
                                        <p:tav tm="0">
                                          <p:val>
                                            <p:fltVal val="90"/>
                                          </p:val>
                                        </p:tav>
                                        <p:tav tm="100000">
                                          <p:val>
                                            <p:fltVal val="0"/>
                                          </p:val>
                                        </p:tav>
                                      </p:tavLst>
                                    </p:anim>
                                    <p:animEffect transition="in" filter="fade">
                                      <p:cBhvr>
                                        <p:cTn id="224" dur="1000"/>
                                        <p:tgtEl>
                                          <p:spTgt spid="1077"/>
                                        </p:tgtEl>
                                      </p:cBhvr>
                                    </p:animEffect>
                                  </p:childTnLst>
                                </p:cTn>
                              </p:par>
                            </p:childTnLst>
                          </p:cTn>
                        </p:par>
                      </p:childTnLst>
                    </p:cTn>
                  </p:par>
                  <p:par>
                    <p:cTn id="225" fill="hold">
                      <p:stCondLst>
                        <p:cond delay="indefinite"/>
                      </p:stCondLst>
                      <p:childTnLst>
                        <p:par>
                          <p:cTn id="226" fill="hold">
                            <p:stCondLst>
                              <p:cond delay="0"/>
                            </p:stCondLst>
                            <p:childTnLst>
                              <p:par>
                                <p:cTn id="227" presetID="31" presetClass="entr" presetSubtype="0" fill="hold" nodeType="clickEffect">
                                  <p:stCondLst>
                                    <p:cond delay="0"/>
                                  </p:stCondLst>
                                  <p:childTnLst>
                                    <p:set>
                                      <p:cBhvr>
                                        <p:cTn id="228" dur="1" fill="hold">
                                          <p:stCondLst>
                                            <p:cond delay="0"/>
                                          </p:stCondLst>
                                        </p:cTn>
                                        <p:tgtEl>
                                          <p:spTgt spid="1064"/>
                                        </p:tgtEl>
                                        <p:attrNameLst>
                                          <p:attrName>style.visibility</p:attrName>
                                        </p:attrNameLst>
                                      </p:cBhvr>
                                      <p:to>
                                        <p:strVal val="visible"/>
                                      </p:to>
                                    </p:set>
                                    <p:anim calcmode="lin" valueType="num">
                                      <p:cBhvr>
                                        <p:cTn id="229" dur="1000" fill="hold"/>
                                        <p:tgtEl>
                                          <p:spTgt spid="1064"/>
                                        </p:tgtEl>
                                        <p:attrNameLst>
                                          <p:attrName>ppt_w</p:attrName>
                                        </p:attrNameLst>
                                      </p:cBhvr>
                                      <p:tavLst>
                                        <p:tav tm="0">
                                          <p:val>
                                            <p:fltVal val="0"/>
                                          </p:val>
                                        </p:tav>
                                        <p:tav tm="100000">
                                          <p:val>
                                            <p:strVal val="#ppt_w"/>
                                          </p:val>
                                        </p:tav>
                                      </p:tavLst>
                                    </p:anim>
                                    <p:anim calcmode="lin" valueType="num">
                                      <p:cBhvr>
                                        <p:cTn id="230" dur="1000" fill="hold"/>
                                        <p:tgtEl>
                                          <p:spTgt spid="1064"/>
                                        </p:tgtEl>
                                        <p:attrNameLst>
                                          <p:attrName>ppt_h</p:attrName>
                                        </p:attrNameLst>
                                      </p:cBhvr>
                                      <p:tavLst>
                                        <p:tav tm="0">
                                          <p:val>
                                            <p:fltVal val="0"/>
                                          </p:val>
                                        </p:tav>
                                        <p:tav tm="100000">
                                          <p:val>
                                            <p:strVal val="#ppt_h"/>
                                          </p:val>
                                        </p:tav>
                                      </p:tavLst>
                                    </p:anim>
                                    <p:anim calcmode="lin" valueType="num">
                                      <p:cBhvr>
                                        <p:cTn id="231" dur="1000" fill="hold"/>
                                        <p:tgtEl>
                                          <p:spTgt spid="1064"/>
                                        </p:tgtEl>
                                        <p:attrNameLst>
                                          <p:attrName>style.rotation</p:attrName>
                                        </p:attrNameLst>
                                      </p:cBhvr>
                                      <p:tavLst>
                                        <p:tav tm="0">
                                          <p:val>
                                            <p:fltVal val="90"/>
                                          </p:val>
                                        </p:tav>
                                        <p:tav tm="100000">
                                          <p:val>
                                            <p:fltVal val="0"/>
                                          </p:val>
                                        </p:tav>
                                      </p:tavLst>
                                    </p:anim>
                                    <p:animEffect transition="in" filter="fade">
                                      <p:cBhvr>
                                        <p:cTn id="232" dur="1000"/>
                                        <p:tgtEl>
                                          <p:spTgt spid="1064"/>
                                        </p:tgtEl>
                                      </p:cBhvr>
                                    </p:animEffect>
                                  </p:childTnLst>
                                </p:cTn>
                              </p:par>
                              <p:par>
                                <p:cTn id="233" presetID="31" presetClass="entr" presetSubtype="0" fill="hold" nodeType="withEffect">
                                  <p:stCondLst>
                                    <p:cond delay="0"/>
                                  </p:stCondLst>
                                  <p:childTnLst>
                                    <p:set>
                                      <p:cBhvr>
                                        <p:cTn id="234" dur="1" fill="hold">
                                          <p:stCondLst>
                                            <p:cond delay="0"/>
                                          </p:stCondLst>
                                        </p:cTn>
                                        <p:tgtEl>
                                          <p:spTgt spid="1065"/>
                                        </p:tgtEl>
                                        <p:attrNameLst>
                                          <p:attrName>style.visibility</p:attrName>
                                        </p:attrNameLst>
                                      </p:cBhvr>
                                      <p:to>
                                        <p:strVal val="visible"/>
                                      </p:to>
                                    </p:set>
                                    <p:anim calcmode="lin" valueType="num">
                                      <p:cBhvr>
                                        <p:cTn id="235" dur="1000" fill="hold"/>
                                        <p:tgtEl>
                                          <p:spTgt spid="1065"/>
                                        </p:tgtEl>
                                        <p:attrNameLst>
                                          <p:attrName>ppt_w</p:attrName>
                                        </p:attrNameLst>
                                      </p:cBhvr>
                                      <p:tavLst>
                                        <p:tav tm="0">
                                          <p:val>
                                            <p:fltVal val="0"/>
                                          </p:val>
                                        </p:tav>
                                        <p:tav tm="100000">
                                          <p:val>
                                            <p:strVal val="#ppt_w"/>
                                          </p:val>
                                        </p:tav>
                                      </p:tavLst>
                                    </p:anim>
                                    <p:anim calcmode="lin" valueType="num">
                                      <p:cBhvr>
                                        <p:cTn id="236" dur="1000" fill="hold"/>
                                        <p:tgtEl>
                                          <p:spTgt spid="1065"/>
                                        </p:tgtEl>
                                        <p:attrNameLst>
                                          <p:attrName>ppt_h</p:attrName>
                                        </p:attrNameLst>
                                      </p:cBhvr>
                                      <p:tavLst>
                                        <p:tav tm="0">
                                          <p:val>
                                            <p:fltVal val="0"/>
                                          </p:val>
                                        </p:tav>
                                        <p:tav tm="100000">
                                          <p:val>
                                            <p:strVal val="#ppt_h"/>
                                          </p:val>
                                        </p:tav>
                                      </p:tavLst>
                                    </p:anim>
                                    <p:anim calcmode="lin" valueType="num">
                                      <p:cBhvr>
                                        <p:cTn id="237" dur="1000" fill="hold"/>
                                        <p:tgtEl>
                                          <p:spTgt spid="1065"/>
                                        </p:tgtEl>
                                        <p:attrNameLst>
                                          <p:attrName>style.rotation</p:attrName>
                                        </p:attrNameLst>
                                      </p:cBhvr>
                                      <p:tavLst>
                                        <p:tav tm="0">
                                          <p:val>
                                            <p:fltVal val="90"/>
                                          </p:val>
                                        </p:tav>
                                        <p:tav tm="100000">
                                          <p:val>
                                            <p:fltVal val="0"/>
                                          </p:val>
                                        </p:tav>
                                      </p:tavLst>
                                    </p:anim>
                                    <p:animEffect transition="in" filter="fade">
                                      <p:cBhvr>
                                        <p:cTn id="238" dur="1000"/>
                                        <p:tgtEl>
                                          <p:spTgt spid="1065"/>
                                        </p:tgtEl>
                                      </p:cBhvr>
                                    </p:animEffect>
                                  </p:childTnLst>
                                </p:cTn>
                              </p:par>
                              <p:par>
                                <p:cTn id="239" presetID="31" presetClass="entr" presetSubtype="0" fill="hold" nodeType="withEffect">
                                  <p:stCondLst>
                                    <p:cond delay="0"/>
                                  </p:stCondLst>
                                  <p:childTnLst>
                                    <p:set>
                                      <p:cBhvr>
                                        <p:cTn id="240" dur="1" fill="hold">
                                          <p:stCondLst>
                                            <p:cond delay="0"/>
                                          </p:stCondLst>
                                        </p:cTn>
                                        <p:tgtEl>
                                          <p:spTgt spid="1083"/>
                                        </p:tgtEl>
                                        <p:attrNameLst>
                                          <p:attrName>style.visibility</p:attrName>
                                        </p:attrNameLst>
                                      </p:cBhvr>
                                      <p:to>
                                        <p:strVal val="visible"/>
                                      </p:to>
                                    </p:set>
                                    <p:anim calcmode="lin" valueType="num">
                                      <p:cBhvr>
                                        <p:cTn id="241" dur="1000" fill="hold"/>
                                        <p:tgtEl>
                                          <p:spTgt spid="1083"/>
                                        </p:tgtEl>
                                        <p:attrNameLst>
                                          <p:attrName>ppt_w</p:attrName>
                                        </p:attrNameLst>
                                      </p:cBhvr>
                                      <p:tavLst>
                                        <p:tav tm="0">
                                          <p:val>
                                            <p:fltVal val="0"/>
                                          </p:val>
                                        </p:tav>
                                        <p:tav tm="100000">
                                          <p:val>
                                            <p:strVal val="#ppt_w"/>
                                          </p:val>
                                        </p:tav>
                                      </p:tavLst>
                                    </p:anim>
                                    <p:anim calcmode="lin" valueType="num">
                                      <p:cBhvr>
                                        <p:cTn id="242" dur="1000" fill="hold"/>
                                        <p:tgtEl>
                                          <p:spTgt spid="1083"/>
                                        </p:tgtEl>
                                        <p:attrNameLst>
                                          <p:attrName>ppt_h</p:attrName>
                                        </p:attrNameLst>
                                      </p:cBhvr>
                                      <p:tavLst>
                                        <p:tav tm="0">
                                          <p:val>
                                            <p:fltVal val="0"/>
                                          </p:val>
                                        </p:tav>
                                        <p:tav tm="100000">
                                          <p:val>
                                            <p:strVal val="#ppt_h"/>
                                          </p:val>
                                        </p:tav>
                                      </p:tavLst>
                                    </p:anim>
                                    <p:anim calcmode="lin" valueType="num">
                                      <p:cBhvr>
                                        <p:cTn id="243" dur="1000" fill="hold"/>
                                        <p:tgtEl>
                                          <p:spTgt spid="1083"/>
                                        </p:tgtEl>
                                        <p:attrNameLst>
                                          <p:attrName>style.rotation</p:attrName>
                                        </p:attrNameLst>
                                      </p:cBhvr>
                                      <p:tavLst>
                                        <p:tav tm="0">
                                          <p:val>
                                            <p:fltVal val="90"/>
                                          </p:val>
                                        </p:tav>
                                        <p:tav tm="100000">
                                          <p:val>
                                            <p:fltVal val="0"/>
                                          </p:val>
                                        </p:tav>
                                      </p:tavLst>
                                    </p:anim>
                                    <p:animEffect transition="in" filter="fade">
                                      <p:cBhvr>
                                        <p:cTn id="244" dur="1000"/>
                                        <p:tgtEl>
                                          <p:spTgt spid="1083"/>
                                        </p:tgtEl>
                                      </p:cBhvr>
                                    </p:animEffect>
                                  </p:childTnLst>
                                </p:cTn>
                              </p:par>
                              <p:par>
                                <p:cTn id="245" presetID="31" presetClass="entr" presetSubtype="0" fill="hold" nodeType="withEffect">
                                  <p:stCondLst>
                                    <p:cond delay="0"/>
                                  </p:stCondLst>
                                  <p:childTnLst>
                                    <p:set>
                                      <p:cBhvr>
                                        <p:cTn id="246" dur="1" fill="hold">
                                          <p:stCondLst>
                                            <p:cond delay="0"/>
                                          </p:stCondLst>
                                        </p:cTn>
                                        <p:tgtEl>
                                          <p:spTgt spid="1078"/>
                                        </p:tgtEl>
                                        <p:attrNameLst>
                                          <p:attrName>style.visibility</p:attrName>
                                        </p:attrNameLst>
                                      </p:cBhvr>
                                      <p:to>
                                        <p:strVal val="visible"/>
                                      </p:to>
                                    </p:set>
                                    <p:anim calcmode="lin" valueType="num">
                                      <p:cBhvr>
                                        <p:cTn id="247" dur="1000" fill="hold"/>
                                        <p:tgtEl>
                                          <p:spTgt spid="1078"/>
                                        </p:tgtEl>
                                        <p:attrNameLst>
                                          <p:attrName>ppt_w</p:attrName>
                                        </p:attrNameLst>
                                      </p:cBhvr>
                                      <p:tavLst>
                                        <p:tav tm="0">
                                          <p:val>
                                            <p:fltVal val="0"/>
                                          </p:val>
                                        </p:tav>
                                        <p:tav tm="100000">
                                          <p:val>
                                            <p:strVal val="#ppt_w"/>
                                          </p:val>
                                        </p:tav>
                                      </p:tavLst>
                                    </p:anim>
                                    <p:anim calcmode="lin" valueType="num">
                                      <p:cBhvr>
                                        <p:cTn id="248" dur="1000" fill="hold"/>
                                        <p:tgtEl>
                                          <p:spTgt spid="1078"/>
                                        </p:tgtEl>
                                        <p:attrNameLst>
                                          <p:attrName>ppt_h</p:attrName>
                                        </p:attrNameLst>
                                      </p:cBhvr>
                                      <p:tavLst>
                                        <p:tav tm="0">
                                          <p:val>
                                            <p:fltVal val="0"/>
                                          </p:val>
                                        </p:tav>
                                        <p:tav tm="100000">
                                          <p:val>
                                            <p:strVal val="#ppt_h"/>
                                          </p:val>
                                        </p:tav>
                                      </p:tavLst>
                                    </p:anim>
                                    <p:anim calcmode="lin" valueType="num">
                                      <p:cBhvr>
                                        <p:cTn id="249" dur="1000" fill="hold"/>
                                        <p:tgtEl>
                                          <p:spTgt spid="1078"/>
                                        </p:tgtEl>
                                        <p:attrNameLst>
                                          <p:attrName>style.rotation</p:attrName>
                                        </p:attrNameLst>
                                      </p:cBhvr>
                                      <p:tavLst>
                                        <p:tav tm="0">
                                          <p:val>
                                            <p:fltVal val="90"/>
                                          </p:val>
                                        </p:tav>
                                        <p:tav tm="100000">
                                          <p:val>
                                            <p:fltVal val="0"/>
                                          </p:val>
                                        </p:tav>
                                      </p:tavLst>
                                    </p:anim>
                                    <p:animEffect transition="in" filter="fade">
                                      <p:cBhvr>
                                        <p:cTn id="250" dur="1000"/>
                                        <p:tgtEl>
                                          <p:spTgt spid="1078"/>
                                        </p:tgtEl>
                                      </p:cBhvr>
                                    </p:animEffect>
                                  </p:childTnLst>
                                </p:cTn>
                              </p:par>
                              <p:par>
                                <p:cTn id="251" presetID="31" presetClass="entr" presetSubtype="0" fill="hold" nodeType="withEffect">
                                  <p:stCondLst>
                                    <p:cond delay="0"/>
                                  </p:stCondLst>
                                  <p:childTnLst>
                                    <p:set>
                                      <p:cBhvr>
                                        <p:cTn id="252" dur="1" fill="hold">
                                          <p:stCondLst>
                                            <p:cond delay="0"/>
                                          </p:stCondLst>
                                        </p:cTn>
                                        <p:tgtEl>
                                          <p:spTgt spid="1084"/>
                                        </p:tgtEl>
                                        <p:attrNameLst>
                                          <p:attrName>style.visibility</p:attrName>
                                        </p:attrNameLst>
                                      </p:cBhvr>
                                      <p:to>
                                        <p:strVal val="visible"/>
                                      </p:to>
                                    </p:set>
                                    <p:anim calcmode="lin" valueType="num">
                                      <p:cBhvr>
                                        <p:cTn id="253" dur="1000" fill="hold"/>
                                        <p:tgtEl>
                                          <p:spTgt spid="1084"/>
                                        </p:tgtEl>
                                        <p:attrNameLst>
                                          <p:attrName>ppt_w</p:attrName>
                                        </p:attrNameLst>
                                      </p:cBhvr>
                                      <p:tavLst>
                                        <p:tav tm="0">
                                          <p:val>
                                            <p:fltVal val="0"/>
                                          </p:val>
                                        </p:tav>
                                        <p:tav tm="100000">
                                          <p:val>
                                            <p:strVal val="#ppt_w"/>
                                          </p:val>
                                        </p:tav>
                                      </p:tavLst>
                                    </p:anim>
                                    <p:anim calcmode="lin" valueType="num">
                                      <p:cBhvr>
                                        <p:cTn id="254" dur="1000" fill="hold"/>
                                        <p:tgtEl>
                                          <p:spTgt spid="1084"/>
                                        </p:tgtEl>
                                        <p:attrNameLst>
                                          <p:attrName>ppt_h</p:attrName>
                                        </p:attrNameLst>
                                      </p:cBhvr>
                                      <p:tavLst>
                                        <p:tav tm="0">
                                          <p:val>
                                            <p:fltVal val="0"/>
                                          </p:val>
                                        </p:tav>
                                        <p:tav tm="100000">
                                          <p:val>
                                            <p:strVal val="#ppt_h"/>
                                          </p:val>
                                        </p:tav>
                                      </p:tavLst>
                                    </p:anim>
                                    <p:anim calcmode="lin" valueType="num">
                                      <p:cBhvr>
                                        <p:cTn id="255" dur="1000" fill="hold"/>
                                        <p:tgtEl>
                                          <p:spTgt spid="1084"/>
                                        </p:tgtEl>
                                        <p:attrNameLst>
                                          <p:attrName>style.rotation</p:attrName>
                                        </p:attrNameLst>
                                      </p:cBhvr>
                                      <p:tavLst>
                                        <p:tav tm="0">
                                          <p:val>
                                            <p:fltVal val="90"/>
                                          </p:val>
                                        </p:tav>
                                        <p:tav tm="100000">
                                          <p:val>
                                            <p:fltVal val="0"/>
                                          </p:val>
                                        </p:tav>
                                      </p:tavLst>
                                    </p:anim>
                                    <p:animEffect transition="in" filter="fade">
                                      <p:cBhvr>
                                        <p:cTn id="256" dur="1000"/>
                                        <p:tgtEl>
                                          <p:spTgt spid="1084"/>
                                        </p:tgtEl>
                                      </p:cBhvr>
                                    </p:animEffect>
                                  </p:childTnLst>
                                </p:cTn>
                              </p:par>
                              <p:par>
                                <p:cTn id="257" presetID="31" presetClass="entr" presetSubtype="0" fill="hold" grpId="0" nodeType="withEffect">
                                  <p:stCondLst>
                                    <p:cond delay="0"/>
                                  </p:stCondLst>
                                  <p:childTnLst>
                                    <p:set>
                                      <p:cBhvr>
                                        <p:cTn id="258" dur="1" fill="hold">
                                          <p:stCondLst>
                                            <p:cond delay="0"/>
                                          </p:stCondLst>
                                        </p:cTn>
                                        <p:tgtEl>
                                          <p:spTgt spid="1066"/>
                                        </p:tgtEl>
                                        <p:attrNameLst>
                                          <p:attrName>style.visibility</p:attrName>
                                        </p:attrNameLst>
                                      </p:cBhvr>
                                      <p:to>
                                        <p:strVal val="visible"/>
                                      </p:to>
                                    </p:set>
                                    <p:anim calcmode="lin" valueType="num">
                                      <p:cBhvr>
                                        <p:cTn id="259" dur="1000" fill="hold"/>
                                        <p:tgtEl>
                                          <p:spTgt spid="1066"/>
                                        </p:tgtEl>
                                        <p:attrNameLst>
                                          <p:attrName>ppt_w</p:attrName>
                                        </p:attrNameLst>
                                      </p:cBhvr>
                                      <p:tavLst>
                                        <p:tav tm="0">
                                          <p:val>
                                            <p:fltVal val="0"/>
                                          </p:val>
                                        </p:tav>
                                        <p:tav tm="100000">
                                          <p:val>
                                            <p:strVal val="#ppt_w"/>
                                          </p:val>
                                        </p:tav>
                                      </p:tavLst>
                                    </p:anim>
                                    <p:anim calcmode="lin" valueType="num">
                                      <p:cBhvr>
                                        <p:cTn id="260" dur="1000" fill="hold"/>
                                        <p:tgtEl>
                                          <p:spTgt spid="1066"/>
                                        </p:tgtEl>
                                        <p:attrNameLst>
                                          <p:attrName>ppt_h</p:attrName>
                                        </p:attrNameLst>
                                      </p:cBhvr>
                                      <p:tavLst>
                                        <p:tav tm="0">
                                          <p:val>
                                            <p:fltVal val="0"/>
                                          </p:val>
                                        </p:tav>
                                        <p:tav tm="100000">
                                          <p:val>
                                            <p:strVal val="#ppt_h"/>
                                          </p:val>
                                        </p:tav>
                                      </p:tavLst>
                                    </p:anim>
                                    <p:anim calcmode="lin" valueType="num">
                                      <p:cBhvr>
                                        <p:cTn id="261" dur="1000" fill="hold"/>
                                        <p:tgtEl>
                                          <p:spTgt spid="1066"/>
                                        </p:tgtEl>
                                        <p:attrNameLst>
                                          <p:attrName>style.rotation</p:attrName>
                                        </p:attrNameLst>
                                      </p:cBhvr>
                                      <p:tavLst>
                                        <p:tav tm="0">
                                          <p:val>
                                            <p:fltVal val="90"/>
                                          </p:val>
                                        </p:tav>
                                        <p:tav tm="100000">
                                          <p:val>
                                            <p:fltVal val="0"/>
                                          </p:val>
                                        </p:tav>
                                      </p:tavLst>
                                    </p:anim>
                                    <p:animEffect transition="in" filter="fade">
                                      <p:cBhvr>
                                        <p:cTn id="262" dur="1000"/>
                                        <p:tgtEl>
                                          <p:spTgt spid="1066"/>
                                        </p:tgtEl>
                                      </p:cBhvr>
                                    </p:animEffect>
                                  </p:childTnLst>
                                </p:cTn>
                              </p:par>
                              <p:par>
                                <p:cTn id="263" presetID="31" presetClass="entr" presetSubtype="0" fill="hold" grpId="0" nodeType="withEffect">
                                  <p:stCondLst>
                                    <p:cond delay="0"/>
                                  </p:stCondLst>
                                  <p:childTnLst>
                                    <p:set>
                                      <p:cBhvr>
                                        <p:cTn id="264" dur="1" fill="hold">
                                          <p:stCondLst>
                                            <p:cond delay="0"/>
                                          </p:stCondLst>
                                        </p:cTn>
                                        <p:tgtEl>
                                          <p:spTgt spid="1067"/>
                                        </p:tgtEl>
                                        <p:attrNameLst>
                                          <p:attrName>style.visibility</p:attrName>
                                        </p:attrNameLst>
                                      </p:cBhvr>
                                      <p:to>
                                        <p:strVal val="visible"/>
                                      </p:to>
                                    </p:set>
                                    <p:anim calcmode="lin" valueType="num">
                                      <p:cBhvr>
                                        <p:cTn id="265" dur="1000" fill="hold"/>
                                        <p:tgtEl>
                                          <p:spTgt spid="1067"/>
                                        </p:tgtEl>
                                        <p:attrNameLst>
                                          <p:attrName>ppt_w</p:attrName>
                                        </p:attrNameLst>
                                      </p:cBhvr>
                                      <p:tavLst>
                                        <p:tav tm="0">
                                          <p:val>
                                            <p:fltVal val="0"/>
                                          </p:val>
                                        </p:tav>
                                        <p:tav tm="100000">
                                          <p:val>
                                            <p:strVal val="#ppt_w"/>
                                          </p:val>
                                        </p:tav>
                                      </p:tavLst>
                                    </p:anim>
                                    <p:anim calcmode="lin" valueType="num">
                                      <p:cBhvr>
                                        <p:cTn id="266" dur="1000" fill="hold"/>
                                        <p:tgtEl>
                                          <p:spTgt spid="1067"/>
                                        </p:tgtEl>
                                        <p:attrNameLst>
                                          <p:attrName>ppt_h</p:attrName>
                                        </p:attrNameLst>
                                      </p:cBhvr>
                                      <p:tavLst>
                                        <p:tav tm="0">
                                          <p:val>
                                            <p:fltVal val="0"/>
                                          </p:val>
                                        </p:tav>
                                        <p:tav tm="100000">
                                          <p:val>
                                            <p:strVal val="#ppt_h"/>
                                          </p:val>
                                        </p:tav>
                                      </p:tavLst>
                                    </p:anim>
                                    <p:anim calcmode="lin" valueType="num">
                                      <p:cBhvr>
                                        <p:cTn id="267" dur="1000" fill="hold"/>
                                        <p:tgtEl>
                                          <p:spTgt spid="1067"/>
                                        </p:tgtEl>
                                        <p:attrNameLst>
                                          <p:attrName>style.rotation</p:attrName>
                                        </p:attrNameLst>
                                      </p:cBhvr>
                                      <p:tavLst>
                                        <p:tav tm="0">
                                          <p:val>
                                            <p:fltVal val="90"/>
                                          </p:val>
                                        </p:tav>
                                        <p:tav tm="100000">
                                          <p:val>
                                            <p:fltVal val="0"/>
                                          </p:val>
                                        </p:tav>
                                      </p:tavLst>
                                    </p:anim>
                                    <p:animEffect transition="in" filter="fade">
                                      <p:cBhvr>
                                        <p:cTn id="268" dur="1000"/>
                                        <p:tgtEl>
                                          <p:spTgt spid="1067"/>
                                        </p:tgtEl>
                                      </p:cBhvr>
                                    </p:animEffect>
                                  </p:childTnLst>
                                </p:cTn>
                              </p:par>
                              <p:par>
                                <p:cTn id="269" presetID="31" presetClass="entr" presetSubtype="0" fill="hold" grpId="0" nodeType="withEffect">
                                  <p:stCondLst>
                                    <p:cond delay="0"/>
                                  </p:stCondLst>
                                  <p:childTnLst>
                                    <p:set>
                                      <p:cBhvr>
                                        <p:cTn id="270" dur="1" fill="hold">
                                          <p:stCondLst>
                                            <p:cond delay="0"/>
                                          </p:stCondLst>
                                        </p:cTn>
                                        <p:tgtEl>
                                          <p:spTgt spid="1085"/>
                                        </p:tgtEl>
                                        <p:attrNameLst>
                                          <p:attrName>style.visibility</p:attrName>
                                        </p:attrNameLst>
                                      </p:cBhvr>
                                      <p:to>
                                        <p:strVal val="visible"/>
                                      </p:to>
                                    </p:set>
                                    <p:anim calcmode="lin" valueType="num">
                                      <p:cBhvr>
                                        <p:cTn id="271" dur="1000" fill="hold"/>
                                        <p:tgtEl>
                                          <p:spTgt spid="1085"/>
                                        </p:tgtEl>
                                        <p:attrNameLst>
                                          <p:attrName>ppt_w</p:attrName>
                                        </p:attrNameLst>
                                      </p:cBhvr>
                                      <p:tavLst>
                                        <p:tav tm="0">
                                          <p:val>
                                            <p:fltVal val="0"/>
                                          </p:val>
                                        </p:tav>
                                        <p:tav tm="100000">
                                          <p:val>
                                            <p:strVal val="#ppt_w"/>
                                          </p:val>
                                        </p:tav>
                                      </p:tavLst>
                                    </p:anim>
                                    <p:anim calcmode="lin" valueType="num">
                                      <p:cBhvr>
                                        <p:cTn id="272" dur="1000" fill="hold"/>
                                        <p:tgtEl>
                                          <p:spTgt spid="1085"/>
                                        </p:tgtEl>
                                        <p:attrNameLst>
                                          <p:attrName>ppt_h</p:attrName>
                                        </p:attrNameLst>
                                      </p:cBhvr>
                                      <p:tavLst>
                                        <p:tav tm="0">
                                          <p:val>
                                            <p:fltVal val="0"/>
                                          </p:val>
                                        </p:tav>
                                        <p:tav tm="100000">
                                          <p:val>
                                            <p:strVal val="#ppt_h"/>
                                          </p:val>
                                        </p:tav>
                                      </p:tavLst>
                                    </p:anim>
                                    <p:anim calcmode="lin" valueType="num">
                                      <p:cBhvr>
                                        <p:cTn id="273" dur="1000" fill="hold"/>
                                        <p:tgtEl>
                                          <p:spTgt spid="1085"/>
                                        </p:tgtEl>
                                        <p:attrNameLst>
                                          <p:attrName>style.rotation</p:attrName>
                                        </p:attrNameLst>
                                      </p:cBhvr>
                                      <p:tavLst>
                                        <p:tav tm="0">
                                          <p:val>
                                            <p:fltVal val="90"/>
                                          </p:val>
                                        </p:tav>
                                        <p:tav tm="100000">
                                          <p:val>
                                            <p:fltVal val="0"/>
                                          </p:val>
                                        </p:tav>
                                      </p:tavLst>
                                    </p:anim>
                                    <p:animEffect transition="in" filter="fade">
                                      <p:cBhvr>
                                        <p:cTn id="274" dur="1000"/>
                                        <p:tgtEl>
                                          <p:spTgt spid="1085"/>
                                        </p:tgtEl>
                                      </p:cBhvr>
                                    </p:animEffect>
                                  </p:childTnLst>
                                </p:cTn>
                              </p:par>
                            </p:childTnLst>
                          </p:cTn>
                        </p:par>
                      </p:childTnLst>
                    </p:cTn>
                  </p:par>
                  <p:par>
                    <p:cTn id="275" fill="hold">
                      <p:stCondLst>
                        <p:cond delay="indefinite"/>
                      </p:stCondLst>
                      <p:childTnLst>
                        <p:par>
                          <p:cTn id="276" fill="hold">
                            <p:stCondLst>
                              <p:cond delay="0"/>
                            </p:stCondLst>
                            <p:childTnLst>
                              <p:par>
                                <p:cTn id="277" presetID="53" presetClass="entr" presetSubtype="16" fill="hold" grpId="0" nodeType="clickEffect">
                                  <p:stCondLst>
                                    <p:cond delay="0"/>
                                  </p:stCondLst>
                                  <p:childTnLst>
                                    <p:set>
                                      <p:cBhvr>
                                        <p:cTn id="278" dur="1" fill="hold">
                                          <p:stCondLst>
                                            <p:cond delay="0"/>
                                          </p:stCondLst>
                                        </p:cTn>
                                        <p:tgtEl>
                                          <p:spTgt spid="9"/>
                                        </p:tgtEl>
                                        <p:attrNameLst>
                                          <p:attrName>style.visibility</p:attrName>
                                        </p:attrNameLst>
                                      </p:cBhvr>
                                      <p:to>
                                        <p:strVal val="visible"/>
                                      </p:to>
                                    </p:set>
                                    <p:anim calcmode="lin" valueType="num">
                                      <p:cBhvr>
                                        <p:cTn id="279" dur="500" fill="hold"/>
                                        <p:tgtEl>
                                          <p:spTgt spid="9"/>
                                        </p:tgtEl>
                                        <p:attrNameLst>
                                          <p:attrName>ppt_w</p:attrName>
                                        </p:attrNameLst>
                                      </p:cBhvr>
                                      <p:tavLst>
                                        <p:tav tm="0">
                                          <p:val>
                                            <p:fltVal val="0"/>
                                          </p:val>
                                        </p:tav>
                                        <p:tav tm="100000">
                                          <p:val>
                                            <p:strVal val="#ppt_w"/>
                                          </p:val>
                                        </p:tav>
                                      </p:tavLst>
                                    </p:anim>
                                    <p:anim calcmode="lin" valueType="num">
                                      <p:cBhvr>
                                        <p:cTn id="280" dur="500" fill="hold"/>
                                        <p:tgtEl>
                                          <p:spTgt spid="9"/>
                                        </p:tgtEl>
                                        <p:attrNameLst>
                                          <p:attrName>ppt_h</p:attrName>
                                        </p:attrNameLst>
                                      </p:cBhvr>
                                      <p:tavLst>
                                        <p:tav tm="0">
                                          <p:val>
                                            <p:fltVal val="0"/>
                                          </p:val>
                                        </p:tav>
                                        <p:tav tm="100000">
                                          <p:val>
                                            <p:strVal val="#ppt_h"/>
                                          </p:val>
                                        </p:tav>
                                      </p:tavLst>
                                    </p:anim>
                                    <p:animEffect transition="in" filter="fade">
                                      <p:cBhvr>
                                        <p:cTn id="281" dur="500"/>
                                        <p:tgtEl>
                                          <p:spTgt spid="9"/>
                                        </p:tgtEl>
                                      </p:cBhvr>
                                    </p:animEffect>
                                  </p:childTnLst>
                                </p:cTn>
                              </p:par>
                              <p:par>
                                <p:cTn id="282" presetID="53" presetClass="entr" presetSubtype="16" fill="hold" nodeType="withEffect">
                                  <p:stCondLst>
                                    <p:cond delay="0"/>
                                  </p:stCondLst>
                                  <p:childTnLst>
                                    <p:set>
                                      <p:cBhvr>
                                        <p:cTn id="283" dur="1" fill="hold">
                                          <p:stCondLst>
                                            <p:cond delay="0"/>
                                          </p:stCondLst>
                                        </p:cTn>
                                        <p:tgtEl>
                                          <p:spTgt spid="8"/>
                                        </p:tgtEl>
                                        <p:attrNameLst>
                                          <p:attrName>style.visibility</p:attrName>
                                        </p:attrNameLst>
                                      </p:cBhvr>
                                      <p:to>
                                        <p:strVal val="visible"/>
                                      </p:to>
                                    </p:set>
                                    <p:anim calcmode="lin" valueType="num">
                                      <p:cBhvr>
                                        <p:cTn id="284" dur="500" fill="hold"/>
                                        <p:tgtEl>
                                          <p:spTgt spid="8"/>
                                        </p:tgtEl>
                                        <p:attrNameLst>
                                          <p:attrName>ppt_w</p:attrName>
                                        </p:attrNameLst>
                                      </p:cBhvr>
                                      <p:tavLst>
                                        <p:tav tm="0">
                                          <p:val>
                                            <p:fltVal val="0"/>
                                          </p:val>
                                        </p:tav>
                                        <p:tav tm="100000">
                                          <p:val>
                                            <p:strVal val="#ppt_w"/>
                                          </p:val>
                                        </p:tav>
                                      </p:tavLst>
                                    </p:anim>
                                    <p:anim calcmode="lin" valueType="num">
                                      <p:cBhvr>
                                        <p:cTn id="285" dur="500" fill="hold"/>
                                        <p:tgtEl>
                                          <p:spTgt spid="8"/>
                                        </p:tgtEl>
                                        <p:attrNameLst>
                                          <p:attrName>ppt_h</p:attrName>
                                        </p:attrNameLst>
                                      </p:cBhvr>
                                      <p:tavLst>
                                        <p:tav tm="0">
                                          <p:val>
                                            <p:fltVal val="0"/>
                                          </p:val>
                                        </p:tav>
                                        <p:tav tm="100000">
                                          <p:val>
                                            <p:strVal val="#ppt_h"/>
                                          </p:val>
                                        </p:tav>
                                      </p:tavLst>
                                    </p:anim>
                                    <p:animEffect transition="in" filter="fade">
                                      <p:cBhvr>
                                        <p:cTn id="286" dur="500"/>
                                        <p:tgtEl>
                                          <p:spTgt spid="8"/>
                                        </p:tgtEl>
                                      </p:cBhvr>
                                    </p:animEffect>
                                  </p:childTnLst>
                                </p:cTn>
                              </p:par>
                              <p:par>
                                <p:cTn id="287" presetID="53" presetClass="entr" presetSubtype="16" fill="hold" grpId="0" nodeType="withEffect">
                                  <p:stCondLst>
                                    <p:cond delay="0"/>
                                  </p:stCondLst>
                                  <p:childTnLst>
                                    <p:set>
                                      <p:cBhvr>
                                        <p:cTn id="288" dur="1" fill="hold">
                                          <p:stCondLst>
                                            <p:cond delay="0"/>
                                          </p:stCondLst>
                                        </p:cTn>
                                        <p:tgtEl>
                                          <p:spTgt spid="1087"/>
                                        </p:tgtEl>
                                        <p:attrNameLst>
                                          <p:attrName>style.visibility</p:attrName>
                                        </p:attrNameLst>
                                      </p:cBhvr>
                                      <p:to>
                                        <p:strVal val="visible"/>
                                      </p:to>
                                    </p:set>
                                    <p:anim calcmode="lin" valueType="num">
                                      <p:cBhvr>
                                        <p:cTn id="289" dur="500" fill="hold"/>
                                        <p:tgtEl>
                                          <p:spTgt spid="1087"/>
                                        </p:tgtEl>
                                        <p:attrNameLst>
                                          <p:attrName>ppt_w</p:attrName>
                                        </p:attrNameLst>
                                      </p:cBhvr>
                                      <p:tavLst>
                                        <p:tav tm="0">
                                          <p:val>
                                            <p:fltVal val="0"/>
                                          </p:val>
                                        </p:tav>
                                        <p:tav tm="100000">
                                          <p:val>
                                            <p:strVal val="#ppt_w"/>
                                          </p:val>
                                        </p:tav>
                                      </p:tavLst>
                                    </p:anim>
                                    <p:anim calcmode="lin" valueType="num">
                                      <p:cBhvr>
                                        <p:cTn id="290" dur="500" fill="hold"/>
                                        <p:tgtEl>
                                          <p:spTgt spid="1087"/>
                                        </p:tgtEl>
                                        <p:attrNameLst>
                                          <p:attrName>ppt_h</p:attrName>
                                        </p:attrNameLst>
                                      </p:cBhvr>
                                      <p:tavLst>
                                        <p:tav tm="0">
                                          <p:val>
                                            <p:fltVal val="0"/>
                                          </p:val>
                                        </p:tav>
                                        <p:tav tm="100000">
                                          <p:val>
                                            <p:strVal val="#ppt_h"/>
                                          </p:val>
                                        </p:tav>
                                      </p:tavLst>
                                    </p:anim>
                                    <p:animEffect transition="in" filter="fade">
                                      <p:cBhvr>
                                        <p:cTn id="291" dur="500"/>
                                        <p:tgtEl>
                                          <p:spTgt spid="1087"/>
                                        </p:tgtEl>
                                      </p:cBhvr>
                                    </p:animEffect>
                                  </p:childTnLst>
                                </p:cTn>
                              </p:par>
                              <p:par>
                                <p:cTn id="292" presetID="53" presetClass="entr" presetSubtype="16" fill="hold" nodeType="withEffect">
                                  <p:stCondLst>
                                    <p:cond delay="0"/>
                                  </p:stCondLst>
                                  <p:childTnLst>
                                    <p:set>
                                      <p:cBhvr>
                                        <p:cTn id="293" dur="1" fill="hold">
                                          <p:stCondLst>
                                            <p:cond delay="0"/>
                                          </p:stCondLst>
                                        </p:cTn>
                                        <p:tgtEl>
                                          <p:spTgt spid="1089"/>
                                        </p:tgtEl>
                                        <p:attrNameLst>
                                          <p:attrName>style.visibility</p:attrName>
                                        </p:attrNameLst>
                                      </p:cBhvr>
                                      <p:to>
                                        <p:strVal val="visible"/>
                                      </p:to>
                                    </p:set>
                                    <p:anim calcmode="lin" valueType="num">
                                      <p:cBhvr>
                                        <p:cTn id="294" dur="500" fill="hold"/>
                                        <p:tgtEl>
                                          <p:spTgt spid="1089"/>
                                        </p:tgtEl>
                                        <p:attrNameLst>
                                          <p:attrName>ppt_w</p:attrName>
                                        </p:attrNameLst>
                                      </p:cBhvr>
                                      <p:tavLst>
                                        <p:tav tm="0">
                                          <p:val>
                                            <p:fltVal val="0"/>
                                          </p:val>
                                        </p:tav>
                                        <p:tav tm="100000">
                                          <p:val>
                                            <p:strVal val="#ppt_w"/>
                                          </p:val>
                                        </p:tav>
                                      </p:tavLst>
                                    </p:anim>
                                    <p:anim calcmode="lin" valueType="num">
                                      <p:cBhvr>
                                        <p:cTn id="295" dur="500" fill="hold"/>
                                        <p:tgtEl>
                                          <p:spTgt spid="1089"/>
                                        </p:tgtEl>
                                        <p:attrNameLst>
                                          <p:attrName>ppt_h</p:attrName>
                                        </p:attrNameLst>
                                      </p:cBhvr>
                                      <p:tavLst>
                                        <p:tav tm="0">
                                          <p:val>
                                            <p:fltVal val="0"/>
                                          </p:val>
                                        </p:tav>
                                        <p:tav tm="100000">
                                          <p:val>
                                            <p:strVal val="#ppt_h"/>
                                          </p:val>
                                        </p:tav>
                                      </p:tavLst>
                                    </p:anim>
                                    <p:animEffect transition="in" filter="fade">
                                      <p:cBhvr>
                                        <p:cTn id="296" dur="500"/>
                                        <p:tgtEl>
                                          <p:spTgt spid="1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2" grpId="0"/>
      <p:bldP spid="9" grpId="0"/>
      <p:bldP spid="10" grpId="0" animBg="1"/>
      <p:bldP spid="11" grpId="0" animBg="1"/>
      <p:bldP spid="12" grpId="0" animBg="1"/>
      <p:bldP spid="13" grpId="0" animBg="1"/>
      <p:bldP spid="14" grpId="0" animBg="1"/>
      <p:bldP spid="15" grpId="0" animBg="1"/>
      <p:bldP spid="16" grpId="0" animBg="1"/>
      <p:bldP spid="1055" grpId="0"/>
      <p:bldP spid="1056" grpId="0"/>
      <p:bldP spid="1058" grpId="0" animBg="1"/>
      <p:bldP spid="1059" grpId="0"/>
      <p:bldP spid="1061" grpId="0"/>
      <p:bldP spid="1066" grpId="0"/>
      <p:bldP spid="1067" grpId="0"/>
      <p:bldP spid="1085" grpId="0"/>
      <p:bldP spid="1087" grpId="0"/>
      <p:bldP spid="1114" grpId="0"/>
      <p:bldP spid="11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708447" y="203158"/>
            <a:ext cx="1798159" cy="461665"/>
          </a:xfrm>
          <a:prstGeom prst="rect">
            <a:avLst/>
          </a:prstGeom>
          <a:noFill/>
        </p:spPr>
        <p:txBody>
          <a:bodyPr wrap="square" rtlCol="0">
            <a:spAutoFit/>
          </a:bodyPr>
          <a:lstStyle/>
          <a:p>
            <a:r>
              <a:rPr lang="zh-CN" altLang="en-US" sz="2400" b="1"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层归一化</a:t>
            </a:r>
          </a:p>
        </p:txBody>
      </p:sp>
      <p:sp>
        <p:nvSpPr>
          <p:cNvPr id="37" name="文本框 36"/>
          <p:cNvSpPr txBox="1"/>
          <p:nvPr/>
        </p:nvSpPr>
        <p:spPr>
          <a:xfrm>
            <a:off x="145056" y="156991"/>
            <a:ext cx="631840" cy="553998"/>
          </a:xfrm>
          <a:prstGeom prst="rect">
            <a:avLst/>
          </a:prstGeom>
          <a:noFill/>
        </p:spPr>
        <p:txBody>
          <a:bodyPr wrap="square" rtlCol="0">
            <a:spAutoFit/>
          </a:bodyPr>
          <a:lstStyle/>
          <a:p>
            <a:pPr algn="ctr"/>
            <a:r>
              <a:rPr lang="en-US" altLang="zh-CN" sz="30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04</a:t>
            </a:r>
            <a:endParaRPr lang="zh-CN" altLang="en-US" sz="30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sp>
        <p:nvSpPr>
          <p:cNvPr id="17" name="文本框 16">
            <a:extLst>
              <a:ext uri="{FF2B5EF4-FFF2-40B4-BE49-F238E27FC236}">
                <a16:creationId xmlns:a16="http://schemas.microsoft.com/office/drawing/2014/main" id="{BF0B97E7-FA08-6CA9-9106-B9A9E6AAA4AC}"/>
              </a:ext>
            </a:extLst>
          </p:cNvPr>
          <p:cNvSpPr txBox="1"/>
          <p:nvPr/>
        </p:nvSpPr>
        <p:spPr>
          <a:xfrm>
            <a:off x="539744" y="751343"/>
            <a:ext cx="7354878" cy="507831"/>
          </a:xfrm>
          <a:prstGeom prst="rect">
            <a:avLst/>
          </a:prstGeom>
          <a:noFill/>
        </p:spPr>
        <p:txBody>
          <a:bodyPr wrap="square" rtlCol="0">
            <a:spAutoFit/>
          </a:bodyPr>
          <a:lstStyle/>
          <a:p>
            <a:r>
              <a:rPr lang="zh-CN" altLang="en-US" dirty="0">
                <a:solidFill>
                  <a:schemeClr val="bg1"/>
                </a:solidFill>
              </a:rPr>
              <a:t>我们模拟一个</a:t>
            </a:r>
            <a:r>
              <a:rPr lang="en-US" altLang="zh-CN" dirty="0">
                <a:solidFill>
                  <a:schemeClr val="bg1"/>
                </a:solidFill>
              </a:rPr>
              <a:t>3</a:t>
            </a:r>
            <a:r>
              <a:rPr lang="zh-CN" altLang="en-US" dirty="0">
                <a:solidFill>
                  <a:schemeClr val="bg1"/>
                </a:solidFill>
              </a:rPr>
              <a:t>句话（</a:t>
            </a:r>
            <a:r>
              <a:rPr lang="en-US" altLang="zh-CN" dirty="0">
                <a:solidFill>
                  <a:schemeClr val="bg1"/>
                </a:solidFill>
              </a:rPr>
              <a:t>batch</a:t>
            </a:r>
            <a:r>
              <a:rPr lang="zh-CN" altLang="en-US" dirty="0">
                <a:solidFill>
                  <a:schemeClr val="bg1"/>
                </a:solidFill>
              </a:rPr>
              <a:t>），每句话最长三个单词（</a:t>
            </a:r>
            <a:r>
              <a:rPr lang="en-US" altLang="zh-CN" dirty="0" err="1">
                <a:solidFill>
                  <a:schemeClr val="bg1"/>
                </a:solidFill>
              </a:rPr>
              <a:t>len</a:t>
            </a:r>
            <a:r>
              <a:rPr lang="zh-CN" altLang="en-US" dirty="0">
                <a:solidFill>
                  <a:schemeClr val="bg1"/>
                </a:solidFill>
              </a:rPr>
              <a:t>），每个单词有两个维度（</a:t>
            </a:r>
            <a:r>
              <a:rPr lang="en-US" altLang="zh-CN" dirty="0" err="1">
                <a:solidFill>
                  <a:schemeClr val="bg1"/>
                </a:solidFill>
              </a:rPr>
              <a:t>dmodel</a:t>
            </a:r>
            <a:r>
              <a:rPr lang="zh-CN" altLang="en-US" dirty="0">
                <a:solidFill>
                  <a:schemeClr val="bg1"/>
                </a:solidFill>
              </a:rPr>
              <a:t>）的层归一化操作和批量归一化操作</a:t>
            </a:r>
          </a:p>
        </p:txBody>
      </p:sp>
      <p:pic>
        <p:nvPicPr>
          <p:cNvPr id="21" name="图片 20">
            <a:extLst>
              <a:ext uri="{FF2B5EF4-FFF2-40B4-BE49-F238E27FC236}">
                <a16:creationId xmlns:a16="http://schemas.microsoft.com/office/drawing/2014/main" id="{70F1156E-8781-3403-8DD4-48C598D2AF65}"/>
              </a:ext>
            </a:extLst>
          </p:cNvPr>
          <p:cNvPicPr>
            <a:picLocks noChangeAspect="1"/>
          </p:cNvPicPr>
          <p:nvPr/>
        </p:nvPicPr>
        <p:blipFill>
          <a:blip r:embed="rId4"/>
          <a:stretch>
            <a:fillRect/>
          </a:stretch>
        </p:blipFill>
        <p:spPr>
          <a:xfrm>
            <a:off x="611134" y="1382477"/>
            <a:ext cx="3606049" cy="3307968"/>
          </a:xfrm>
          <a:prstGeom prst="rect">
            <a:avLst/>
          </a:prstGeom>
        </p:spPr>
      </p:pic>
      <p:pic>
        <p:nvPicPr>
          <p:cNvPr id="24" name="图片 23">
            <a:extLst>
              <a:ext uri="{FF2B5EF4-FFF2-40B4-BE49-F238E27FC236}">
                <a16:creationId xmlns:a16="http://schemas.microsoft.com/office/drawing/2014/main" id="{162C2BCF-D2E4-5DB6-4847-AEAF1DE2E6C5}"/>
              </a:ext>
            </a:extLst>
          </p:cNvPr>
          <p:cNvPicPr>
            <a:picLocks noChangeAspect="1"/>
          </p:cNvPicPr>
          <p:nvPr/>
        </p:nvPicPr>
        <p:blipFill>
          <a:blip r:embed="rId5"/>
          <a:stretch>
            <a:fillRect/>
          </a:stretch>
        </p:blipFill>
        <p:spPr>
          <a:xfrm>
            <a:off x="4572000" y="3997653"/>
            <a:ext cx="2276190" cy="657143"/>
          </a:xfrm>
          <a:prstGeom prst="rect">
            <a:avLst/>
          </a:prstGeom>
        </p:spPr>
      </p:pic>
    </p:spTree>
    <p:extLst>
      <p:ext uri="{BB962C8B-B14F-4D97-AF65-F5344CB8AC3E}">
        <p14:creationId xmlns:p14="http://schemas.microsoft.com/office/powerpoint/2010/main" val="1489271920"/>
      </p:ext>
    </p:extLst>
  </p:cSld>
  <p:clrMapOvr>
    <a:masterClrMapping/>
  </p:clrMapOvr>
  <p:transition spd="slow" advClick="0" advTm="6803">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a:spLocks noChangeArrowheads="1"/>
          </p:cNvSpPr>
          <p:nvPr/>
        </p:nvSpPr>
        <p:spPr bwMode="auto">
          <a:xfrm>
            <a:off x="2611355" y="2088997"/>
            <a:ext cx="39212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Lao UI" panose="020B0502040204020203" pitchFamily="34" charset="0"/>
                <a:ea typeface="华康少女文字W5(P)" panose="040F0500000000000000" pitchFamily="82" charset="-122"/>
              </a:defRPr>
            </a:lvl1pPr>
            <a:lvl2pPr marL="742950" indent="-285750">
              <a:defRPr sz="1300">
                <a:solidFill>
                  <a:schemeClr val="tx1"/>
                </a:solidFill>
                <a:latin typeface="Lao UI" panose="020B0502040204020203" pitchFamily="34" charset="0"/>
                <a:ea typeface="华康少女文字W5(P)" panose="040F0500000000000000" pitchFamily="82" charset="-122"/>
              </a:defRPr>
            </a:lvl2pPr>
            <a:lvl3pPr marL="1143000" indent="-228600">
              <a:defRPr sz="1300">
                <a:solidFill>
                  <a:schemeClr val="tx1"/>
                </a:solidFill>
                <a:latin typeface="Lao UI" panose="020B0502040204020203" pitchFamily="34" charset="0"/>
                <a:ea typeface="华康少女文字W5(P)" panose="040F0500000000000000" pitchFamily="82" charset="-122"/>
              </a:defRPr>
            </a:lvl3pPr>
            <a:lvl4pPr marL="1600200" indent="-228600">
              <a:defRPr sz="1300">
                <a:solidFill>
                  <a:schemeClr val="tx1"/>
                </a:solidFill>
                <a:latin typeface="Lao UI" panose="020B0502040204020203" pitchFamily="34" charset="0"/>
                <a:ea typeface="华康少女文字W5(P)" panose="040F0500000000000000" pitchFamily="82" charset="-122"/>
              </a:defRPr>
            </a:lvl4pPr>
            <a:lvl5pPr marL="2057400" indent="-228600">
              <a:defRPr sz="1300">
                <a:solidFill>
                  <a:schemeClr val="tx1"/>
                </a:solidFill>
                <a:latin typeface="Lao UI" panose="020B0502040204020203" pitchFamily="34"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9pPr>
          </a:lstStyle>
          <a:p>
            <a:pPr algn="ctr" eaLnBrk="1" hangingPunct="1"/>
            <a:r>
              <a:rPr lang="zh-CN" altLang="en-US" sz="3600" b="1"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前馈网络</a:t>
            </a:r>
          </a:p>
        </p:txBody>
      </p:sp>
      <p:sp>
        <p:nvSpPr>
          <p:cNvPr id="5" name="矩形 4"/>
          <p:cNvSpPr>
            <a:spLocks noChangeArrowheads="1"/>
          </p:cNvSpPr>
          <p:nvPr/>
        </p:nvSpPr>
        <p:spPr bwMode="auto">
          <a:xfrm>
            <a:off x="1282700" y="2779668"/>
            <a:ext cx="6540499" cy="951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30000"/>
              </a:lnSpc>
              <a:defRPr/>
            </a:pPr>
            <a:r>
              <a:rPr lang="zh-CN" altLang="en-US"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rPr>
              <a:t>前馈神经网络（</a:t>
            </a:r>
            <a:r>
              <a:rPr lang="en-US" altLang="zh-CN"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rPr>
              <a:t>feedforward neural network</a:t>
            </a:r>
            <a:r>
              <a:rPr lang="zh-CN" altLang="en-US"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rPr>
              <a:t>）是一种最简单的神经网络，各神经元分层排列。每个神经元只与前一层的神经元相连。接收前一层的输出，并输出给下一层．各层间没有反馈。是目前应用最广泛、发展最迅速的人工神经网络之一。研究从</a:t>
            </a:r>
            <a:r>
              <a:rPr lang="en-US" altLang="zh-CN"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rPr>
              <a:t>20</a:t>
            </a:r>
            <a:r>
              <a:rPr lang="zh-CN" altLang="en-US"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rPr>
              <a:t>世纪</a:t>
            </a:r>
            <a:r>
              <a:rPr lang="en-US" altLang="zh-CN"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rPr>
              <a:t>60</a:t>
            </a:r>
            <a:r>
              <a:rPr lang="zh-CN" altLang="en-US"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rPr>
              <a:t>年代开始，目前理论研究和实际应用达到了很高的水平。</a:t>
            </a:r>
            <a:endParaRPr lang="en-US" altLang="zh-CN"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sp>
        <p:nvSpPr>
          <p:cNvPr id="6" name="文本框 16"/>
          <p:cNvSpPr txBox="1"/>
          <p:nvPr/>
        </p:nvSpPr>
        <p:spPr bwMode="auto">
          <a:xfrm>
            <a:off x="3817627" y="733835"/>
            <a:ext cx="1508746" cy="1446550"/>
          </a:xfrm>
          <a:prstGeom prst="rect">
            <a:avLst/>
          </a:prstGeom>
          <a:noFill/>
        </p:spPr>
        <p:txBody>
          <a:bodyPr wrap="none">
            <a:spAutoFit/>
          </a:bodyPr>
          <a:lstStyle/>
          <a:p>
            <a:pPr algn="ctr" eaLnBrk="1" fontAlgn="auto" hangingPunct="1">
              <a:spcBef>
                <a:spcPts val="0"/>
              </a:spcBef>
              <a:spcAft>
                <a:spcPts val="0"/>
              </a:spcAft>
              <a:defRPr/>
            </a:pPr>
            <a:r>
              <a:rPr lang="en-US" altLang="zh-CN" sz="88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cs typeface="Mongolian Baiti" panose="03000500000000000000" pitchFamily="66" charset="0"/>
                <a:sym typeface="微软雅黑"/>
              </a:rPr>
              <a:t>05</a:t>
            </a:r>
            <a:endParaRPr lang="zh-CN" altLang="en-US" sz="88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cs typeface="Mongolian Baiti" panose="03000500000000000000" pitchFamily="66" charset="0"/>
              <a:sym typeface="微软雅黑"/>
            </a:endParaRPr>
          </a:p>
        </p:txBody>
      </p:sp>
    </p:spTree>
    <p:extLst>
      <p:ext uri="{BB962C8B-B14F-4D97-AF65-F5344CB8AC3E}">
        <p14:creationId xmlns:p14="http://schemas.microsoft.com/office/powerpoint/2010/main" val="2280738295"/>
      </p:ext>
    </p:extLst>
  </p:cSld>
  <p:clrMapOvr>
    <a:masterClrMapping/>
  </p:clrMapOvr>
  <mc:AlternateContent xmlns:mc="http://schemas.openxmlformats.org/markup-compatibility/2006" xmlns:p14="http://schemas.microsoft.com/office/powerpoint/2010/main">
    <mc:Choice Requires="p14">
      <p:transition spd="slow" p14:dur="1250" advClick="0" advTm="3911">
        <p14:flip dir="r"/>
      </p:transition>
    </mc:Choice>
    <mc:Fallback xmlns="">
      <p:transition spd="slow" advClick="0" advTm="391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1000"/>
                            </p:stCondLst>
                            <p:childTnLst>
                              <p:par>
                                <p:cTn id="14" presetID="10" presetClass="entr" presetSubtype="0" fill="hold" grpId="0" nodeType="afterEffect">
                                  <p:stCondLst>
                                    <p:cond delay="0"/>
                                  </p:stCondLst>
                                  <p:iterate type="lt">
                                    <p:tmPct val="15000"/>
                                  </p:iterate>
                                  <p:childTnLst>
                                    <p:set>
                                      <p:cBhvr>
                                        <p:cTn id="15" dur="1" fill="hold">
                                          <p:stCondLst>
                                            <p:cond delay="0"/>
                                          </p:stCondLst>
                                        </p:cTn>
                                        <p:tgtEl>
                                          <p:spTgt spid="5"/>
                                        </p:tgtEl>
                                        <p:attrNameLst>
                                          <p:attrName>style.visibility</p:attrName>
                                        </p:attrNameLst>
                                      </p:cBhvr>
                                      <p:to>
                                        <p:strVal val="visible"/>
                                      </p:to>
                                    </p:set>
                                    <p:animEffect transition="in" filter="fade">
                                      <p:cBhvr>
                                        <p:cTn id="16" dur="1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矩形 98">
            <a:extLst>
              <a:ext uri="{FF2B5EF4-FFF2-40B4-BE49-F238E27FC236}">
                <a16:creationId xmlns:a16="http://schemas.microsoft.com/office/drawing/2014/main" id="{C2E75913-4D11-F1B1-90E6-7E880685DB36}"/>
              </a:ext>
            </a:extLst>
          </p:cNvPr>
          <p:cNvSpPr/>
          <p:nvPr/>
        </p:nvSpPr>
        <p:spPr>
          <a:xfrm>
            <a:off x="5926731" y="1189112"/>
            <a:ext cx="569791" cy="2046107"/>
          </a:xfrm>
          <a:prstGeom prst="rect">
            <a:avLst/>
          </a:prstGeom>
          <a:gradFill flip="none" rotWithShape="1">
            <a:gsLst>
              <a:gs pos="0">
                <a:srgbClr val="F7F539">
                  <a:shade val="30000"/>
                  <a:satMod val="115000"/>
                </a:srgbClr>
              </a:gs>
              <a:gs pos="50000">
                <a:srgbClr val="F7F539">
                  <a:shade val="67500"/>
                  <a:satMod val="115000"/>
                </a:srgbClr>
              </a:gs>
              <a:gs pos="100000">
                <a:srgbClr val="F7F539">
                  <a:shade val="100000"/>
                  <a:satMod val="115000"/>
                </a:srgbClr>
              </a:gs>
            </a:gsLst>
            <a:lin ang="0" scaled="1"/>
            <a:tileRect/>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Relu</a:t>
            </a:r>
            <a:endParaRPr lang="zh-CN" altLang="en-US" sz="900" dirty="0">
              <a:solidFill>
                <a:schemeClr val="tx1"/>
              </a:solidFill>
            </a:endParaRPr>
          </a:p>
        </p:txBody>
      </p:sp>
      <p:sp>
        <p:nvSpPr>
          <p:cNvPr id="26" name="文本框 25"/>
          <p:cNvSpPr txBox="1"/>
          <p:nvPr/>
        </p:nvSpPr>
        <p:spPr>
          <a:xfrm>
            <a:off x="708448" y="203158"/>
            <a:ext cx="2929970" cy="461665"/>
          </a:xfrm>
          <a:prstGeom prst="rect">
            <a:avLst/>
          </a:prstGeom>
          <a:noFill/>
        </p:spPr>
        <p:txBody>
          <a:bodyPr wrap="square" rtlCol="0">
            <a:spAutoFit/>
          </a:bodyPr>
          <a:lstStyle/>
          <a:p>
            <a:r>
              <a:rPr lang="zh-CN" altLang="en-US" sz="2400" b="1"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前馈神经网络</a:t>
            </a:r>
            <a:r>
              <a:rPr lang="en-US" altLang="zh-CN" sz="2400" b="1"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MLP</a:t>
            </a:r>
            <a:endParaRPr lang="zh-CN" altLang="en-US" sz="2400" b="1"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sp>
        <p:nvSpPr>
          <p:cNvPr id="27" name="文本框 26"/>
          <p:cNvSpPr txBox="1"/>
          <p:nvPr/>
        </p:nvSpPr>
        <p:spPr>
          <a:xfrm>
            <a:off x="145056" y="156991"/>
            <a:ext cx="631840" cy="553998"/>
          </a:xfrm>
          <a:prstGeom prst="rect">
            <a:avLst/>
          </a:prstGeom>
          <a:noFill/>
        </p:spPr>
        <p:txBody>
          <a:bodyPr wrap="square" rtlCol="0">
            <a:spAutoFit/>
          </a:bodyPr>
          <a:lstStyle/>
          <a:p>
            <a:pPr algn="ctr"/>
            <a:r>
              <a:rPr lang="en-US" altLang="zh-CN" sz="30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05</a:t>
            </a:r>
            <a:endParaRPr lang="zh-CN" altLang="en-US" sz="30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grpSp>
        <p:nvGrpSpPr>
          <p:cNvPr id="119" name="组合 118">
            <a:extLst>
              <a:ext uri="{FF2B5EF4-FFF2-40B4-BE49-F238E27FC236}">
                <a16:creationId xmlns:a16="http://schemas.microsoft.com/office/drawing/2014/main" id="{B70DBA47-9659-FD23-D151-2EB2D3103F2B}"/>
              </a:ext>
            </a:extLst>
          </p:cNvPr>
          <p:cNvGrpSpPr/>
          <p:nvPr/>
        </p:nvGrpSpPr>
        <p:grpSpPr>
          <a:xfrm>
            <a:off x="1133306" y="1032676"/>
            <a:ext cx="399340" cy="308280"/>
            <a:chOff x="1133306" y="1032676"/>
            <a:chExt cx="399340" cy="308280"/>
          </a:xfrm>
        </p:grpSpPr>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3036B66-F6A1-8D51-274D-B8A378452E18}"/>
                    </a:ext>
                  </a:extLst>
                </p:cNvPr>
                <p:cNvSpPr txBox="1"/>
                <p:nvPr/>
              </p:nvSpPr>
              <p:spPr>
                <a:xfrm>
                  <a:off x="1133306" y="1032676"/>
                  <a:ext cx="399340" cy="30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bg2"/>
                                </a:solidFill>
                                <a:latin typeface="Cambria Math" panose="02040503050406030204" pitchFamily="18" charset="0"/>
                              </a:rPr>
                            </m:ctrlPr>
                          </m:sSubPr>
                          <m:e>
                            <m:r>
                              <a:rPr lang="en-US" altLang="zh-CN" b="0" i="1" smtClean="0">
                                <a:solidFill>
                                  <a:schemeClr val="bg2"/>
                                </a:solidFill>
                                <a:latin typeface="Cambria Math" panose="02040503050406030204" pitchFamily="18" charset="0"/>
                              </a:rPr>
                              <m:t>𝑥</m:t>
                            </m:r>
                          </m:e>
                          <m:sub>
                            <m:r>
                              <a:rPr lang="en-US" altLang="zh-CN" b="0" i="1" smtClean="0">
                                <a:solidFill>
                                  <a:schemeClr val="bg2"/>
                                </a:solidFill>
                                <a:latin typeface="Cambria Math" panose="02040503050406030204" pitchFamily="18" charset="0"/>
                              </a:rPr>
                              <m:t>1</m:t>
                            </m:r>
                          </m:sub>
                        </m:sSub>
                      </m:oMath>
                    </m:oMathPara>
                  </a14:m>
                  <a:endParaRPr lang="zh-CN" altLang="en-US" dirty="0">
                    <a:solidFill>
                      <a:schemeClr val="bg2"/>
                    </a:solidFill>
                  </a:endParaRPr>
                </a:p>
              </p:txBody>
            </p:sp>
          </mc:Choice>
          <mc:Fallback xmlns="">
            <p:sp>
              <p:nvSpPr>
                <p:cNvPr id="9" name="文本框 8">
                  <a:extLst>
                    <a:ext uri="{FF2B5EF4-FFF2-40B4-BE49-F238E27FC236}">
                      <a16:creationId xmlns:a16="http://schemas.microsoft.com/office/drawing/2014/main" id="{63036B66-F6A1-8D51-274D-B8A378452E18}"/>
                    </a:ext>
                  </a:extLst>
                </p:cNvPr>
                <p:cNvSpPr txBox="1">
                  <a:spLocks noRot="1" noChangeAspect="1" noMove="1" noResize="1" noEditPoints="1" noAdjustHandles="1" noChangeArrowheads="1" noChangeShapeType="1" noTextEdit="1"/>
                </p:cNvSpPr>
                <p:nvPr/>
              </p:nvSpPr>
              <p:spPr>
                <a:xfrm>
                  <a:off x="1133306" y="1032676"/>
                  <a:ext cx="399340" cy="300082"/>
                </a:xfrm>
                <a:prstGeom prst="rect">
                  <a:avLst/>
                </a:prstGeom>
                <a:blipFill>
                  <a:blip r:embed="rId4"/>
                  <a:stretch>
                    <a:fillRect/>
                  </a:stretch>
                </a:blipFill>
              </p:spPr>
              <p:txBody>
                <a:bodyPr/>
                <a:lstStyle/>
                <a:p>
                  <a:r>
                    <a:rPr lang="zh-CN" altLang="en-US">
                      <a:noFill/>
                    </a:rPr>
                    <a:t> </a:t>
                  </a:r>
                </a:p>
              </p:txBody>
            </p:sp>
          </mc:Fallback>
        </mc:AlternateContent>
        <p:sp>
          <p:nvSpPr>
            <p:cNvPr id="4" name="椭圆 3">
              <a:extLst>
                <a:ext uri="{FF2B5EF4-FFF2-40B4-BE49-F238E27FC236}">
                  <a16:creationId xmlns:a16="http://schemas.microsoft.com/office/drawing/2014/main" id="{573D9FB0-22D0-5C04-4976-2CAD0A6A2328}"/>
                </a:ext>
              </a:extLst>
            </p:cNvPr>
            <p:cNvSpPr/>
            <p:nvPr/>
          </p:nvSpPr>
          <p:spPr>
            <a:xfrm>
              <a:off x="1192162" y="1082859"/>
              <a:ext cx="265471" cy="258097"/>
            </a:xfrm>
            <a:prstGeom prst="ellipse">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0" name="组合 119">
            <a:extLst>
              <a:ext uri="{FF2B5EF4-FFF2-40B4-BE49-F238E27FC236}">
                <a16:creationId xmlns:a16="http://schemas.microsoft.com/office/drawing/2014/main" id="{63AB5154-88B8-31AA-B2D1-71A2880E6916}"/>
              </a:ext>
            </a:extLst>
          </p:cNvPr>
          <p:cNvGrpSpPr/>
          <p:nvPr/>
        </p:nvGrpSpPr>
        <p:grpSpPr>
          <a:xfrm>
            <a:off x="1125669" y="1727821"/>
            <a:ext cx="403380" cy="300082"/>
            <a:chOff x="1125669" y="1727821"/>
            <a:chExt cx="403380" cy="300082"/>
          </a:xfrm>
        </p:grpSpPr>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86BA802-3801-9E19-AD50-84320FB4A598}"/>
                    </a:ext>
                  </a:extLst>
                </p:cNvPr>
                <p:cNvSpPr txBox="1"/>
                <p:nvPr/>
              </p:nvSpPr>
              <p:spPr>
                <a:xfrm>
                  <a:off x="1125669" y="1727821"/>
                  <a:ext cx="403380" cy="30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bg2"/>
                                </a:solidFill>
                                <a:latin typeface="Cambria Math" panose="02040503050406030204" pitchFamily="18" charset="0"/>
                              </a:rPr>
                            </m:ctrlPr>
                          </m:sSubPr>
                          <m:e>
                            <m:r>
                              <a:rPr lang="en-US" altLang="zh-CN" b="0" i="1" smtClean="0">
                                <a:solidFill>
                                  <a:schemeClr val="bg2"/>
                                </a:solidFill>
                                <a:latin typeface="Cambria Math" panose="02040503050406030204" pitchFamily="18" charset="0"/>
                              </a:rPr>
                              <m:t>𝑥</m:t>
                            </m:r>
                          </m:e>
                          <m:sub>
                            <m:r>
                              <a:rPr lang="en-US" altLang="zh-CN" b="0" i="1" smtClean="0">
                                <a:solidFill>
                                  <a:schemeClr val="bg2"/>
                                </a:solidFill>
                                <a:latin typeface="Cambria Math" panose="02040503050406030204" pitchFamily="18" charset="0"/>
                              </a:rPr>
                              <m:t>2</m:t>
                            </m:r>
                          </m:sub>
                        </m:sSub>
                      </m:oMath>
                    </m:oMathPara>
                  </a14:m>
                  <a:endParaRPr lang="zh-CN" altLang="en-US" dirty="0">
                    <a:solidFill>
                      <a:schemeClr val="bg2"/>
                    </a:solidFill>
                  </a:endParaRPr>
                </a:p>
              </p:txBody>
            </p:sp>
          </mc:Choice>
          <mc:Fallback xmlns="">
            <p:sp>
              <p:nvSpPr>
                <p:cNvPr id="10" name="文本框 9">
                  <a:extLst>
                    <a:ext uri="{FF2B5EF4-FFF2-40B4-BE49-F238E27FC236}">
                      <a16:creationId xmlns:a16="http://schemas.microsoft.com/office/drawing/2014/main" id="{986BA802-3801-9E19-AD50-84320FB4A598}"/>
                    </a:ext>
                  </a:extLst>
                </p:cNvPr>
                <p:cNvSpPr txBox="1">
                  <a:spLocks noRot="1" noChangeAspect="1" noMove="1" noResize="1" noEditPoints="1" noAdjustHandles="1" noChangeArrowheads="1" noChangeShapeType="1" noTextEdit="1"/>
                </p:cNvSpPr>
                <p:nvPr/>
              </p:nvSpPr>
              <p:spPr>
                <a:xfrm>
                  <a:off x="1125669" y="1727821"/>
                  <a:ext cx="403380" cy="300082"/>
                </a:xfrm>
                <a:prstGeom prst="rect">
                  <a:avLst/>
                </a:prstGeom>
                <a:blipFill>
                  <a:blip r:embed="rId5"/>
                  <a:stretch>
                    <a:fillRect/>
                  </a:stretch>
                </a:blipFill>
              </p:spPr>
              <p:txBody>
                <a:bodyPr/>
                <a:lstStyle/>
                <a:p>
                  <a:r>
                    <a:rPr lang="zh-CN" altLang="en-US">
                      <a:noFill/>
                    </a:rPr>
                    <a:t> </a:t>
                  </a:r>
                </a:p>
              </p:txBody>
            </p:sp>
          </mc:Fallback>
        </mc:AlternateContent>
        <p:sp>
          <p:nvSpPr>
            <p:cNvPr id="18" name="椭圆 17">
              <a:extLst>
                <a:ext uri="{FF2B5EF4-FFF2-40B4-BE49-F238E27FC236}">
                  <a16:creationId xmlns:a16="http://schemas.microsoft.com/office/drawing/2014/main" id="{7BC354C5-0FA2-4AB7-1AF6-07EEE58F0DCC}"/>
                </a:ext>
              </a:extLst>
            </p:cNvPr>
            <p:cNvSpPr/>
            <p:nvPr/>
          </p:nvSpPr>
          <p:spPr>
            <a:xfrm>
              <a:off x="1192162" y="1769806"/>
              <a:ext cx="265471" cy="258097"/>
            </a:xfrm>
            <a:prstGeom prst="ellipse">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1" name="组合 120">
            <a:extLst>
              <a:ext uri="{FF2B5EF4-FFF2-40B4-BE49-F238E27FC236}">
                <a16:creationId xmlns:a16="http://schemas.microsoft.com/office/drawing/2014/main" id="{75760E67-095E-63C2-13D3-0DCC558804F6}"/>
              </a:ext>
            </a:extLst>
          </p:cNvPr>
          <p:cNvGrpSpPr/>
          <p:nvPr/>
        </p:nvGrpSpPr>
        <p:grpSpPr>
          <a:xfrm>
            <a:off x="1115833" y="2382521"/>
            <a:ext cx="403380" cy="311517"/>
            <a:chOff x="1115833" y="2382521"/>
            <a:chExt cx="403380" cy="311517"/>
          </a:xfrm>
        </p:grpSpPr>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714B90B-72CF-C6DE-2AD5-460E60F9DBFF}"/>
                    </a:ext>
                  </a:extLst>
                </p:cNvPr>
                <p:cNvSpPr txBox="1"/>
                <p:nvPr/>
              </p:nvSpPr>
              <p:spPr>
                <a:xfrm>
                  <a:off x="1115833" y="2382521"/>
                  <a:ext cx="403380" cy="30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bg2"/>
                                </a:solidFill>
                                <a:latin typeface="Cambria Math" panose="02040503050406030204" pitchFamily="18" charset="0"/>
                              </a:rPr>
                            </m:ctrlPr>
                          </m:sSubPr>
                          <m:e>
                            <m:r>
                              <a:rPr lang="en-US" altLang="zh-CN" b="0" i="1" smtClean="0">
                                <a:solidFill>
                                  <a:schemeClr val="bg2"/>
                                </a:solidFill>
                                <a:latin typeface="Cambria Math" panose="02040503050406030204" pitchFamily="18" charset="0"/>
                              </a:rPr>
                              <m:t>𝑥</m:t>
                            </m:r>
                          </m:e>
                          <m:sub>
                            <m:r>
                              <a:rPr lang="en-US" altLang="zh-CN" b="0" i="1" smtClean="0">
                                <a:solidFill>
                                  <a:schemeClr val="bg2"/>
                                </a:solidFill>
                                <a:latin typeface="Cambria Math" panose="02040503050406030204" pitchFamily="18" charset="0"/>
                              </a:rPr>
                              <m:t>3</m:t>
                            </m:r>
                          </m:sub>
                        </m:sSub>
                      </m:oMath>
                    </m:oMathPara>
                  </a14:m>
                  <a:endParaRPr lang="zh-CN" altLang="en-US" dirty="0">
                    <a:solidFill>
                      <a:schemeClr val="bg2"/>
                    </a:solidFill>
                  </a:endParaRPr>
                </a:p>
              </p:txBody>
            </p:sp>
          </mc:Choice>
          <mc:Fallback xmlns="">
            <p:sp>
              <p:nvSpPr>
                <p:cNvPr id="12" name="文本框 11">
                  <a:extLst>
                    <a:ext uri="{FF2B5EF4-FFF2-40B4-BE49-F238E27FC236}">
                      <a16:creationId xmlns:a16="http://schemas.microsoft.com/office/drawing/2014/main" id="{8714B90B-72CF-C6DE-2AD5-460E60F9DBFF}"/>
                    </a:ext>
                  </a:extLst>
                </p:cNvPr>
                <p:cNvSpPr txBox="1">
                  <a:spLocks noRot="1" noChangeAspect="1" noMove="1" noResize="1" noEditPoints="1" noAdjustHandles="1" noChangeArrowheads="1" noChangeShapeType="1" noTextEdit="1"/>
                </p:cNvSpPr>
                <p:nvPr/>
              </p:nvSpPr>
              <p:spPr>
                <a:xfrm>
                  <a:off x="1115833" y="2382521"/>
                  <a:ext cx="403380" cy="300082"/>
                </a:xfrm>
                <a:prstGeom prst="rect">
                  <a:avLst/>
                </a:prstGeom>
                <a:blipFill>
                  <a:blip r:embed="rId6"/>
                  <a:stretch>
                    <a:fillRect/>
                  </a:stretch>
                </a:blipFill>
              </p:spPr>
              <p:txBody>
                <a:bodyPr/>
                <a:lstStyle/>
                <a:p>
                  <a:r>
                    <a:rPr lang="zh-CN" altLang="en-US">
                      <a:noFill/>
                    </a:rPr>
                    <a:t> </a:t>
                  </a:r>
                </a:p>
              </p:txBody>
            </p:sp>
          </mc:Fallback>
        </mc:AlternateContent>
        <p:sp>
          <p:nvSpPr>
            <p:cNvPr id="19" name="椭圆 18">
              <a:extLst>
                <a:ext uri="{FF2B5EF4-FFF2-40B4-BE49-F238E27FC236}">
                  <a16:creationId xmlns:a16="http://schemas.microsoft.com/office/drawing/2014/main" id="{70AC2458-6C37-611A-FBEC-4AE0437BAE85}"/>
                </a:ext>
              </a:extLst>
            </p:cNvPr>
            <p:cNvSpPr/>
            <p:nvPr/>
          </p:nvSpPr>
          <p:spPr>
            <a:xfrm>
              <a:off x="1184788" y="2435941"/>
              <a:ext cx="265471" cy="258097"/>
            </a:xfrm>
            <a:prstGeom prst="ellipse">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2" name="组合 121">
            <a:extLst>
              <a:ext uri="{FF2B5EF4-FFF2-40B4-BE49-F238E27FC236}">
                <a16:creationId xmlns:a16="http://schemas.microsoft.com/office/drawing/2014/main" id="{A501BF92-E5E7-1533-6913-B5D24D8855E4}"/>
              </a:ext>
            </a:extLst>
          </p:cNvPr>
          <p:cNvGrpSpPr/>
          <p:nvPr/>
        </p:nvGrpSpPr>
        <p:grpSpPr>
          <a:xfrm>
            <a:off x="1115833" y="3088926"/>
            <a:ext cx="403380" cy="302057"/>
            <a:chOff x="1115833" y="3088926"/>
            <a:chExt cx="403380" cy="302057"/>
          </a:xfrm>
        </p:grpSpPr>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53921FE-E118-02EF-16F6-49CD188AE4E2}"/>
                    </a:ext>
                  </a:extLst>
                </p:cNvPr>
                <p:cNvSpPr txBox="1"/>
                <p:nvPr/>
              </p:nvSpPr>
              <p:spPr>
                <a:xfrm>
                  <a:off x="1115833" y="3088926"/>
                  <a:ext cx="403380" cy="30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bg2"/>
                                </a:solidFill>
                                <a:latin typeface="Cambria Math" panose="02040503050406030204" pitchFamily="18" charset="0"/>
                              </a:rPr>
                            </m:ctrlPr>
                          </m:sSubPr>
                          <m:e>
                            <m:r>
                              <a:rPr lang="en-US" altLang="zh-CN" b="0" i="1" smtClean="0">
                                <a:solidFill>
                                  <a:schemeClr val="bg2"/>
                                </a:solidFill>
                                <a:latin typeface="Cambria Math" panose="02040503050406030204" pitchFamily="18" charset="0"/>
                              </a:rPr>
                              <m:t>𝑥</m:t>
                            </m:r>
                          </m:e>
                          <m:sub>
                            <m:r>
                              <a:rPr lang="en-US" altLang="zh-CN" b="0" i="1" smtClean="0">
                                <a:solidFill>
                                  <a:schemeClr val="bg2"/>
                                </a:solidFill>
                                <a:latin typeface="Cambria Math" panose="02040503050406030204" pitchFamily="18" charset="0"/>
                              </a:rPr>
                              <m:t>4</m:t>
                            </m:r>
                          </m:sub>
                        </m:sSub>
                      </m:oMath>
                    </m:oMathPara>
                  </a14:m>
                  <a:endParaRPr lang="zh-CN" altLang="en-US" dirty="0">
                    <a:solidFill>
                      <a:schemeClr val="bg2"/>
                    </a:solidFill>
                  </a:endParaRPr>
                </a:p>
              </p:txBody>
            </p:sp>
          </mc:Choice>
          <mc:Fallback xmlns="">
            <p:sp>
              <p:nvSpPr>
                <p:cNvPr id="11" name="文本框 10">
                  <a:extLst>
                    <a:ext uri="{FF2B5EF4-FFF2-40B4-BE49-F238E27FC236}">
                      <a16:creationId xmlns:a16="http://schemas.microsoft.com/office/drawing/2014/main" id="{B53921FE-E118-02EF-16F6-49CD188AE4E2}"/>
                    </a:ext>
                  </a:extLst>
                </p:cNvPr>
                <p:cNvSpPr txBox="1">
                  <a:spLocks noRot="1" noChangeAspect="1" noMove="1" noResize="1" noEditPoints="1" noAdjustHandles="1" noChangeArrowheads="1" noChangeShapeType="1" noTextEdit="1"/>
                </p:cNvSpPr>
                <p:nvPr/>
              </p:nvSpPr>
              <p:spPr>
                <a:xfrm>
                  <a:off x="1115833" y="3088926"/>
                  <a:ext cx="403380" cy="300082"/>
                </a:xfrm>
                <a:prstGeom prst="rect">
                  <a:avLst/>
                </a:prstGeom>
                <a:blipFill>
                  <a:blip r:embed="rId7"/>
                  <a:stretch>
                    <a:fillRect/>
                  </a:stretch>
                </a:blipFill>
              </p:spPr>
              <p:txBody>
                <a:bodyPr/>
                <a:lstStyle/>
                <a:p>
                  <a:r>
                    <a:rPr lang="zh-CN" altLang="en-US">
                      <a:noFill/>
                    </a:rPr>
                    <a:t> </a:t>
                  </a:r>
                </a:p>
              </p:txBody>
            </p:sp>
          </mc:Fallback>
        </mc:AlternateContent>
        <p:sp>
          <p:nvSpPr>
            <p:cNvPr id="20" name="椭圆 19">
              <a:extLst>
                <a:ext uri="{FF2B5EF4-FFF2-40B4-BE49-F238E27FC236}">
                  <a16:creationId xmlns:a16="http://schemas.microsoft.com/office/drawing/2014/main" id="{1F99F7F6-52C4-94B1-08AE-DB334B622DB5}"/>
                </a:ext>
              </a:extLst>
            </p:cNvPr>
            <p:cNvSpPr/>
            <p:nvPr/>
          </p:nvSpPr>
          <p:spPr>
            <a:xfrm>
              <a:off x="1184788" y="3132886"/>
              <a:ext cx="265471" cy="258097"/>
            </a:xfrm>
            <a:prstGeom prst="ellipse">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id="{CE8EEA55-E0DE-A906-0B0D-AFD23493F93B}"/>
              </a:ext>
            </a:extLst>
          </p:cNvPr>
          <p:cNvGrpSpPr/>
          <p:nvPr/>
        </p:nvGrpSpPr>
        <p:grpSpPr>
          <a:xfrm>
            <a:off x="4508415" y="1276152"/>
            <a:ext cx="405817" cy="300082"/>
            <a:chOff x="4508415" y="1276152"/>
            <a:chExt cx="405817" cy="300082"/>
          </a:xfrm>
        </p:grpSpPr>
        <mc:AlternateContent xmlns:mc="http://schemas.openxmlformats.org/markup-compatibility/2006" xmlns:a14="http://schemas.microsoft.com/office/drawing/2010/main">
          <mc:Choice Requires="a14">
            <p:sp>
              <p:nvSpPr>
                <p:cNvPr id="84" name="文本框 83">
                  <a:extLst>
                    <a:ext uri="{FF2B5EF4-FFF2-40B4-BE49-F238E27FC236}">
                      <a16:creationId xmlns:a16="http://schemas.microsoft.com/office/drawing/2014/main" id="{131D4D9A-D68B-C498-E923-C908E278C6C1}"/>
                    </a:ext>
                  </a:extLst>
                </p:cNvPr>
                <p:cNvSpPr txBox="1"/>
                <p:nvPr/>
              </p:nvSpPr>
              <p:spPr>
                <a:xfrm>
                  <a:off x="4508415" y="1276152"/>
                  <a:ext cx="405817" cy="30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bg2"/>
                                </a:solidFill>
                                <a:latin typeface="Cambria Math" panose="02040503050406030204" pitchFamily="18" charset="0"/>
                              </a:rPr>
                            </m:ctrlPr>
                          </m:sSubPr>
                          <m:e>
                            <m:r>
                              <a:rPr lang="en-US" altLang="zh-CN" b="0" i="1" smtClean="0">
                                <a:solidFill>
                                  <a:schemeClr val="bg2"/>
                                </a:solidFill>
                                <a:latin typeface="Cambria Math" panose="02040503050406030204" pitchFamily="18" charset="0"/>
                              </a:rPr>
                              <m:t>h</m:t>
                            </m:r>
                          </m:e>
                          <m:sub>
                            <m:r>
                              <a:rPr lang="en-US" altLang="zh-CN" b="0" i="1" smtClean="0">
                                <a:solidFill>
                                  <a:schemeClr val="bg2"/>
                                </a:solidFill>
                                <a:latin typeface="Cambria Math" panose="02040503050406030204" pitchFamily="18" charset="0"/>
                              </a:rPr>
                              <m:t>1</m:t>
                            </m:r>
                          </m:sub>
                        </m:sSub>
                      </m:oMath>
                    </m:oMathPara>
                  </a14:m>
                  <a:endParaRPr lang="zh-CN" altLang="en-US" dirty="0">
                    <a:solidFill>
                      <a:schemeClr val="bg2"/>
                    </a:solidFill>
                  </a:endParaRPr>
                </a:p>
              </p:txBody>
            </p:sp>
          </mc:Choice>
          <mc:Fallback xmlns="">
            <p:sp>
              <p:nvSpPr>
                <p:cNvPr id="84" name="文本框 83">
                  <a:extLst>
                    <a:ext uri="{FF2B5EF4-FFF2-40B4-BE49-F238E27FC236}">
                      <a16:creationId xmlns:a16="http://schemas.microsoft.com/office/drawing/2014/main" id="{131D4D9A-D68B-C498-E923-C908E278C6C1}"/>
                    </a:ext>
                  </a:extLst>
                </p:cNvPr>
                <p:cNvSpPr txBox="1">
                  <a:spLocks noRot="1" noChangeAspect="1" noMove="1" noResize="1" noEditPoints="1" noAdjustHandles="1" noChangeArrowheads="1" noChangeShapeType="1" noTextEdit="1"/>
                </p:cNvSpPr>
                <p:nvPr/>
              </p:nvSpPr>
              <p:spPr>
                <a:xfrm>
                  <a:off x="4508415" y="1276152"/>
                  <a:ext cx="405817" cy="300082"/>
                </a:xfrm>
                <a:prstGeom prst="rect">
                  <a:avLst/>
                </a:prstGeom>
                <a:blipFill>
                  <a:blip r:embed="rId8"/>
                  <a:stretch>
                    <a:fillRect/>
                  </a:stretch>
                </a:blipFill>
              </p:spPr>
              <p:txBody>
                <a:bodyPr/>
                <a:lstStyle/>
                <a:p>
                  <a:r>
                    <a:rPr lang="zh-CN" altLang="en-US">
                      <a:noFill/>
                    </a:rPr>
                    <a:t> </a:t>
                  </a:r>
                </a:p>
              </p:txBody>
            </p:sp>
          </mc:Fallback>
        </mc:AlternateContent>
        <p:sp>
          <p:nvSpPr>
            <p:cNvPr id="21" name="椭圆 20">
              <a:extLst>
                <a:ext uri="{FF2B5EF4-FFF2-40B4-BE49-F238E27FC236}">
                  <a16:creationId xmlns:a16="http://schemas.microsoft.com/office/drawing/2014/main" id="{FE27723F-9B79-1BD6-F528-5F613D2222DB}"/>
                </a:ext>
              </a:extLst>
            </p:cNvPr>
            <p:cNvSpPr/>
            <p:nvPr/>
          </p:nvSpPr>
          <p:spPr>
            <a:xfrm>
              <a:off x="4572000" y="1318136"/>
              <a:ext cx="265471" cy="258097"/>
            </a:xfrm>
            <a:prstGeom prst="ellipse">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id="{A96976ED-DB94-76BD-1E7D-A8C4E54212C9}"/>
              </a:ext>
            </a:extLst>
          </p:cNvPr>
          <p:cNvGrpSpPr/>
          <p:nvPr/>
        </p:nvGrpSpPr>
        <p:grpSpPr>
          <a:xfrm>
            <a:off x="4506396" y="2029689"/>
            <a:ext cx="409856" cy="300082"/>
            <a:chOff x="4506396" y="2029689"/>
            <a:chExt cx="409856" cy="300082"/>
          </a:xfrm>
        </p:grpSpPr>
        <mc:AlternateContent xmlns:mc="http://schemas.openxmlformats.org/markup-compatibility/2006" xmlns:a14="http://schemas.microsoft.com/office/drawing/2010/main">
          <mc:Choice Requires="a14">
            <p:sp>
              <p:nvSpPr>
                <p:cNvPr id="85" name="文本框 84">
                  <a:extLst>
                    <a:ext uri="{FF2B5EF4-FFF2-40B4-BE49-F238E27FC236}">
                      <a16:creationId xmlns:a16="http://schemas.microsoft.com/office/drawing/2014/main" id="{F74A2136-F800-6266-C9E8-E620DC31BC7C}"/>
                    </a:ext>
                  </a:extLst>
                </p:cNvPr>
                <p:cNvSpPr txBox="1"/>
                <p:nvPr/>
              </p:nvSpPr>
              <p:spPr>
                <a:xfrm>
                  <a:off x="4506396" y="2029689"/>
                  <a:ext cx="409856" cy="30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bg2"/>
                                </a:solidFill>
                                <a:latin typeface="Cambria Math" panose="02040503050406030204" pitchFamily="18" charset="0"/>
                              </a:rPr>
                            </m:ctrlPr>
                          </m:sSubPr>
                          <m:e>
                            <m:r>
                              <a:rPr lang="en-US" altLang="zh-CN" b="0" i="1" smtClean="0">
                                <a:solidFill>
                                  <a:schemeClr val="bg2"/>
                                </a:solidFill>
                                <a:latin typeface="Cambria Math" panose="02040503050406030204" pitchFamily="18" charset="0"/>
                              </a:rPr>
                              <m:t>h</m:t>
                            </m:r>
                          </m:e>
                          <m:sub>
                            <m:r>
                              <a:rPr lang="en-US" altLang="zh-CN" b="0" i="1" smtClean="0">
                                <a:solidFill>
                                  <a:schemeClr val="bg2"/>
                                </a:solidFill>
                                <a:latin typeface="Cambria Math" panose="02040503050406030204" pitchFamily="18" charset="0"/>
                              </a:rPr>
                              <m:t>2</m:t>
                            </m:r>
                          </m:sub>
                        </m:sSub>
                      </m:oMath>
                    </m:oMathPara>
                  </a14:m>
                  <a:endParaRPr lang="zh-CN" altLang="en-US" dirty="0">
                    <a:solidFill>
                      <a:schemeClr val="bg2"/>
                    </a:solidFill>
                  </a:endParaRPr>
                </a:p>
              </p:txBody>
            </p:sp>
          </mc:Choice>
          <mc:Fallback xmlns="">
            <p:sp>
              <p:nvSpPr>
                <p:cNvPr id="85" name="文本框 84">
                  <a:extLst>
                    <a:ext uri="{FF2B5EF4-FFF2-40B4-BE49-F238E27FC236}">
                      <a16:creationId xmlns:a16="http://schemas.microsoft.com/office/drawing/2014/main" id="{F74A2136-F800-6266-C9E8-E620DC31BC7C}"/>
                    </a:ext>
                  </a:extLst>
                </p:cNvPr>
                <p:cNvSpPr txBox="1">
                  <a:spLocks noRot="1" noChangeAspect="1" noMove="1" noResize="1" noEditPoints="1" noAdjustHandles="1" noChangeArrowheads="1" noChangeShapeType="1" noTextEdit="1"/>
                </p:cNvSpPr>
                <p:nvPr/>
              </p:nvSpPr>
              <p:spPr>
                <a:xfrm>
                  <a:off x="4506396" y="2029689"/>
                  <a:ext cx="409856" cy="300082"/>
                </a:xfrm>
                <a:prstGeom prst="rect">
                  <a:avLst/>
                </a:prstGeom>
                <a:blipFill>
                  <a:blip r:embed="rId9"/>
                  <a:stretch>
                    <a:fillRect/>
                  </a:stretch>
                </a:blipFill>
              </p:spPr>
              <p:txBody>
                <a:bodyPr/>
                <a:lstStyle/>
                <a:p>
                  <a:r>
                    <a:rPr lang="zh-CN" altLang="en-US">
                      <a:noFill/>
                    </a:rPr>
                    <a:t> </a:t>
                  </a:r>
                </a:p>
              </p:txBody>
            </p:sp>
          </mc:Fallback>
        </mc:AlternateContent>
        <p:sp>
          <p:nvSpPr>
            <p:cNvPr id="22" name="椭圆 21">
              <a:extLst>
                <a:ext uri="{FF2B5EF4-FFF2-40B4-BE49-F238E27FC236}">
                  <a16:creationId xmlns:a16="http://schemas.microsoft.com/office/drawing/2014/main" id="{14264037-2C7C-C409-7B67-439308C2D96E}"/>
                </a:ext>
              </a:extLst>
            </p:cNvPr>
            <p:cNvSpPr/>
            <p:nvPr/>
          </p:nvSpPr>
          <p:spPr>
            <a:xfrm>
              <a:off x="4564626" y="2065246"/>
              <a:ext cx="265471" cy="258097"/>
            </a:xfrm>
            <a:prstGeom prst="ellipse">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1D49D1A6-789E-17EE-3F19-A127D20DB10B}"/>
              </a:ext>
            </a:extLst>
          </p:cNvPr>
          <p:cNvGrpSpPr/>
          <p:nvPr/>
        </p:nvGrpSpPr>
        <p:grpSpPr>
          <a:xfrm>
            <a:off x="4519398" y="2890624"/>
            <a:ext cx="409856" cy="300082"/>
            <a:chOff x="4519398" y="2890624"/>
            <a:chExt cx="409856" cy="300082"/>
          </a:xfrm>
        </p:grpSpPr>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EC47984F-F21E-000D-A6FC-F41890787CEF}"/>
                    </a:ext>
                  </a:extLst>
                </p:cNvPr>
                <p:cNvSpPr txBox="1"/>
                <p:nvPr/>
              </p:nvSpPr>
              <p:spPr>
                <a:xfrm>
                  <a:off x="4519398" y="2890624"/>
                  <a:ext cx="409856" cy="30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bg2"/>
                                </a:solidFill>
                                <a:latin typeface="Cambria Math" panose="02040503050406030204" pitchFamily="18" charset="0"/>
                              </a:rPr>
                            </m:ctrlPr>
                          </m:sSubPr>
                          <m:e>
                            <m:r>
                              <a:rPr lang="en-US" altLang="zh-CN" b="0" i="1" smtClean="0">
                                <a:solidFill>
                                  <a:schemeClr val="bg2"/>
                                </a:solidFill>
                                <a:latin typeface="Cambria Math" panose="02040503050406030204" pitchFamily="18" charset="0"/>
                              </a:rPr>
                              <m:t>h</m:t>
                            </m:r>
                          </m:e>
                          <m:sub>
                            <m:r>
                              <a:rPr lang="en-US" altLang="zh-CN" b="0" i="1" smtClean="0">
                                <a:solidFill>
                                  <a:schemeClr val="bg2"/>
                                </a:solidFill>
                                <a:latin typeface="Cambria Math" panose="02040503050406030204" pitchFamily="18" charset="0"/>
                              </a:rPr>
                              <m:t>3</m:t>
                            </m:r>
                          </m:sub>
                        </m:sSub>
                      </m:oMath>
                    </m:oMathPara>
                  </a14:m>
                  <a:endParaRPr lang="zh-CN" altLang="en-US" dirty="0">
                    <a:solidFill>
                      <a:schemeClr val="bg2"/>
                    </a:solidFill>
                  </a:endParaRPr>
                </a:p>
              </p:txBody>
            </p:sp>
          </mc:Choice>
          <mc:Fallback xmlns="">
            <p:sp>
              <p:nvSpPr>
                <p:cNvPr id="86" name="文本框 85">
                  <a:extLst>
                    <a:ext uri="{FF2B5EF4-FFF2-40B4-BE49-F238E27FC236}">
                      <a16:creationId xmlns:a16="http://schemas.microsoft.com/office/drawing/2014/main" id="{EC47984F-F21E-000D-A6FC-F41890787CEF}"/>
                    </a:ext>
                  </a:extLst>
                </p:cNvPr>
                <p:cNvSpPr txBox="1">
                  <a:spLocks noRot="1" noChangeAspect="1" noMove="1" noResize="1" noEditPoints="1" noAdjustHandles="1" noChangeArrowheads="1" noChangeShapeType="1" noTextEdit="1"/>
                </p:cNvSpPr>
                <p:nvPr/>
              </p:nvSpPr>
              <p:spPr>
                <a:xfrm>
                  <a:off x="4519398" y="2890624"/>
                  <a:ext cx="409856" cy="300082"/>
                </a:xfrm>
                <a:prstGeom prst="rect">
                  <a:avLst/>
                </a:prstGeom>
                <a:blipFill>
                  <a:blip r:embed="rId10"/>
                  <a:stretch>
                    <a:fillRect/>
                  </a:stretch>
                </a:blipFill>
              </p:spPr>
              <p:txBody>
                <a:bodyPr/>
                <a:lstStyle/>
                <a:p>
                  <a:r>
                    <a:rPr lang="zh-CN" altLang="en-US">
                      <a:noFill/>
                    </a:rPr>
                    <a:t> </a:t>
                  </a:r>
                </a:p>
              </p:txBody>
            </p:sp>
          </mc:Fallback>
        </mc:AlternateContent>
        <p:sp>
          <p:nvSpPr>
            <p:cNvPr id="23" name="椭圆 22">
              <a:extLst>
                <a:ext uri="{FF2B5EF4-FFF2-40B4-BE49-F238E27FC236}">
                  <a16:creationId xmlns:a16="http://schemas.microsoft.com/office/drawing/2014/main" id="{F7544163-B7B3-4AD9-29AD-C225E1F78151}"/>
                </a:ext>
              </a:extLst>
            </p:cNvPr>
            <p:cNvSpPr/>
            <p:nvPr/>
          </p:nvSpPr>
          <p:spPr>
            <a:xfrm>
              <a:off x="4578588" y="2932609"/>
              <a:ext cx="265471" cy="258097"/>
            </a:xfrm>
            <a:prstGeom prst="ellipse">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a:extLst>
              <a:ext uri="{FF2B5EF4-FFF2-40B4-BE49-F238E27FC236}">
                <a16:creationId xmlns:a16="http://schemas.microsoft.com/office/drawing/2014/main" id="{11941487-F6A5-CA9D-65DF-B65CBD06FE94}"/>
              </a:ext>
            </a:extLst>
          </p:cNvPr>
          <p:cNvGrpSpPr/>
          <p:nvPr/>
        </p:nvGrpSpPr>
        <p:grpSpPr>
          <a:xfrm>
            <a:off x="7243141" y="1572026"/>
            <a:ext cx="400558" cy="300082"/>
            <a:chOff x="7243141" y="1572026"/>
            <a:chExt cx="400558" cy="300082"/>
          </a:xfrm>
        </p:grpSpPr>
        <mc:AlternateContent xmlns:mc="http://schemas.openxmlformats.org/markup-compatibility/2006" xmlns:a14="http://schemas.microsoft.com/office/drawing/2010/main">
          <mc:Choice Requires="a14">
            <p:sp>
              <p:nvSpPr>
                <p:cNvPr id="93" name="文本框 92">
                  <a:extLst>
                    <a:ext uri="{FF2B5EF4-FFF2-40B4-BE49-F238E27FC236}">
                      <a16:creationId xmlns:a16="http://schemas.microsoft.com/office/drawing/2014/main" id="{CA5DCE64-9F94-E3CA-954D-A61FED10274A}"/>
                    </a:ext>
                  </a:extLst>
                </p:cNvPr>
                <p:cNvSpPr txBox="1"/>
                <p:nvPr/>
              </p:nvSpPr>
              <p:spPr>
                <a:xfrm>
                  <a:off x="7243141" y="1572026"/>
                  <a:ext cx="400558" cy="30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bg2"/>
                                </a:solidFill>
                                <a:latin typeface="Cambria Math" panose="02040503050406030204" pitchFamily="18" charset="0"/>
                              </a:rPr>
                            </m:ctrlPr>
                          </m:sSubPr>
                          <m:e>
                            <m:r>
                              <a:rPr lang="en-US" altLang="zh-CN" b="0" i="1" smtClean="0">
                                <a:solidFill>
                                  <a:schemeClr val="bg2"/>
                                </a:solidFill>
                                <a:latin typeface="Cambria Math" panose="02040503050406030204" pitchFamily="18" charset="0"/>
                              </a:rPr>
                              <m:t>𝑦</m:t>
                            </m:r>
                          </m:e>
                          <m:sub>
                            <m:r>
                              <a:rPr lang="en-US" altLang="zh-CN" b="0" i="1" smtClean="0">
                                <a:solidFill>
                                  <a:schemeClr val="bg2"/>
                                </a:solidFill>
                                <a:latin typeface="Cambria Math" panose="02040503050406030204" pitchFamily="18" charset="0"/>
                              </a:rPr>
                              <m:t>1</m:t>
                            </m:r>
                          </m:sub>
                        </m:sSub>
                      </m:oMath>
                    </m:oMathPara>
                  </a14:m>
                  <a:endParaRPr lang="zh-CN" altLang="en-US" dirty="0">
                    <a:solidFill>
                      <a:schemeClr val="bg2"/>
                    </a:solidFill>
                  </a:endParaRPr>
                </a:p>
              </p:txBody>
            </p:sp>
          </mc:Choice>
          <mc:Fallback xmlns="">
            <p:sp>
              <p:nvSpPr>
                <p:cNvPr id="93" name="文本框 92">
                  <a:extLst>
                    <a:ext uri="{FF2B5EF4-FFF2-40B4-BE49-F238E27FC236}">
                      <a16:creationId xmlns:a16="http://schemas.microsoft.com/office/drawing/2014/main" id="{CA5DCE64-9F94-E3CA-954D-A61FED10274A}"/>
                    </a:ext>
                  </a:extLst>
                </p:cNvPr>
                <p:cNvSpPr txBox="1">
                  <a:spLocks noRot="1" noChangeAspect="1" noMove="1" noResize="1" noEditPoints="1" noAdjustHandles="1" noChangeArrowheads="1" noChangeShapeType="1" noTextEdit="1"/>
                </p:cNvSpPr>
                <p:nvPr/>
              </p:nvSpPr>
              <p:spPr>
                <a:xfrm>
                  <a:off x="7243141" y="1572026"/>
                  <a:ext cx="400558" cy="300082"/>
                </a:xfrm>
                <a:prstGeom prst="rect">
                  <a:avLst/>
                </a:prstGeom>
                <a:blipFill>
                  <a:blip r:embed="rId11"/>
                  <a:stretch>
                    <a:fillRect b="-2041"/>
                  </a:stretch>
                </a:blipFill>
              </p:spPr>
              <p:txBody>
                <a:bodyPr/>
                <a:lstStyle/>
                <a:p>
                  <a:r>
                    <a:rPr lang="zh-CN" altLang="en-US">
                      <a:noFill/>
                    </a:rPr>
                    <a:t> </a:t>
                  </a:r>
                </a:p>
              </p:txBody>
            </p:sp>
          </mc:Fallback>
        </mc:AlternateContent>
        <p:sp>
          <p:nvSpPr>
            <p:cNvPr id="24" name="椭圆 23">
              <a:extLst>
                <a:ext uri="{FF2B5EF4-FFF2-40B4-BE49-F238E27FC236}">
                  <a16:creationId xmlns:a16="http://schemas.microsoft.com/office/drawing/2014/main" id="{7EB8AFA3-FD61-8B3F-3DA3-4C4EFE2E55E9}"/>
                </a:ext>
              </a:extLst>
            </p:cNvPr>
            <p:cNvSpPr/>
            <p:nvPr/>
          </p:nvSpPr>
          <p:spPr>
            <a:xfrm>
              <a:off x="7300109" y="1598438"/>
              <a:ext cx="265471" cy="258097"/>
            </a:xfrm>
            <a:prstGeom prst="ellipse">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3A8B3B3E-E1B5-CEA2-309A-65D6DAAC7D77}"/>
              </a:ext>
            </a:extLst>
          </p:cNvPr>
          <p:cNvGrpSpPr/>
          <p:nvPr/>
        </p:nvGrpSpPr>
        <p:grpSpPr>
          <a:xfrm>
            <a:off x="7262035" y="2594915"/>
            <a:ext cx="404598" cy="300082"/>
            <a:chOff x="7293755" y="2595093"/>
            <a:chExt cx="404598" cy="300082"/>
          </a:xfrm>
        </p:grpSpPr>
        <mc:AlternateContent xmlns:mc="http://schemas.openxmlformats.org/markup-compatibility/2006" xmlns:a14="http://schemas.microsoft.com/office/drawing/2010/main">
          <mc:Choice Requires="a14">
            <p:sp>
              <p:nvSpPr>
                <p:cNvPr id="94" name="文本框 93">
                  <a:extLst>
                    <a:ext uri="{FF2B5EF4-FFF2-40B4-BE49-F238E27FC236}">
                      <a16:creationId xmlns:a16="http://schemas.microsoft.com/office/drawing/2014/main" id="{6E175B01-37CD-6505-60D0-98A0E8B86532}"/>
                    </a:ext>
                  </a:extLst>
                </p:cNvPr>
                <p:cNvSpPr txBox="1"/>
                <p:nvPr/>
              </p:nvSpPr>
              <p:spPr>
                <a:xfrm>
                  <a:off x="7293755" y="2595093"/>
                  <a:ext cx="404598" cy="30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bg2"/>
                                </a:solidFill>
                                <a:latin typeface="Cambria Math" panose="02040503050406030204" pitchFamily="18" charset="0"/>
                              </a:rPr>
                            </m:ctrlPr>
                          </m:sSubPr>
                          <m:e>
                            <m:r>
                              <a:rPr lang="en-US" altLang="zh-CN" b="0" i="1" smtClean="0">
                                <a:solidFill>
                                  <a:schemeClr val="bg2"/>
                                </a:solidFill>
                                <a:latin typeface="Cambria Math" panose="02040503050406030204" pitchFamily="18" charset="0"/>
                              </a:rPr>
                              <m:t>𝑦</m:t>
                            </m:r>
                          </m:e>
                          <m:sub>
                            <m:r>
                              <a:rPr lang="en-US" altLang="zh-CN" b="0" i="1" smtClean="0">
                                <a:solidFill>
                                  <a:schemeClr val="bg2"/>
                                </a:solidFill>
                                <a:latin typeface="Cambria Math" panose="02040503050406030204" pitchFamily="18" charset="0"/>
                              </a:rPr>
                              <m:t>2</m:t>
                            </m:r>
                          </m:sub>
                        </m:sSub>
                      </m:oMath>
                    </m:oMathPara>
                  </a14:m>
                  <a:endParaRPr lang="zh-CN" altLang="en-US" dirty="0">
                    <a:solidFill>
                      <a:schemeClr val="bg2"/>
                    </a:solidFill>
                  </a:endParaRPr>
                </a:p>
              </p:txBody>
            </p:sp>
          </mc:Choice>
          <mc:Fallback xmlns="">
            <p:sp>
              <p:nvSpPr>
                <p:cNvPr id="94" name="文本框 93">
                  <a:extLst>
                    <a:ext uri="{FF2B5EF4-FFF2-40B4-BE49-F238E27FC236}">
                      <a16:creationId xmlns:a16="http://schemas.microsoft.com/office/drawing/2014/main" id="{6E175B01-37CD-6505-60D0-98A0E8B86532}"/>
                    </a:ext>
                  </a:extLst>
                </p:cNvPr>
                <p:cNvSpPr txBox="1">
                  <a:spLocks noRot="1" noChangeAspect="1" noMove="1" noResize="1" noEditPoints="1" noAdjustHandles="1" noChangeArrowheads="1" noChangeShapeType="1" noTextEdit="1"/>
                </p:cNvSpPr>
                <p:nvPr/>
              </p:nvSpPr>
              <p:spPr>
                <a:xfrm>
                  <a:off x="7293755" y="2595093"/>
                  <a:ext cx="404598" cy="300082"/>
                </a:xfrm>
                <a:prstGeom prst="rect">
                  <a:avLst/>
                </a:prstGeom>
                <a:blipFill>
                  <a:blip r:embed="rId12"/>
                  <a:stretch>
                    <a:fillRect b="-2041"/>
                  </a:stretch>
                </a:blipFill>
              </p:spPr>
              <p:txBody>
                <a:bodyPr/>
                <a:lstStyle/>
                <a:p>
                  <a:r>
                    <a:rPr lang="zh-CN" altLang="en-US">
                      <a:noFill/>
                    </a:rPr>
                    <a:t> </a:t>
                  </a:r>
                </a:p>
              </p:txBody>
            </p:sp>
          </mc:Fallback>
        </mc:AlternateContent>
        <p:sp>
          <p:nvSpPr>
            <p:cNvPr id="25" name="椭圆 24">
              <a:extLst>
                <a:ext uri="{FF2B5EF4-FFF2-40B4-BE49-F238E27FC236}">
                  <a16:creationId xmlns:a16="http://schemas.microsoft.com/office/drawing/2014/main" id="{E781AE62-12B2-A6FE-3634-55A1F21FE149}"/>
                </a:ext>
              </a:extLst>
            </p:cNvPr>
            <p:cNvSpPr/>
            <p:nvPr/>
          </p:nvSpPr>
          <p:spPr>
            <a:xfrm>
              <a:off x="7360920" y="2632527"/>
              <a:ext cx="265471" cy="258097"/>
            </a:xfrm>
            <a:prstGeom prst="ellipse">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9" name="直接箭头连接符 28" descr="rrer">
            <a:extLst>
              <a:ext uri="{FF2B5EF4-FFF2-40B4-BE49-F238E27FC236}">
                <a16:creationId xmlns:a16="http://schemas.microsoft.com/office/drawing/2014/main" id="{DB4050CA-2AC9-C3DC-9200-5C4DB7053B8E}"/>
              </a:ext>
            </a:extLst>
          </p:cNvPr>
          <p:cNvCxnSpPr>
            <a:stCxn id="4" idx="6"/>
            <a:endCxn id="21" idx="2"/>
          </p:cNvCxnSpPr>
          <p:nvPr/>
        </p:nvCxnSpPr>
        <p:spPr>
          <a:xfrm>
            <a:off x="1457633" y="1211908"/>
            <a:ext cx="3114367" cy="23527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1" name="直接箭头连接符 30">
            <a:extLst>
              <a:ext uri="{FF2B5EF4-FFF2-40B4-BE49-F238E27FC236}">
                <a16:creationId xmlns:a16="http://schemas.microsoft.com/office/drawing/2014/main" id="{89650017-B354-A1F8-D606-DA690F594BC2}"/>
              </a:ext>
            </a:extLst>
          </p:cNvPr>
          <p:cNvCxnSpPr>
            <a:cxnSpLocks/>
            <a:stCxn id="18" idx="6"/>
            <a:endCxn id="21" idx="2"/>
          </p:cNvCxnSpPr>
          <p:nvPr/>
        </p:nvCxnSpPr>
        <p:spPr>
          <a:xfrm flipV="1">
            <a:off x="1457633" y="1447185"/>
            <a:ext cx="3114367" cy="45167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3" name="直接箭头连接符 32">
            <a:extLst>
              <a:ext uri="{FF2B5EF4-FFF2-40B4-BE49-F238E27FC236}">
                <a16:creationId xmlns:a16="http://schemas.microsoft.com/office/drawing/2014/main" id="{B2E406AB-787B-DC2E-A1F8-B46700D28498}"/>
              </a:ext>
            </a:extLst>
          </p:cNvPr>
          <p:cNvCxnSpPr>
            <a:cxnSpLocks/>
            <a:stCxn id="19" idx="6"/>
            <a:endCxn id="22" idx="2"/>
          </p:cNvCxnSpPr>
          <p:nvPr/>
        </p:nvCxnSpPr>
        <p:spPr>
          <a:xfrm flipV="1">
            <a:off x="1450259" y="2194295"/>
            <a:ext cx="3114367" cy="37069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6" name="直接箭头连接符 35">
            <a:extLst>
              <a:ext uri="{FF2B5EF4-FFF2-40B4-BE49-F238E27FC236}">
                <a16:creationId xmlns:a16="http://schemas.microsoft.com/office/drawing/2014/main" id="{465CB549-6A6B-1615-5B34-D60AC436F48A}"/>
              </a:ext>
            </a:extLst>
          </p:cNvPr>
          <p:cNvCxnSpPr>
            <a:cxnSpLocks/>
            <a:stCxn id="20" idx="6"/>
            <a:endCxn id="23" idx="2"/>
          </p:cNvCxnSpPr>
          <p:nvPr/>
        </p:nvCxnSpPr>
        <p:spPr>
          <a:xfrm flipV="1">
            <a:off x="1450259" y="3061658"/>
            <a:ext cx="3128329" cy="20027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9" name="直接箭头连接符 38">
            <a:extLst>
              <a:ext uri="{FF2B5EF4-FFF2-40B4-BE49-F238E27FC236}">
                <a16:creationId xmlns:a16="http://schemas.microsoft.com/office/drawing/2014/main" id="{E9FB772E-9BD8-4547-D916-A12AE6E2F234}"/>
              </a:ext>
            </a:extLst>
          </p:cNvPr>
          <p:cNvCxnSpPr>
            <a:cxnSpLocks/>
            <a:stCxn id="4" idx="6"/>
            <a:endCxn id="22" idx="2"/>
          </p:cNvCxnSpPr>
          <p:nvPr/>
        </p:nvCxnSpPr>
        <p:spPr>
          <a:xfrm>
            <a:off x="1457633" y="1211908"/>
            <a:ext cx="3106993" cy="98238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2" name="直接箭头连接符 41">
            <a:extLst>
              <a:ext uri="{FF2B5EF4-FFF2-40B4-BE49-F238E27FC236}">
                <a16:creationId xmlns:a16="http://schemas.microsoft.com/office/drawing/2014/main" id="{42C78D73-3562-25A7-A64B-CC57F9B0ADBE}"/>
              </a:ext>
            </a:extLst>
          </p:cNvPr>
          <p:cNvCxnSpPr>
            <a:cxnSpLocks/>
            <a:stCxn id="4" idx="6"/>
            <a:endCxn id="23" idx="2"/>
          </p:cNvCxnSpPr>
          <p:nvPr/>
        </p:nvCxnSpPr>
        <p:spPr>
          <a:xfrm>
            <a:off x="1457633" y="1211908"/>
            <a:ext cx="3120955" cy="184975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8" name="直接箭头连接符 47">
            <a:extLst>
              <a:ext uri="{FF2B5EF4-FFF2-40B4-BE49-F238E27FC236}">
                <a16:creationId xmlns:a16="http://schemas.microsoft.com/office/drawing/2014/main" id="{33AE121A-7A39-17A7-5E2F-FEB07DE072B6}"/>
              </a:ext>
            </a:extLst>
          </p:cNvPr>
          <p:cNvCxnSpPr>
            <a:cxnSpLocks/>
            <a:stCxn id="18" idx="6"/>
            <a:endCxn id="22" idx="2"/>
          </p:cNvCxnSpPr>
          <p:nvPr/>
        </p:nvCxnSpPr>
        <p:spPr>
          <a:xfrm>
            <a:off x="1457633" y="1898855"/>
            <a:ext cx="3106993" cy="29544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1" name="直接箭头连接符 50">
            <a:extLst>
              <a:ext uri="{FF2B5EF4-FFF2-40B4-BE49-F238E27FC236}">
                <a16:creationId xmlns:a16="http://schemas.microsoft.com/office/drawing/2014/main" id="{ACDB3EE3-6204-00A2-C31C-57B7E476E129}"/>
              </a:ext>
            </a:extLst>
          </p:cNvPr>
          <p:cNvCxnSpPr>
            <a:cxnSpLocks/>
            <a:stCxn id="19" idx="6"/>
            <a:endCxn id="21" idx="2"/>
          </p:cNvCxnSpPr>
          <p:nvPr/>
        </p:nvCxnSpPr>
        <p:spPr>
          <a:xfrm flipV="1">
            <a:off x="1450259" y="1447185"/>
            <a:ext cx="3121741" cy="111780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4" name="直接箭头连接符 53">
            <a:extLst>
              <a:ext uri="{FF2B5EF4-FFF2-40B4-BE49-F238E27FC236}">
                <a16:creationId xmlns:a16="http://schemas.microsoft.com/office/drawing/2014/main" id="{F5EC21D0-0BA6-92A0-2F8C-555FA6E85015}"/>
              </a:ext>
            </a:extLst>
          </p:cNvPr>
          <p:cNvCxnSpPr>
            <a:cxnSpLocks/>
            <a:stCxn id="18" idx="6"/>
            <a:endCxn id="23" idx="2"/>
          </p:cNvCxnSpPr>
          <p:nvPr/>
        </p:nvCxnSpPr>
        <p:spPr>
          <a:xfrm>
            <a:off x="1457633" y="1898855"/>
            <a:ext cx="3120955" cy="116280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7" name="直接箭头连接符 56">
            <a:extLst>
              <a:ext uri="{FF2B5EF4-FFF2-40B4-BE49-F238E27FC236}">
                <a16:creationId xmlns:a16="http://schemas.microsoft.com/office/drawing/2014/main" id="{51843F22-326B-1384-2EA6-E53535A3A689}"/>
              </a:ext>
            </a:extLst>
          </p:cNvPr>
          <p:cNvCxnSpPr>
            <a:cxnSpLocks/>
            <a:stCxn id="19" idx="6"/>
            <a:endCxn id="23" idx="2"/>
          </p:cNvCxnSpPr>
          <p:nvPr/>
        </p:nvCxnSpPr>
        <p:spPr>
          <a:xfrm>
            <a:off x="1450259" y="2564990"/>
            <a:ext cx="3128329" cy="49666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0" name="直接箭头连接符 59">
            <a:extLst>
              <a:ext uri="{FF2B5EF4-FFF2-40B4-BE49-F238E27FC236}">
                <a16:creationId xmlns:a16="http://schemas.microsoft.com/office/drawing/2014/main" id="{C8BF046A-E83B-143F-EF91-97A416671AC8}"/>
              </a:ext>
            </a:extLst>
          </p:cNvPr>
          <p:cNvCxnSpPr>
            <a:cxnSpLocks/>
            <a:stCxn id="20" idx="6"/>
            <a:endCxn id="21" idx="2"/>
          </p:cNvCxnSpPr>
          <p:nvPr/>
        </p:nvCxnSpPr>
        <p:spPr>
          <a:xfrm flipV="1">
            <a:off x="1450259" y="1447185"/>
            <a:ext cx="3121741" cy="181475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3" name="直接箭头连接符 62">
            <a:extLst>
              <a:ext uri="{FF2B5EF4-FFF2-40B4-BE49-F238E27FC236}">
                <a16:creationId xmlns:a16="http://schemas.microsoft.com/office/drawing/2014/main" id="{3E2C2413-49DD-DB65-DFE5-C24AF28DF6FC}"/>
              </a:ext>
            </a:extLst>
          </p:cNvPr>
          <p:cNvCxnSpPr>
            <a:cxnSpLocks/>
            <a:stCxn id="20" idx="6"/>
            <a:endCxn id="22" idx="2"/>
          </p:cNvCxnSpPr>
          <p:nvPr/>
        </p:nvCxnSpPr>
        <p:spPr>
          <a:xfrm flipV="1">
            <a:off x="1450259" y="2194295"/>
            <a:ext cx="3114367" cy="106764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6" name="直接箭头连接符 65" descr="fgdfg">
            <a:extLst>
              <a:ext uri="{FF2B5EF4-FFF2-40B4-BE49-F238E27FC236}">
                <a16:creationId xmlns:a16="http://schemas.microsoft.com/office/drawing/2014/main" id="{09AA78A2-A479-1D30-A0F0-B6614208FE27}"/>
              </a:ext>
              <a:ext uri="{C183D7F6-B498-43B3-948B-1728B52AA6E4}">
                <adec:decorative xmlns:adec="http://schemas.microsoft.com/office/drawing/2017/decorative" val="0"/>
              </a:ext>
            </a:extLst>
          </p:cNvPr>
          <p:cNvCxnSpPr>
            <a:cxnSpLocks/>
            <a:stCxn id="21" idx="6"/>
          </p:cNvCxnSpPr>
          <p:nvPr/>
        </p:nvCxnSpPr>
        <p:spPr>
          <a:xfrm>
            <a:off x="4837471" y="1447185"/>
            <a:ext cx="1083750"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9" name="直接箭头连接符 68">
            <a:extLst>
              <a:ext uri="{FF2B5EF4-FFF2-40B4-BE49-F238E27FC236}">
                <a16:creationId xmlns:a16="http://schemas.microsoft.com/office/drawing/2014/main" id="{C8BBE475-CBAA-AB12-BD72-6220B2495566}"/>
              </a:ext>
            </a:extLst>
          </p:cNvPr>
          <p:cNvCxnSpPr>
            <a:cxnSpLocks/>
            <a:stCxn id="22" idx="6"/>
          </p:cNvCxnSpPr>
          <p:nvPr/>
        </p:nvCxnSpPr>
        <p:spPr>
          <a:xfrm>
            <a:off x="4830097" y="2194295"/>
            <a:ext cx="1070580"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6" name="直接箭头连接符 75">
            <a:extLst>
              <a:ext uri="{FF2B5EF4-FFF2-40B4-BE49-F238E27FC236}">
                <a16:creationId xmlns:a16="http://schemas.microsoft.com/office/drawing/2014/main" id="{BFEF829E-D6CB-454A-AB44-65189C98E78B}"/>
              </a:ext>
            </a:extLst>
          </p:cNvPr>
          <p:cNvCxnSpPr>
            <a:cxnSpLocks/>
            <a:stCxn id="23" idx="6"/>
          </p:cNvCxnSpPr>
          <p:nvPr/>
        </p:nvCxnSpPr>
        <p:spPr>
          <a:xfrm>
            <a:off x="4844059" y="3061658"/>
            <a:ext cx="1056618"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9" name="直接箭头连接符 78">
            <a:extLst>
              <a:ext uri="{FF2B5EF4-FFF2-40B4-BE49-F238E27FC236}">
                <a16:creationId xmlns:a16="http://schemas.microsoft.com/office/drawing/2014/main" id="{3958A999-55AA-ECF3-D834-77A37C7C8B13}"/>
              </a:ext>
            </a:extLst>
          </p:cNvPr>
          <p:cNvCxnSpPr>
            <a:cxnSpLocks/>
            <a:endCxn id="25" idx="2"/>
          </p:cNvCxnSpPr>
          <p:nvPr/>
        </p:nvCxnSpPr>
        <p:spPr>
          <a:xfrm>
            <a:off x="6471390" y="2761398"/>
            <a:ext cx="857810"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82" name="直接箭头连接符 81">
            <a:extLst>
              <a:ext uri="{FF2B5EF4-FFF2-40B4-BE49-F238E27FC236}">
                <a16:creationId xmlns:a16="http://schemas.microsoft.com/office/drawing/2014/main" id="{69053743-F531-379A-430F-C46FE686FC13}"/>
              </a:ext>
            </a:extLst>
          </p:cNvPr>
          <p:cNvCxnSpPr>
            <a:cxnSpLocks/>
            <a:endCxn id="24" idx="2"/>
          </p:cNvCxnSpPr>
          <p:nvPr/>
        </p:nvCxnSpPr>
        <p:spPr>
          <a:xfrm>
            <a:off x="6503110" y="1718305"/>
            <a:ext cx="796999" cy="918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44" name="文本框 143">
            <a:extLst>
              <a:ext uri="{FF2B5EF4-FFF2-40B4-BE49-F238E27FC236}">
                <a16:creationId xmlns:a16="http://schemas.microsoft.com/office/drawing/2014/main" id="{A930EB4C-259F-1EA1-3D44-E4EF2BE1C7FB}"/>
              </a:ext>
            </a:extLst>
          </p:cNvPr>
          <p:cNvSpPr txBox="1"/>
          <p:nvPr/>
        </p:nvSpPr>
        <p:spPr>
          <a:xfrm>
            <a:off x="1117148" y="729971"/>
            <a:ext cx="415498" cy="230832"/>
          </a:xfrm>
          <a:prstGeom prst="rect">
            <a:avLst/>
          </a:prstGeom>
          <a:noFill/>
        </p:spPr>
        <p:txBody>
          <a:bodyPr wrap="none" rtlCol="0">
            <a:spAutoFit/>
          </a:bodyPr>
          <a:lstStyle/>
          <a:p>
            <a:r>
              <a:rPr lang="zh-CN" altLang="en-US" sz="900" dirty="0">
                <a:solidFill>
                  <a:schemeClr val="bg2">
                    <a:lumMod val="40000"/>
                    <a:lumOff val="60000"/>
                  </a:schemeClr>
                </a:solidFill>
              </a:rPr>
              <a:t>输入</a:t>
            </a:r>
          </a:p>
        </p:txBody>
      </p:sp>
      <p:sp>
        <p:nvSpPr>
          <p:cNvPr id="145" name="文本框 144">
            <a:extLst>
              <a:ext uri="{FF2B5EF4-FFF2-40B4-BE49-F238E27FC236}">
                <a16:creationId xmlns:a16="http://schemas.microsoft.com/office/drawing/2014/main" id="{630361E1-6601-3DC9-4973-1514E4547793}"/>
              </a:ext>
            </a:extLst>
          </p:cNvPr>
          <p:cNvSpPr txBox="1"/>
          <p:nvPr/>
        </p:nvSpPr>
        <p:spPr>
          <a:xfrm>
            <a:off x="7153171" y="801844"/>
            <a:ext cx="415498" cy="230832"/>
          </a:xfrm>
          <a:prstGeom prst="rect">
            <a:avLst/>
          </a:prstGeom>
          <a:noFill/>
        </p:spPr>
        <p:txBody>
          <a:bodyPr wrap="none" rtlCol="0">
            <a:spAutoFit/>
          </a:bodyPr>
          <a:lstStyle/>
          <a:p>
            <a:r>
              <a:rPr lang="zh-CN" altLang="en-US" sz="900" dirty="0">
                <a:solidFill>
                  <a:schemeClr val="bg2">
                    <a:lumMod val="40000"/>
                    <a:lumOff val="60000"/>
                  </a:schemeClr>
                </a:solidFill>
              </a:rPr>
              <a:t>输出</a:t>
            </a:r>
          </a:p>
        </p:txBody>
      </p:sp>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8E2A8F76-2EDE-9DC3-4966-360EC6C2231A}"/>
                  </a:ext>
                </a:extLst>
              </p:cNvPr>
              <p:cNvSpPr txBox="1"/>
              <p:nvPr/>
            </p:nvSpPr>
            <p:spPr>
              <a:xfrm>
                <a:off x="4790894" y="991333"/>
                <a:ext cx="795731" cy="4380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800" i="1" smtClean="0">
                              <a:solidFill>
                                <a:schemeClr val="accent3">
                                  <a:lumMod val="75000"/>
                                </a:schemeClr>
                              </a:solidFill>
                              <a:latin typeface="Cambria Math" panose="02040503050406030204" pitchFamily="18" charset="0"/>
                            </a:rPr>
                          </m:ctrlPr>
                        </m:naryPr>
                        <m:sub>
                          <m:r>
                            <m:rPr>
                              <m:brk m:alnAt="7"/>
                            </m:rPr>
                            <a:rPr lang="en-US" altLang="zh-CN" sz="800" b="0" i="1" smtClean="0">
                              <a:solidFill>
                                <a:schemeClr val="accent3">
                                  <a:lumMod val="75000"/>
                                </a:schemeClr>
                              </a:solidFill>
                              <a:latin typeface="Cambria Math" panose="02040503050406030204" pitchFamily="18" charset="0"/>
                            </a:rPr>
                            <m:t>𝑖</m:t>
                          </m:r>
                          <m:r>
                            <a:rPr lang="en-US" altLang="zh-CN" sz="800" b="0" i="1" smtClean="0">
                              <a:solidFill>
                                <a:schemeClr val="accent3">
                                  <a:lumMod val="75000"/>
                                </a:schemeClr>
                              </a:solidFill>
                              <a:latin typeface="Cambria Math" panose="02040503050406030204" pitchFamily="18" charset="0"/>
                            </a:rPr>
                            <m:t>=1</m:t>
                          </m:r>
                        </m:sub>
                        <m:sup>
                          <m:r>
                            <a:rPr lang="en-US" altLang="zh-CN" sz="800" b="0" i="1" smtClean="0">
                              <a:solidFill>
                                <a:schemeClr val="accent3">
                                  <a:lumMod val="75000"/>
                                </a:schemeClr>
                              </a:solidFill>
                              <a:latin typeface="Cambria Math" panose="02040503050406030204" pitchFamily="18" charset="0"/>
                            </a:rPr>
                            <m:t>4</m:t>
                          </m:r>
                        </m:sup>
                        <m:e>
                          <m:sSub>
                            <m:sSubPr>
                              <m:ctrlPr>
                                <a:rPr lang="en-US" altLang="zh-CN" sz="800" i="1" smtClean="0">
                                  <a:solidFill>
                                    <a:schemeClr val="accent3">
                                      <a:lumMod val="75000"/>
                                    </a:schemeClr>
                                  </a:solidFill>
                                  <a:latin typeface="Cambria Math" panose="02040503050406030204" pitchFamily="18" charset="0"/>
                                </a:rPr>
                              </m:ctrlPr>
                            </m:sSubPr>
                            <m:e>
                              <m:r>
                                <a:rPr lang="en-US" altLang="zh-CN" sz="800" b="0" i="1" smtClean="0">
                                  <a:solidFill>
                                    <a:schemeClr val="accent3">
                                      <a:lumMod val="75000"/>
                                    </a:schemeClr>
                                  </a:solidFill>
                                  <a:latin typeface="Cambria Math" panose="02040503050406030204" pitchFamily="18" charset="0"/>
                                </a:rPr>
                                <m:t>𝑤</m:t>
                              </m:r>
                            </m:e>
                            <m:sub>
                              <m:r>
                                <a:rPr lang="en-US" altLang="zh-CN" sz="800" b="0" i="1" smtClean="0">
                                  <a:solidFill>
                                    <a:schemeClr val="accent3">
                                      <a:lumMod val="75000"/>
                                    </a:schemeClr>
                                  </a:solidFill>
                                  <a:latin typeface="Cambria Math" panose="02040503050406030204" pitchFamily="18" charset="0"/>
                                </a:rPr>
                                <m:t>𝑖</m:t>
                              </m:r>
                              <m:r>
                                <a:rPr lang="en-US" altLang="zh-CN" sz="800" b="0" i="1" smtClean="0">
                                  <a:solidFill>
                                    <a:schemeClr val="accent3">
                                      <a:lumMod val="75000"/>
                                    </a:schemeClr>
                                  </a:solidFill>
                                  <a:latin typeface="Cambria Math" panose="02040503050406030204" pitchFamily="18" charset="0"/>
                                </a:rPr>
                                <m:t>1</m:t>
                              </m:r>
                            </m:sub>
                          </m:sSub>
                        </m:e>
                      </m:nary>
                      <m:sSub>
                        <m:sSubPr>
                          <m:ctrlPr>
                            <a:rPr lang="en-US" altLang="zh-CN" sz="800" b="0" i="1" smtClean="0">
                              <a:solidFill>
                                <a:schemeClr val="accent3">
                                  <a:lumMod val="75000"/>
                                </a:schemeClr>
                              </a:solidFill>
                              <a:latin typeface="Cambria Math" panose="02040503050406030204" pitchFamily="18" charset="0"/>
                            </a:rPr>
                          </m:ctrlPr>
                        </m:sSubPr>
                        <m:e>
                          <m:r>
                            <a:rPr lang="en-US" altLang="zh-CN" sz="800" b="0" i="1" smtClean="0">
                              <a:solidFill>
                                <a:schemeClr val="accent3">
                                  <a:lumMod val="75000"/>
                                </a:schemeClr>
                              </a:solidFill>
                              <a:latin typeface="Cambria Math" panose="02040503050406030204" pitchFamily="18" charset="0"/>
                            </a:rPr>
                            <m:t>𝑥</m:t>
                          </m:r>
                        </m:e>
                        <m:sub>
                          <m:r>
                            <a:rPr lang="en-US" altLang="zh-CN" sz="800" b="0" i="1" smtClean="0">
                              <a:solidFill>
                                <a:schemeClr val="accent3">
                                  <a:lumMod val="75000"/>
                                </a:schemeClr>
                              </a:solidFill>
                              <a:latin typeface="Cambria Math" panose="02040503050406030204" pitchFamily="18" charset="0"/>
                            </a:rPr>
                            <m:t>𝑖</m:t>
                          </m:r>
                        </m:sub>
                      </m:sSub>
                      <m:r>
                        <a:rPr lang="en-US" altLang="zh-CN" sz="800" b="0" i="1" smtClean="0">
                          <a:solidFill>
                            <a:schemeClr val="accent3">
                              <a:lumMod val="75000"/>
                            </a:schemeClr>
                          </a:solidFill>
                          <a:latin typeface="Cambria Math" panose="02040503050406030204" pitchFamily="18" charset="0"/>
                        </a:rPr>
                        <m:t>+</m:t>
                      </m:r>
                      <m:r>
                        <a:rPr lang="en-US" altLang="zh-CN" sz="800" b="0" i="1" smtClean="0">
                          <a:solidFill>
                            <a:schemeClr val="accent3">
                              <a:lumMod val="75000"/>
                            </a:schemeClr>
                          </a:solidFill>
                          <a:latin typeface="Cambria Math" panose="02040503050406030204" pitchFamily="18" charset="0"/>
                        </a:rPr>
                        <m:t>𝑏</m:t>
                      </m:r>
                    </m:oMath>
                  </m:oMathPara>
                </a14:m>
                <a:endParaRPr lang="zh-CN" altLang="en-US" sz="1100" dirty="0">
                  <a:solidFill>
                    <a:schemeClr val="accent3">
                      <a:lumMod val="75000"/>
                    </a:schemeClr>
                  </a:solidFill>
                </a:endParaRPr>
              </a:p>
            </p:txBody>
          </p:sp>
        </mc:Choice>
        <mc:Fallback xmlns="">
          <p:sp>
            <p:nvSpPr>
              <p:cNvPr id="95" name="文本框 94">
                <a:extLst>
                  <a:ext uri="{FF2B5EF4-FFF2-40B4-BE49-F238E27FC236}">
                    <a16:creationId xmlns:a16="http://schemas.microsoft.com/office/drawing/2014/main" id="{8E2A8F76-2EDE-9DC3-4966-360EC6C2231A}"/>
                  </a:ext>
                </a:extLst>
              </p:cNvPr>
              <p:cNvSpPr txBox="1">
                <a:spLocks noRot="1" noChangeAspect="1" noMove="1" noResize="1" noEditPoints="1" noAdjustHandles="1" noChangeArrowheads="1" noChangeShapeType="1" noTextEdit="1"/>
              </p:cNvSpPr>
              <p:nvPr/>
            </p:nvSpPr>
            <p:spPr>
              <a:xfrm>
                <a:off x="4790894" y="991333"/>
                <a:ext cx="795731" cy="438069"/>
              </a:xfrm>
              <a:prstGeom prst="rect">
                <a:avLst/>
              </a:prstGeom>
              <a:blipFill>
                <a:blip r:embed="rId13"/>
                <a:stretch>
                  <a:fillRect l="-36154" t="-83099" r="-27692" b="-1338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文本框 95">
                <a:extLst>
                  <a:ext uri="{FF2B5EF4-FFF2-40B4-BE49-F238E27FC236}">
                    <a16:creationId xmlns:a16="http://schemas.microsoft.com/office/drawing/2014/main" id="{3D5C2A15-AAB8-CA30-2110-C0344F85AA4F}"/>
                  </a:ext>
                </a:extLst>
              </p:cNvPr>
              <p:cNvSpPr txBox="1"/>
              <p:nvPr/>
            </p:nvSpPr>
            <p:spPr>
              <a:xfrm rot="21111295">
                <a:off x="2775930" y="1424212"/>
                <a:ext cx="829907" cy="246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schemeClr val="accent3">
                                  <a:lumMod val="75000"/>
                                </a:schemeClr>
                              </a:solidFill>
                              <a:latin typeface="Cambria Math" panose="02040503050406030204" pitchFamily="18" charset="0"/>
                            </a:rPr>
                          </m:ctrlPr>
                        </m:sSubPr>
                        <m:e>
                          <m:r>
                            <a:rPr lang="en-US" altLang="zh-CN" sz="1000" i="1">
                              <a:solidFill>
                                <a:schemeClr val="accent3">
                                  <a:lumMod val="75000"/>
                                </a:schemeClr>
                              </a:solidFill>
                              <a:latin typeface="Cambria Math" panose="02040503050406030204" pitchFamily="18" charset="0"/>
                            </a:rPr>
                            <m:t>𝑤</m:t>
                          </m:r>
                        </m:e>
                        <m:sub>
                          <m:r>
                            <a:rPr lang="en-US" altLang="zh-CN" sz="1000" b="0" i="1" smtClean="0">
                              <a:solidFill>
                                <a:schemeClr val="accent3">
                                  <a:lumMod val="75000"/>
                                </a:schemeClr>
                              </a:solidFill>
                              <a:latin typeface="Cambria Math" panose="02040503050406030204" pitchFamily="18" charset="0"/>
                            </a:rPr>
                            <m:t>21</m:t>
                          </m:r>
                        </m:sub>
                      </m:sSub>
                      <m:sSub>
                        <m:sSubPr>
                          <m:ctrlPr>
                            <a:rPr lang="en-US" altLang="zh-CN" sz="1000" b="0" i="1" smtClean="0">
                              <a:solidFill>
                                <a:schemeClr val="accent3">
                                  <a:lumMod val="75000"/>
                                </a:schemeClr>
                              </a:solidFill>
                              <a:latin typeface="Cambria Math" panose="02040503050406030204" pitchFamily="18" charset="0"/>
                            </a:rPr>
                          </m:ctrlPr>
                        </m:sSubPr>
                        <m:e>
                          <m:r>
                            <a:rPr lang="en-US" altLang="zh-CN" sz="1000" b="0" i="1" smtClean="0">
                              <a:solidFill>
                                <a:schemeClr val="accent3">
                                  <a:lumMod val="75000"/>
                                </a:schemeClr>
                              </a:solidFill>
                              <a:latin typeface="Cambria Math" panose="02040503050406030204" pitchFamily="18" charset="0"/>
                            </a:rPr>
                            <m:t>𝑥</m:t>
                          </m:r>
                        </m:e>
                        <m:sub>
                          <m:r>
                            <a:rPr lang="en-US" altLang="zh-CN" sz="1000" b="0" i="1" smtClean="0">
                              <a:solidFill>
                                <a:schemeClr val="accent3">
                                  <a:lumMod val="75000"/>
                                </a:schemeClr>
                              </a:solidFill>
                              <a:latin typeface="Cambria Math" panose="02040503050406030204" pitchFamily="18" charset="0"/>
                            </a:rPr>
                            <m:t>2</m:t>
                          </m:r>
                        </m:sub>
                      </m:sSub>
                      <m:r>
                        <a:rPr lang="en-US" altLang="zh-CN" sz="1000" b="0" i="1" smtClean="0">
                          <a:solidFill>
                            <a:schemeClr val="accent3">
                              <a:lumMod val="75000"/>
                            </a:schemeClr>
                          </a:solidFill>
                          <a:latin typeface="Cambria Math" panose="02040503050406030204" pitchFamily="18" charset="0"/>
                        </a:rPr>
                        <m:t>+</m:t>
                      </m:r>
                      <m:sSub>
                        <m:sSubPr>
                          <m:ctrlPr>
                            <a:rPr lang="en-US" altLang="zh-CN" sz="1000" i="1">
                              <a:solidFill>
                                <a:schemeClr val="accent3">
                                  <a:lumMod val="75000"/>
                                </a:schemeClr>
                              </a:solidFill>
                              <a:latin typeface="Cambria Math" panose="02040503050406030204" pitchFamily="18" charset="0"/>
                            </a:rPr>
                          </m:ctrlPr>
                        </m:sSubPr>
                        <m:e>
                          <m:r>
                            <a:rPr lang="en-US" altLang="zh-CN" sz="1000" i="1">
                              <a:solidFill>
                                <a:schemeClr val="accent3">
                                  <a:lumMod val="75000"/>
                                </a:schemeClr>
                              </a:solidFill>
                              <a:latin typeface="Cambria Math" panose="02040503050406030204" pitchFamily="18" charset="0"/>
                            </a:rPr>
                            <m:t>𝑏</m:t>
                          </m:r>
                        </m:e>
                        <m:sub>
                          <m:r>
                            <a:rPr lang="en-US" altLang="zh-CN" sz="1000" b="0" i="1" smtClean="0">
                              <a:solidFill>
                                <a:schemeClr val="accent3">
                                  <a:lumMod val="75000"/>
                                </a:schemeClr>
                              </a:solidFill>
                              <a:latin typeface="Cambria Math" panose="02040503050406030204" pitchFamily="18" charset="0"/>
                            </a:rPr>
                            <m:t>2</m:t>
                          </m:r>
                        </m:sub>
                      </m:sSub>
                    </m:oMath>
                  </m:oMathPara>
                </a14:m>
                <a:endParaRPr lang="zh-CN" altLang="en-US" dirty="0">
                  <a:solidFill>
                    <a:schemeClr val="accent3">
                      <a:lumMod val="75000"/>
                    </a:schemeClr>
                  </a:solidFill>
                </a:endParaRPr>
              </a:p>
            </p:txBody>
          </p:sp>
        </mc:Choice>
        <mc:Fallback xmlns="">
          <p:sp>
            <p:nvSpPr>
              <p:cNvPr id="96" name="文本框 95">
                <a:extLst>
                  <a:ext uri="{FF2B5EF4-FFF2-40B4-BE49-F238E27FC236}">
                    <a16:creationId xmlns:a16="http://schemas.microsoft.com/office/drawing/2014/main" id="{3D5C2A15-AAB8-CA30-2110-C0344F85AA4F}"/>
                  </a:ext>
                </a:extLst>
              </p:cNvPr>
              <p:cNvSpPr txBox="1">
                <a:spLocks noRot="1" noChangeAspect="1" noMove="1" noResize="1" noEditPoints="1" noAdjustHandles="1" noChangeArrowheads="1" noChangeShapeType="1" noTextEdit="1"/>
              </p:cNvSpPr>
              <p:nvPr/>
            </p:nvSpPr>
            <p:spPr>
              <a:xfrm rot="21111295">
                <a:off x="2775930" y="1424212"/>
                <a:ext cx="829907" cy="246221"/>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文本框 96">
                <a:extLst>
                  <a:ext uri="{FF2B5EF4-FFF2-40B4-BE49-F238E27FC236}">
                    <a16:creationId xmlns:a16="http://schemas.microsoft.com/office/drawing/2014/main" id="{C2149F31-F870-92CF-CE46-A394360E0F70}"/>
                  </a:ext>
                </a:extLst>
              </p:cNvPr>
              <p:cNvSpPr txBox="1"/>
              <p:nvPr/>
            </p:nvSpPr>
            <p:spPr>
              <a:xfrm rot="20452858">
                <a:off x="2804777" y="1711220"/>
                <a:ext cx="829907" cy="246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schemeClr val="accent3">
                                  <a:lumMod val="75000"/>
                                </a:schemeClr>
                              </a:solidFill>
                              <a:latin typeface="Cambria Math" panose="02040503050406030204" pitchFamily="18" charset="0"/>
                            </a:rPr>
                          </m:ctrlPr>
                        </m:sSubPr>
                        <m:e>
                          <m:r>
                            <a:rPr lang="en-US" altLang="zh-CN" sz="1000" i="1">
                              <a:solidFill>
                                <a:schemeClr val="accent3">
                                  <a:lumMod val="75000"/>
                                </a:schemeClr>
                              </a:solidFill>
                              <a:latin typeface="Cambria Math" panose="02040503050406030204" pitchFamily="18" charset="0"/>
                            </a:rPr>
                            <m:t>𝑤</m:t>
                          </m:r>
                        </m:e>
                        <m:sub>
                          <m:r>
                            <a:rPr lang="en-US" altLang="zh-CN" sz="1000" b="0" i="1" smtClean="0">
                              <a:solidFill>
                                <a:schemeClr val="accent3">
                                  <a:lumMod val="75000"/>
                                </a:schemeClr>
                              </a:solidFill>
                              <a:latin typeface="Cambria Math" panose="02040503050406030204" pitchFamily="18" charset="0"/>
                            </a:rPr>
                            <m:t>31</m:t>
                          </m:r>
                        </m:sub>
                      </m:sSub>
                      <m:sSub>
                        <m:sSubPr>
                          <m:ctrlPr>
                            <a:rPr lang="en-US" altLang="zh-CN" sz="1000" b="0" i="1" smtClean="0">
                              <a:solidFill>
                                <a:schemeClr val="accent3">
                                  <a:lumMod val="75000"/>
                                </a:schemeClr>
                              </a:solidFill>
                              <a:latin typeface="Cambria Math" panose="02040503050406030204" pitchFamily="18" charset="0"/>
                            </a:rPr>
                          </m:ctrlPr>
                        </m:sSubPr>
                        <m:e>
                          <m:r>
                            <a:rPr lang="en-US" altLang="zh-CN" sz="1000" b="0" i="1" smtClean="0">
                              <a:solidFill>
                                <a:schemeClr val="accent3">
                                  <a:lumMod val="75000"/>
                                </a:schemeClr>
                              </a:solidFill>
                              <a:latin typeface="Cambria Math" panose="02040503050406030204" pitchFamily="18" charset="0"/>
                            </a:rPr>
                            <m:t>𝑥</m:t>
                          </m:r>
                        </m:e>
                        <m:sub>
                          <m:r>
                            <a:rPr lang="en-US" altLang="zh-CN" sz="1000" b="0" i="1" smtClean="0">
                              <a:solidFill>
                                <a:schemeClr val="accent3">
                                  <a:lumMod val="75000"/>
                                </a:schemeClr>
                              </a:solidFill>
                              <a:latin typeface="Cambria Math" panose="02040503050406030204" pitchFamily="18" charset="0"/>
                            </a:rPr>
                            <m:t>3</m:t>
                          </m:r>
                        </m:sub>
                      </m:sSub>
                      <m:r>
                        <a:rPr lang="en-US" altLang="zh-CN" sz="1000" b="0" i="1" smtClean="0">
                          <a:solidFill>
                            <a:schemeClr val="accent3">
                              <a:lumMod val="75000"/>
                            </a:schemeClr>
                          </a:solidFill>
                          <a:latin typeface="Cambria Math" panose="02040503050406030204" pitchFamily="18" charset="0"/>
                        </a:rPr>
                        <m:t>+</m:t>
                      </m:r>
                      <m:sSub>
                        <m:sSubPr>
                          <m:ctrlPr>
                            <a:rPr lang="en-US" altLang="zh-CN" sz="1000" i="1">
                              <a:solidFill>
                                <a:schemeClr val="accent3">
                                  <a:lumMod val="75000"/>
                                </a:schemeClr>
                              </a:solidFill>
                              <a:latin typeface="Cambria Math" panose="02040503050406030204" pitchFamily="18" charset="0"/>
                            </a:rPr>
                          </m:ctrlPr>
                        </m:sSubPr>
                        <m:e>
                          <m:r>
                            <a:rPr lang="en-US" altLang="zh-CN" sz="1000" i="1">
                              <a:solidFill>
                                <a:schemeClr val="accent3">
                                  <a:lumMod val="75000"/>
                                </a:schemeClr>
                              </a:solidFill>
                              <a:latin typeface="Cambria Math" panose="02040503050406030204" pitchFamily="18" charset="0"/>
                            </a:rPr>
                            <m:t>𝑏</m:t>
                          </m:r>
                        </m:e>
                        <m:sub>
                          <m:r>
                            <a:rPr lang="en-US" altLang="zh-CN" sz="1000" b="0" i="1" smtClean="0">
                              <a:solidFill>
                                <a:schemeClr val="accent3">
                                  <a:lumMod val="75000"/>
                                </a:schemeClr>
                              </a:solidFill>
                              <a:latin typeface="Cambria Math" panose="02040503050406030204" pitchFamily="18" charset="0"/>
                            </a:rPr>
                            <m:t>3</m:t>
                          </m:r>
                        </m:sub>
                      </m:sSub>
                    </m:oMath>
                  </m:oMathPara>
                </a14:m>
                <a:endParaRPr lang="zh-CN" altLang="en-US" dirty="0">
                  <a:solidFill>
                    <a:schemeClr val="accent3">
                      <a:lumMod val="75000"/>
                    </a:schemeClr>
                  </a:solidFill>
                </a:endParaRPr>
              </a:p>
            </p:txBody>
          </p:sp>
        </mc:Choice>
        <mc:Fallback xmlns="">
          <p:sp>
            <p:nvSpPr>
              <p:cNvPr id="97" name="文本框 96">
                <a:extLst>
                  <a:ext uri="{FF2B5EF4-FFF2-40B4-BE49-F238E27FC236}">
                    <a16:creationId xmlns:a16="http://schemas.microsoft.com/office/drawing/2014/main" id="{C2149F31-F870-92CF-CE46-A394360E0F70}"/>
                  </a:ext>
                </a:extLst>
              </p:cNvPr>
              <p:cNvSpPr txBox="1">
                <a:spLocks noRot="1" noChangeAspect="1" noMove="1" noResize="1" noEditPoints="1" noAdjustHandles="1" noChangeArrowheads="1" noChangeShapeType="1" noTextEdit="1"/>
              </p:cNvSpPr>
              <p:nvPr/>
            </p:nvSpPr>
            <p:spPr>
              <a:xfrm rot="20452858">
                <a:off x="2804777" y="1711220"/>
                <a:ext cx="829907" cy="246221"/>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文本框 97">
                <a:extLst>
                  <a:ext uri="{FF2B5EF4-FFF2-40B4-BE49-F238E27FC236}">
                    <a16:creationId xmlns:a16="http://schemas.microsoft.com/office/drawing/2014/main" id="{60DCBA0C-6CF0-0C16-C194-91A8330EE98E}"/>
                  </a:ext>
                </a:extLst>
              </p:cNvPr>
              <p:cNvSpPr txBox="1"/>
              <p:nvPr/>
            </p:nvSpPr>
            <p:spPr>
              <a:xfrm rot="19889531">
                <a:off x="2840677" y="1998563"/>
                <a:ext cx="825995" cy="246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schemeClr val="accent3">
                                  <a:lumMod val="75000"/>
                                </a:schemeClr>
                              </a:solidFill>
                              <a:latin typeface="Cambria Math" panose="02040503050406030204" pitchFamily="18" charset="0"/>
                            </a:rPr>
                          </m:ctrlPr>
                        </m:sSubPr>
                        <m:e>
                          <m:r>
                            <a:rPr lang="en-US" altLang="zh-CN" sz="1000" i="1">
                              <a:solidFill>
                                <a:schemeClr val="accent3">
                                  <a:lumMod val="75000"/>
                                </a:schemeClr>
                              </a:solidFill>
                              <a:latin typeface="Cambria Math" panose="02040503050406030204" pitchFamily="18" charset="0"/>
                            </a:rPr>
                            <m:t>𝑤</m:t>
                          </m:r>
                        </m:e>
                        <m:sub>
                          <m:r>
                            <a:rPr lang="en-US" altLang="zh-CN" sz="1000" b="0" i="1" smtClean="0">
                              <a:solidFill>
                                <a:schemeClr val="accent3">
                                  <a:lumMod val="75000"/>
                                </a:schemeClr>
                              </a:solidFill>
                              <a:latin typeface="Cambria Math" panose="02040503050406030204" pitchFamily="18" charset="0"/>
                            </a:rPr>
                            <m:t>41</m:t>
                          </m:r>
                        </m:sub>
                      </m:sSub>
                      <m:sSub>
                        <m:sSubPr>
                          <m:ctrlPr>
                            <a:rPr lang="en-US" altLang="zh-CN" sz="1000" b="0" i="1" smtClean="0">
                              <a:solidFill>
                                <a:schemeClr val="accent3">
                                  <a:lumMod val="75000"/>
                                </a:schemeClr>
                              </a:solidFill>
                              <a:latin typeface="Cambria Math" panose="02040503050406030204" pitchFamily="18" charset="0"/>
                            </a:rPr>
                          </m:ctrlPr>
                        </m:sSubPr>
                        <m:e>
                          <m:r>
                            <a:rPr lang="en-US" altLang="zh-CN" sz="1000" b="0" i="1" smtClean="0">
                              <a:solidFill>
                                <a:schemeClr val="accent3">
                                  <a:lumMod val="75000"/>
                                </a:schemeClr>
                              </a:solidFill>
                              <a:latin typeface="Cambria Math" panose="02040503050406030204" pitchFamily="18" charset="0"/>
                            </a:rPr>
                            <m:t>𝑥</m:t>
                          </m:r>
                        </m:e>
                        <m:sub>
                          <m:r>
                            <a:rPr lang="en-US" altLang="zh-CN" sz="1000" b="0" i="1" smtClean="0">
                              <a:solidFill>
                                <a:schemeClr val="accent3">
                                  <a:lumMod val="75000"/>
                                </a:schemeClr>
                              </a:solidFill>
                              <a:latin typeface="Cambria Math" panose="02040503050406030204" pitchFamily="18" charset="0"/>
                            </a:rPr>
                            <m:t>4</m:t>
                          </m:r>
                        </m:sub>
                      </m:sSub>
                      <m:r>
                        <a:rPr lang="en-US" altLang="zh-CN" sz="1000" b="0" i="1" smtClean="0">
                          <a:solidFill>
                            <a:schemeClr val="accent3">
                              <a:lumMod val="75000"/>
                            </a:schemeClr>
                          </a:solidFill>
                          <a:latin typeface="Cambria Math" panose="02040503050406030204" pitchFamily="18" charset="0"/>
                        </a:rPr>
                        <m:t>+</m:t>
                      </m:r>
                      <m:sSub>
                        <m:sSubPr>
                          <m:ctrlPr>
                            <a:rPr lang="en-US" altLang="zh-CN" sz="1000" i="1">
                              <a:solidFill>
                                <a:schemeClr val="accent3">
                                  <a:lumMod val="75000"/>
                                </a:schemeClr>
                              </a:solidFill>
                              <a:latin typeface="Cambria Math" panose="02040503050406030204" pitchFamily="18" charset="0"/>
                            </a:rPr>
                          </m:ctrlPr>
                        </m:sSubPr>
                        <m:e>
                          <m:r>
                            <a:rPr lang="en-US" altLang="zh-CN" sz="1000" i="1">
                              <a:solidFill>
                                <a:schemeClr val="accent3">
                                  <a:lumMod val="75000"/>
                                </a:schemeClr>
                              </a:solidFill>
                              <a:latin typeface="Cambria Math" panose="02040503050406030204" pitchFamily="18" charset="0"/>
                            </a:rPr>
                            <m:t>𝑏</m:t>
                          </m:r>
                        </m:e>
                        <m:sub>
                          <m:r>
                            <a:rPr lang="en-US" altLang="zh-CN" sz="1000" b="0" i="1" smtClean="0">
                              <a:solidFill>
                                <a:schemeClr val="accent3">
                                  <a:lumMod val="75000"/>
                                </a:schemeClr>
                              </a:solidFill>
                              <a:latin typeface="Cambria Math" panose="02040503050406030204" pitchFamily="18" charset="0"/>
                            </a:rPr>
                            <m:t>4</m:t>
                          </m:r>
                        </m:sub>
                      </m:sSub>
                    </m:oMath>
                  </m:oMathPara>
                </a14:m>
                <a:endParaRPr lang="zh-CN" altLang="en-US" dirty="0">
                  <a:solidFill>
                    <a:schemeClr val="accent3">
                      <a:lumMod val="75000"/>
                    </a:schemeClr>
                  </a:solidFill>
                </a:endParaRPr>
              </a:p>
            </p:txBody>
          </p:sp>
        </mc:Choice>
        <mc:Fallback xmlns="">
          <p:sp>
            <p:nvSpPr>
              <p:cNvPr id="98" name="文本框 97">
                <a:extLst>
                  <a:ext uri="{FF2B5EF4-FFF2-40B4-BE49-F238E27FC236}">
                    <a16:creationId xmlns:a16="http://schemas.microsoft.com/office/drawing/2014/main" id="{60DCBA0C-6CF0-0C16-C194-91A8330EE98E}"/>
                  </a:ext>
                </a:extLst>
              </p:cNvPr>
              <p:cNvSpPr txBox="1">
                <a:spLocks noRot="1" noChangeAspect="1" noMove="1" noResize="1" noEditPoints="1" noAdjustHandles="1" noChangeArrowheads="1" noChangeShapeType="1" noTextEdit="1"/>
              </p:cNvSpPr>
              <p:nvPr/>
            </p:nvSpPr>
            <p:spPr>
              <a:xfrm rot="19889531">
                <a:off x="2840677" y="1998563"/>
                <a:ext cx="825995" cy="246221"/>
              </a:xfrm>
              <a:prstGeom prst="rect">
                <a:avLst/>
              </a:prstGeom>
              <a:blipFill>
                <a:blip r:embed="rId16"/>
                <a:stretch>
                  <a:fillRect/>
                </a:stretch>
              </a:blipFill>
            </p:spPr>
            <p:txBody>
              <a:bodyPr/>
              <a:lstStyle/>
              <a:p>
                <a:r>
                  <a:rPr lang="zh-CN" altLang="en-US">
                    <a:noFill/>
                  </a:rPr>
                  <a:t> </a:t>
                </a:r>
              </a:p>
            </p:txBody>
          </p:sp>
        </mc:Fallback>
      </mc:AlternateContent>
      <p:sp>
        <p:nvSpPr>
          <p:cNvPr id="100" name="文本框 99">
            <a:extLst>
              <a:ext uri="{FF2B5EF4-FFF2-40B4-BE49-F238E27FC236}">
                <a16:creationId xmlns:a16="http://schemas.microsoft.com/office/drawing/2014/main" id="{E3F6B936-F276-1700-D775-EFFBE197F88F}"/>
              </a:ext>
            </a:extLst>
          </p:cNvPr>
          <p:cNvSpPr txBox="1"/>
          <p:nvPr/>
        </p:nvSpPr>
        <p:spPr>
          <a:xfrm>
            <a:off x="5888460" y="764666"/>
            <a:ext cx="646331" cy="230832"/>
          </a:xfrm>
          <a:prstGeom prst="rect">
            <a:avLst/>
          </a:prstGeom>
          <a:noFill/>
        </p:spPr>
        <p:txBody>
          <a:bodyPr wrap="none" rtlCol="0">
            <a:spAutoFit/>
          </a:bodyPr>
          <a:lstStyle/>
          <a:p>
            <a:r>
              <a:rPr lang="zh-CN" altLang="en-US" sz="900" dirty="0">
                <a:solidFill>
                  <a:schemeClr val="bg2">
                    <a:lumMod val="40000"/>
                    <a:lumOff val="60000"/>
                  </a:schemeClr>
                </a:solidFill>
              </a:rPr>
              <a:t>激活函数</a:t>
            </a:r>
          </a:p>
        </p:txBody>
      </p:sp>
      <p:pic>
        <p:nvPicPr>
          <p:cNvPr id="13" name="图片 12">
            <a:extLst>
              <a:ext uri="{FF2B5EF4-FFF2-40B4-BE49-F238E27FC236}">
                <a16:creationId xmlns:a16="http://schemas.microsoft.com/office/drawing/2014/main" id="{C1B709D1-64E7-DA9D-6260-44E5CAF90C0E}"/>
              </a:ext>
            </a:extLst>
          </p:cNvPr>
          <p:cNvPicPr>
            <a:picLocks noChangeAspect="1"/>
          </p:cNvPicPr>
          <p:nvPr/>
        </p:nvPicPr>
        <p:blipFill>
          <a:blip r:embed="rId17"/>
          <a:stretch>
            <a:fillRect/>
          </a:stretch>
        </p:blipFill>
        <p:spPr>
          <a:xfrm>
            <a:off x="590793" y="4158384"/>
            <a:ext cx="1332775" cy="565552"/>
          </a:xfrm>
          <a:prstGeom prst="rect">
            <a:avLst/>
          </a:prstGeom>
        </p:spPr>
      </p:pic>
      <p:pic>
        <p:nvPicPr>
          <p:cNvPr id="15" name="图片 14">
            <a:extLst>
              <a:ext uri="{FF2B5EF4-FFF2-40B4-BE49-F238E27FC236}">
                <a16:creationId xmlns:a16="http://schemas.microsoft.com/office/drawing/2014/main" id="{BD511528-03C8-5885-04CB-1C2EEB9981F9}"/>
              </a:ext>
            </a:extLst>
          </p:cNvPr>
          <p:cNvPicPr>
            <a:picLocks noChangeAspect="1"/>
          </p:cNvPicPr>
          <p:nvPr/>
        </p:nvPicPr>
        <p:blipFill>
          <a:blip r:embed="rId18"/>
          <a:stretch>
            <a:fillRect/>
          </a:stretch>
        </p:blipFill>
        <p:spPr>
          <a:xfrm>
            <a:off x="2173433" y="3862889"/>
            <a:ext cx="2931967" cy="987144"/>
          </a:xfrm>
          <a:prstGeom prst="rect">
            <a:avLst/>
          </a:prstGeom>
        </p:spPr>
      </p:pic>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7FAB623C-D5EE-B812-58B2-C1A95E4458C2}"/>
                  </a:ext>
                </a:extLst>
              </p:cNvPr>
              <p:cNvSpPr txBox="1"/>
              <p:nvPr/>
            </p:nvSpPr>
            <p:spPr>
              <a:xfrm rot="288875">
                <a:off x="2842502" y="1105534"/>
                <a:ext cx="821059" cy="246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schemeClr val="accent3">
                                  <a:lumMod val="75000"/>
                                </a:schemeClr>
                              </a:solidFill>
                              <a:latin typeface="Cambria Math" panose="02040503050406030204" pitchFamily="18" charset="0"/>
                            </a:rPr>
                          </m:ctrlPr>
                        </m:sSubPr>
                        <m:e>
                          <m:r>
                            <a:rPr lang="en-US" altLang="zh-CN" sz="1000" i="1">
                              <a:solidFill>
                                <a:schemeClr val="accent3">
                                  <a:lumMod val="75000"/>
                                </a:schemeClr>
                              </a:solidFill>
                              <a:latin typeface="Cambria Math" panose="02040503050406030204" pitchFamily="18" charset="0"/>
                            </a:rPr>
                            <m:t>𝑤</m:t>
                          </m:r>
                        </m:e>
                        <m:sub>
                          <m:r>
                            <a:rPr lang="en-US" altLang="zh-CN" sz="1000" i="1">
                              <a:solidFill>
                                <a:schemeClr val="accent3">
                                  <a:lumMod val="75000"/>
                                </a:schemeClr>
                              </a:solidFill>
                              <a:latin typeface="Cambria Math" panose="02040503050406030204" pitchFamily="18" charset="0"/>
                            </a:rPr>
                            <m:t>1</m:t>
                          </m:r>
                          <m:r>
                            <a:rPr lang="en-US" altLang="zh-CN" sz="1000" b="0" i="1" smtClean="0">
                              <a:solidFill>
                                <a:schemeClr val="accent3">
                                  <a:lumMod val="75000"/>
                                </a:schemeClr>
                              </a:solidFill>
                              <a:latin typeface="Cambria Math" panose="02040503050406030204" pitchFamily="18" charset="0"/>
                            </a:rPr>
                            <m:t>1</m:t>
                          </m:r>
                        </m:sub>
                      </m:sSub>
                      <m:sSub>
                        <m:sSubPr>
                          <m:ctrlPr>
                            <a:rPr lang="en-US" altLang="zh-CN" sz="1000" b="0" i="1" smtClean="0">
                              <a:solidFill>
                                <a:schemeClr val="accent3">
                                  <a:lumMod val="75000"/>
                                </a:schemeClr>
                              </a:solidFill>
                              <a:latin typeface="Cambria Math" panose="02040503050406030204" pitchFamily="18" charset="0"/>
                            </a:rPr>
                          </m:ctrlPr>
                        </m:sSubPr>
                        <m:e>
                          <m:r>
                            <a:rPr lang="en-US" altLang="zh-CN" sz="1000" b="0" i="1" smtClean="0">
                              <a:solidFill>
                                <a:schemeClr val="accent3">
                                  <a:lumMod val="75000"/>
                                </a:schemeClr>
                              </a:solidFill>
                              <a:latin typeface="Cambria Math" panose="02040503050406030204" pitchFamily="18" charset="0"/>
                            </a:rPr>
                            <m:t>𝑥</m:t>
                          </m:r>
                        </m:e>
                        <m:sub>
                          <m:r>
                            <a:rPr lang="en-US" altLang="zh-CN" sz="1000" b="0" i="1" smtClean="0">
                              <a:solidFill>
                                <a:schemeClr val="accent3">
                                  <a:lumMod val="75000"/>
                                </a:schemeClr>
                              </a:solidFill>
                              <a:latin typeface="Cambria Math" panose="02040503050406030204" pitchFamily="18" charset="0"/>
                            </a:rPr>
                            <m:t>1</m:t>
                          </m:r>
                        </m:sub>
                      </m:sSub>
                      <m:r>
                        <a:rPr lang="en-US" altLang="zh-CN" sz="1000" b="0" i="1" smtClean="0">
                          <a:solidFill>
                            <a:schemeClr val="accent3">
                              <a:lumMod val="75000"/>
                            </a:schemeClr>
                          </a:solidFill>
                          <a:latin typeface="Cambria Math" panose="02040503050406030204" pitchFamily="18" charset="0"/>
                        </a:rPr>
                        <m:t>+</m:t>
                      </m:r>
                      <m:sSub>
                        <m:sSubPr>
                          <m:ctrlPr>
                            <a:rPr lang="en-US" altLang="zh-CN" sz="1000" i="1">
                              <a:solidFill>
                                <a:schemeClr val="accent3">
                                  <a:lumMod val="75000"/>
                                </a:schemeClr>
                              </a:solidFill>
                              <a:latin typeface="Cambria Math" panose="02040503050406030204" pitchFamily="18" charset="0"/>
                            </a:rPr>
                          </m:ctrlPr>
                        </m:sSubPr>
                        <m:e>
                          <m:r>
                            <a:rPr lang="en-US" altLang="zh-CN" sz="1000" b="0" i="1" smtClean="0">
                              <a:solidFill>
                                <a:schemeClr val="accent3">
                                  <a:lumMod val="75000"/>
                                </a:schemeClr>
                              </a:solidFill>
                              <a:latin typeface="Cambria Math" panose="02040503050406030204" pitchFamily="18" charset="0"/>
                            </a:rPr>
                            <m:t>𝑏</m:t>
                          </m:r>
                        </m:e>
                        <m:sub>
                          <m:r>
                            <a:rPr lang="en-US" altLang="zh-CN" sz="1000" i="1">
                              <a:solidFill>
                                <a:schemeClr val="accent3">
                                  <a:lumMod val="75000"/>
                                </a:schemeClr>
                              </a:solidFill>
                              <a:latin typeface="Cambria Math" panose="02040503050406030204" pitchFamily="18" charset="0"/>
                            </a:rPr>
                            <m:t>1</m:t>
                          </m:r>
                        </m:sub>
                      </m:sSub>
                    </m:oMath>
                  </m:oMathPara>
                </a14:m>
                <a:endParaRPr lang="zh-CN" altLang="en-US" dirty="0">
                  <a:solidFill>
                    <a:schemeClr val="accent3">
                      <a:lumMod val="75000"/>
                    </a:schemeClr>
                  </a:solidFill>
                </a:endParaRPr>
              </a:p>
            </p:txBody>
          </p:sp>
        </mc:Choice>
        <mc:Fallback xmlns="">
          <p:sp>
            <p:nvSpPr>
              <p:cNvPr id="16" name="文本框 15">
                <a:extLst>
                  <a:ext uri="{FF2B5EF4-FFF2-40B4-BE49-F238E27FC236}">
                    <a16:creationId xmlns:a16="http://schemas.microsoft.com/office/drawing/2014/main" id="{7FAB623C-D5EE-B812-58B2-C1A95E4458C2}"/>
                  </a:ext>
                </a:extLst>
              </p:cNvPr>
              <p:cNvSpPr txBox="1">
                <a:spLocks noRot="1" noChangeAspect="1" noMove="1" noResize="1" noEditPoints="1" noAdjustHandles="1" noChangeArrowheads="1" noChangeShapeType="1" noTextEdit="1"/>
              </p:cNvSpPr>
              <p:nvPr/>
            </p:nvSpPr>
            <p:spPr>
              <a:xfrm rot="288875">
                <a:off x="2842502" y="1105534"/>
                <a:ext cx="821059" cy="246221"/>
              </a:xfrm>
              <a:prstGeom prst="rect">
                <a:avLst/>
              </a:prstGeom>
              <a:blipFill>
                <a:blip r:embed="rId19"/>
                <a:stretch>
                  <a:fillRect/>
                </a:stretch>
              </a:blipFill>
            </p:spPr>
            <p:txBody>
              <a:bodyPr/>
              <a:lstStyle/>
              <a:p>
                <a:r>
                  <a:rPr lang="zh-CN" altLang="en-US">
                    <a:noFill/>
                  </a:rPr>
                  <a:t> </a:t>
                </a:r>
              </a:p>
            </p:txBody>
          </p:sp>
        </mc:Fallback>
      </mc:AlternateContent>
      <p:sp>
        <p:nvSpPr>
          <p:cNvPr id="30" name="矩形 29">
            <a:extLst>
              <a:ext uri="{FF2B5EF4-FFF2-40B4-BE49-F238E27FC236}">
                <a16:creationId xmlns:a16="http://schemas.microsoft.com/office/drawing/2014/main" id="{ECE49264-1A18-A3AD-81DD-5A6EFACF580E}"/>
              </a:ext>
            </a:extLst>
          </p:cNvPr>
          <p:cNvSpPr/>
          <p:nvPr/>
        </p:nvSpPr>
        <p:spPr>
          <a:xfrm>
            <a:off x="3930650" y="876299"/>
            <a:ext cx="1561234" cy="2466241"/>
          </a:xfrm>
          <a:prstGeom prst="rect">
            <a:avLst/>
          </a:prstGeom>
          <a:noFill/>
          <a:ln>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4F7FE9C5-5727-C372-6021-3842865999FF}"/>
              </a:ext>
            </a:extLst>
          </p:cNvPr>
          <p:cNvSpPr txBox="1"/>
          <p:nvPr/>
        </p:nvSpPr>
        <p:spPr>
          <a:xfrm>
            <a:off x="4522634" y="3335185"/>
            <a:ext cx="364202" cy="200055"/>
          </a:xfrm>
          <a:prstGeom prst="rect">
            <a:avLst/>
          </a:prstGeom>
          <a:noFill/>
        </p:spPr>
        <p:txBody>
          <a:bodyPr wrap="none" rtlCol="0">
            <a:spAutoFit/>
          </a:bodyPr>
          <a:lstStyle/>
          <a:p>
            <a:r>
              <a:rPr lang="zh-CN" altLang="en-US" sz="700" dirty="0">
                <a:solidFill>
                  <a:schemeClr val="bg1"/>
                </a:solidFill>
              </a:rPr>
              <a:t>线性</a:t>
            </a:r>
          </a:p>
        </p:txBody>
      </p:sp>
      <p:sp>
        <p:nvSpPr>
          <p:cNvPr id="34" name="矩形 33">
            <a:extLst>
              <a:ext uri="{FF2B5EF4-FFF2-40B4-BE49-F238E27FC236}">
                <a16:creationId xmlns:a16="http://schemas.microsoft.com/office/drawing/2014/main" id="{677D14C7-F992-9C93-AEA2-841D876962A6}"/>
              </a:ext>
            </a:extLst>
          </p:cNvPr>
          <p:cNvSpPr/>
          <p:nvPr/>
        </p:nvSpPr>
        <p:spPr>
          <a:xfrm>
            <a:off x="5643593" y="1102819"/>
            <a:ext cx="1163607" cy="2193427"/>
          </a:xfrm>
          <a:prstGeom prst="rect">
            <a:avLst/>
          </a:prstGeom>
          <a:noFill/>
          <a:ln>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6D965298-386C-9DB6-0306-923708B8A02E}"/>
              </a:ext>
            </a:extLst>
          </p:cNvPr>
          <p:cNvSpPr txBox="1"/>
          <p:nvPr/>
        </p:nvSpPr>
        <p:spPr>
          <a:xfrm>
            <a:off x="6029524" y="3335185"/>
            <a:ext cx="458780" cy="200055"/>
          </a:xfrm>
          <a:prstGeom prst="rect">
            <a:avLst/>
          </a:prstGeom>
          <a:noFill/>
        </p:spPr>
        <p:txBody>
          <a:bodyPr wrap="none" rtlCol="0">
            <a:spAutoFit/>
          </a:bodyPr>
          <a:lstStyle/>
          <a:p>
            <a:r>
              <a:rPr lang="zh-CN" altLang="en-US" sz="700" dirty="0">
                <a:solidFill>
                  <a:schemeClr val="bg1"/>
                </a:solidFill>
              </a:rPr>
              <a:t>非线性</a:t>
            </a:r>
          </a:p>
        </p:txBody>
      </p:sp>
      <p:sp>
        <p:nvSpPr>
          <p:cNvPr id="37" name="文本框 36">
            <a:extLst>
              <a:ext uri="{FF2B5EF4-FFF2-40B4-BE49-F238E27FC236}">
                <a16:creationId xmlns:a16="http://schemas.microsoft.com/office/drawing/2014/main" id="{94E3AABC-07C7-E886-64AC-9812D1B6668D}"/>
              </a:ext>
            </a:extLst>
          </p:cNvPr>
          <p:cNvSpPr txBox="1"/>
          <p:nvPr/>
        </p:nvSpPr>
        <p:spPr>
          <a:xfrm>
            <a:off x="640049" y="3819391"/>
            <a:ext cx="1234265" cy="215444"/>
          </a:xfrm>
          <a:prstGeom prst="rect">
            <a:avLst/>
          </a:prstGeom>
          <a:noFill/>
        </p:spPr>
        <p:txBody>
          <a:bodyPr wrap="square" rtlCol="0">
            <a:spAutoFit/>
          </a:bodyPr>
          <a:lstStyle/>
          <a:p>
            <a:r>
              <a:rPr lang="zh-CN" altLang="en-US" sz="800" dirty="0">
                <a:solidFill>
                  <a:schemeClr val="bg1"/>
                </a:solidFill>
              </a:rPr>
              <a:t>二分类常用的激活函数：</a:t>
            </a:r>
          </a:p>
        </p:txBody>
      </p:sp>
    </p:spTree>
    <p:extLst>
      <p:ext uri="{BB962C8B-B14F-4D97-AF65-F5344CB8AC3E}">
        <p14:creationId xmlns:p14="http://schemas.microsoft.com/office/powerpoint/2010/main" val="2914332821"/>
      </p:ext>
    </p:extLst>
  </p:cSld>
  <p:clrMapOvr>
    <a:masterClrMapping/>
  </p:clrMapOvr>
  <p:transition spd="slow" advClick="0" advTm="4143">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44"/>
                                        </p:tgtEl>
                                        <p:attrNameLst>
                                          <p:attrName>style.visibility</p:attrName>
                                        </p:attrNameLst>
                                      </p:cBhvr>
                                      <p:to>
                                        <p:strVal val="visible"/>
                                      </p:to>
                                    </p:set>
                                    <p:animEffect transition="in" filter="barn(inVertical)">
                                      <p:cBhvr>
                                        <p:cTn id="17" dur="500"/>
                                        <p:tgtEl>
                                          <p:spTgt spid="144"/>
                                        </p:tgtEl>
                                      </p:cBhvr>
                                    </p:animEffect>
                                  </p:childTnLst>
                                </p:cTn>
                              </p:par>
                            </p:childTnLst>
                          </p:cTn>
                        </p:par>
                        <p:par>
                          <p:cTn id="18" fill="hold">
                            <p:stCondLst>
                              <p:cond delay="500"/>
                            </p:stCondLst>
                            <p:childTnLst>
                              <p:par>
                                <p:cTn id="19" presetID="16" presetClass="entr" presetSubtype="21" fill="hold" nodeType="afterEffect">
                                  <p:stCondLst>
                                    <p:cond delay="0"/>
                                  </p:stCondLst>
                                  <p:childTnLst>
                                    <p:set>
                                      <p:cBhvr>
                                        <p:cTn id="20" dur="1" fill="hold">
                                          <p:stCondLst>
                                            <p:cond delay="0"/>
                                          </p:stCondLst>
                                        </p:cTn>
                                        <p:tgtEl>
                                          <p:spTgt spid="119"/>
                                        </p:tgtEl>
                                        <p:attrNameLst>
                                          <p:attrName>style.visibility</p:attrName>
                                        </p:attrNameLst>
                                      </p:cBhvr>
                                      <p:to>
                                        <p:strVal val="visible"/>
                                      </p:to>
                                    </p:set>
                                    <p:animEffect transition="in" filter="barn(inVertical)">
                                      <p:cBhvr>
                                        <p:cTn id="21" dur="500"/>
                                        <p:tgtEl>
                                          <p:spTgt spid="119"/>
                                        </p:tgtEl>
                                      </p:cBhvr>
                                    </p:animEffect>
                                  </p:childTnLst>
                                </p:cTn>
                              </p:par>
                            </p:childTnLst>
                          </p:cTn>
                        </p:par>
                        <p:par>
                          <p:cTn id="22" fill="hold">
                            <p:stCondLst>
                              <p:cond delay="1000"/>
                            </p:stCondLst>
                            <p:childTnLst>
                              <p:par>
                                <p:cTn id="23" presetID="16" presetClass="entr" presetSubtype="21" fill="hold" nodeType="afterEffect">
                                  <p:stCondLst>
                                    <p:cond delay="0"/>
                                  </p:stCondLst>
                                  <p:childTnLst>
                                    <p:set>
                                      <p:cBhvr>
                                        <p:cTn id="24" dur="1" fill="hold">
                                          <p:stCondLst>
                                            <p:cond delay="0"/>
                                          </p:stCondLst>
                                        </p:cTn>
                                        <p:tgtEl>
                                          <p:spTgt spid="120"/>
                                        </p:tgtEl>
                                        <p:attrNameLst>
                                          <p:attrName>style.visibility</p:attrName>
                                        </p:attrNameLst>
                                      </p:cBhvr>
                                      <p:to>
                                        <p:strVal val="visible"/>
                                      </p:to>
                                    </p:set>
                                    <p:animEffect transition="in" filter="barn(inVertical)">
                                      <p:cBhvr>
                                        <p:cTn id="25" dur="500"/>
                                        <p:tgtEl>
                                          <p:spTgt spid="120"/>
                                        </p:tgtEl>
                                      </p:cBhvr>
                                    </p:animEffect>
                                  </p:childTnLst>
                                </p:cTn>
                              </p:par>
                            </p:childTnLst>
                          </p:cTn>
                        </p:par>
                        <p:par>
                          <p:cTn id="26" fill="hold">
                            <p:stCondLst>
                              <p:cond delay="1500"/>
                            </p:stCondLst>
                            <p:childTnLst>
                              <p:par>
                                <p:cTn id="27" presetID="16" presetClass="entr" presetSubtype="21" fill="hold" nodeType="afterEffect">
                                  <p:stCondLst>
                                    <p:cond delay="0"/>
                                  </p:stCondLst>
                                  <p:childTnLst>
                                    <p:set>
                                      <p:cBhvr>
                                        <p:cTn id="28" dur="1" fill="hold">
                                          <p:stCondLst>
                                            <p:cond delay="0"/>
                                          </p:stCondLst>
                                        </p:cTn>
                                        <p:tgtEl>
                                          <p:spTgt spid="121"/>
                                        </p:tgtEl>
                                        <p:attrNameLst>
                                          <p:attrName>style.visibility</p:attrName>
                                        </p:attrNameLst>
                                      </p:cBhvr>
                                      <p:to>
                                        <p:strVal val="visible"/>
                                      </p:to>
                                    </p:set>
                                    <p:animEffect transition="in" filter="barn(inVertical)">
                                      <p:cBhvr>
                                        <p:cTn id="29" dur="500"/>
                                        <p:tgtEl>
                                          <p:spTgt spid="121"/>
                                        </p:tgtEl>
                                      </p:cBhvr>
                                    </p:animEffect>
                                  </p:childTnLst>
                                </p:cTn>
                              </p:par>
                            </p:childTnLst>
                          </p:cTn>
                        </p:par>
                        <p:par>
                          <p:cTn id="30" fill="hold">
                            <p:stCondLst>
                              <p:cond delay="2000"/>
                            </p:stCondLst>
                            <p:childTnLst>
                              <p:par>
                                <p:cTn id="31" presetID="16" presetClass="entr" presetSubtype="21" fill="hold" nodeType="afterEffect">
                                  <p:stCondLst>
                                    <p:cond delay="0"/>
                                  </p:stCondLst>
                                  <p:childTnLst>
                                    <p:set>
                                      <p:cBhvr>
                                        <p:cTn id="32" dur="1" fill="hold">
                                          <p:stCondLst>
                                            <p:cond delay="0"/>
                                          </p:stCondLst>
                                        </p:cTn>
                                        <p:tgtEl>
                                          <p:spTgt spid="122"/>
                                        </p:tgtEl>
                                        <p:attrNameLst>
                                          <p:attrName>style.visibility</p:attrName>
                                        </p:attrNameLst>
                                      </p:cBhvr>
                                      <p:to>
                                        <p:strVal val="visible"/>
                                      </p:to>
                                    </p:set>
                                    <p:animEffect transition="in" filter="barn(inVertical)">
                                      <p:cBhvr>
                                        <p:cTn id="33" dur="500"/>
                                        <p:tgtEl>
                                          <p:spTgt spid="122"/>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45"/>
                                        </p:tgtEl>
                                        <p:attrNameLst>
                                          <p:attrName>style.visibility</p:attrName>
                                        </p:attrNameLst>
                                      </p:cBhvr>
                                      <p:to>
                                        <p:strVal val="visible"/>
                                      </p:to>
                                    </p:set>
                                    <p:animEffect transition="in" filter="barn(inVertical)">
                                      <p:cBhvr>
                                        <p:cTn id="38" dur="500"/>
                                        <p:tgtEl>
                                          <p:spTgt spid="145"/>
                                        </p:tgtEl>
                                      </p:cBhvr>
                                    </p:animEffect>
                                  </p:childTnLst>
                                </p:cTn>
                              </p:par>
                            </p:childTnLst>
                          </p:cTn>
                        </p:par>
                        <p:par>
                          <p:cTn id="39" fill="hold">
                            <p:stCondLst>
                              <p:cond delay="500"/>
                            </p:stCondLst>
                            <p:childTnLst>
                              <p:par>
                                <p:cTn id="40" presetID="16" presetClass="entr" presetSubtype="21"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arn(inVertical)">
                                      <p:cBhvr>
                                        <p:cTn id="42" dur="500"/>
                                        <p:tgtEl>
                                          <p:spTgt spid="7"/>
                                        </p:tgtEl>
                                      </p:cBhvr>
                                    </p:animEffect>
                                  </p:childTnLst>
                                </p:cTn>
                              </p:par>
                            </p:childTnLst>
                          </p:cTn>
                        </p:par>
                        <p:par>
                          <p:cTn id="43" fill="hold">
                            <p:stCondLst>
                              <p:cond delay="1000"/>
                            </p:stCondLst>
                            <p:childTnLst>
                              <p:par>
                                <p:cTn id="44" presetID="16" presetClass="entr" presetSubtype="21" fill="hold"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barn(inVertical)">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barn(inVertical)">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29"/>
                                        </p:tgtEl>
                                        <p:attrNameLst>
                                          <p:attrName>style.visibility</p:attrName>
                                        </p:attrNameLst>
                                      </p:cBhvr>
                                      <p:to>
                                        <p:strVal val="visible"/>
                                      </p:to>
                                    </p:set>
                                    <p:anim calcmode="lin" valueType="num">
                                      <p:cBhvr>
                                        <p:cTn id="56" dur="500" fill="hold"/>
                                        <p:tgtEl>
                                          <p:spTgt spid="29"/>
                                        </p:tgtEl>
                                        <p:attrNameLst>
                                          <p:attrName>ppt_w</p:attrName>
                                        </p:attrNameLst>
                                      </p:cBhvr>
                                      <p:tavLst>
                                        <p:tav tm="0">
                                          <p:val>
                                            <p:fltVal val="0"/>
                                          </p:val>
                                        </p:tav>
                                        <p:tav tm="100000">
                                          <p:val>
                                            <p:strVal val="#ppt_w"/>
                                          </p:val>
                                        </p:tav>
                                      </p:tavLst>
                                    </p:anim>
                                    <p:anim calcmode="lin" valueType="num">
                                      <p:cBhvr>
                                        <p:cTn id="57" dur="500" fill="hold"/>
                                        <p:tgtEl>
                                          <p:spTgt spid="29"/>
                                        </p:tgtEl>
                                        <p:attrNameLst>
                                          <p:attrName>ppt_h</p:attrName>
                                        </p:attrNameLst>
                                      </p:cBhvr>
                                      <p:tavLst>
                                        <p:tav tm="0">
                                          <p:val>
                                            <p:fltVal val="0"/>
                                          </p:val>
                                        </p:tav>
                                        <p:tav tm="100000">
                                          <p:val>
                                            <p:strVal val="#ppt_h"/>
                                          </p:val>
                                        </p:tav>
                                      </p:tavLst>
                                    </p:anim>
                                    <p:animEffect transition="in" filter="fade">
                                      <p:cBhvr>
                                        <p:cTn id="58" dur="500"/>
                                        <p:tgtEl>
                                          <p:spTgt spid="29"/>
                                        </p:tgtEl>
                                      </p:cBhvr>
                                    </p:animEffect>
                                  </p:childTnLst>
                                </p:cTn>
                              </p:par>
                              <p:par>
                                <p:cTn id="59" presetID="53" presetClass="entr" presetSubtype="16"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p:cTn id="61" dur="500" fill="hold"/>
                                        <p:tgtEl>
                                          <p:spTgt spid="31"/>
                                        </p:tgtEl>
                                        <p:attrNameLst>
                                          <p:attrName>ppt_w</p:attrName>
                                        </p:attrNameLst>
                                      </p:cBhvr>
                                      <p:tavLst>
                                        <p:tav tm="0">
                                          <p:val>
                                            <p:fltVal val="0"/>
                                          </p:val>
                                        </p:tav>
                                        <p:tav tm="100000">
                                          <p:val>
                                            <p:strVal val="#ppt_w"/>
                                          </p:val>
                                        </p:tav>
                                      </p:tavLst>
                                    </p:anim>
                                    <p:anim calcmode="lin" valueType="num">
                                      <p:cBhvr>
                                        <p:cTn id="62" dur="500" fill="hold"/>
                                        <p:tgtEl>
                                          <p:spTgt spid="31"/>
                                        </p:tgtEl>
                                        <p:attrNameLst>
                                          <p:attrName>ppt_h</p:attrName>
                                        </p:attrNameLst>
                                      </p:cBhvr>
                                      <p:tavLst>
                                        <p:tav tm="0">
                                          <p:val>
                                            <p:fltVal val="0"/>
                                          </p:val>
                                        </p:tav>
                                        <p:tav tm="100000">
                                          <p:val>
                                            <p:strVal val="#ppt_h"/>
                                          </p:val>
                                        </p:tav>
                                      </p:tavLst>
                                    </p:anim>
                                    <p:animEffect transition="in" filter="fade">
                                      <p:cBhvr>
                                        <p:cTn id="63" dur="500"/>
                                        <p:tgtEl>
                                          <p:spTgt spid="31"/>
                                        </p:tgtEl>
                                      </p:cBhvr>
                                    </p:animEffect>
                                  </p:childTnLst>
                                </p:cTn>
                              </p:par>
                              <p:par>
                                <p:cTn id="64" presetID="53" presetClass="entr" presetSubtype="16" fill="hold" nodeType="withEffect">
                                  <p:stCondLst>
                                    <p:cond delay="0"/>
                                  </p:stCondLst>
                                  <p:childTnLst>
                                    <p:set>
                                      <p:cBhvr>
                                        <p:cTn id="65" dur="1" fill="hold">
                                          <p:stCondLst>
                                            <p:cond delay="0"/>
                                          </p:stCondLst>
                                        </p:cTn>
                                        <p:tgtEl>
                                          <p:spTgt spid="51"/>
                                        </p:tgtEl>
                                        <p:attrNameLst>
                                          <p:attrName>style.visibility</p:attrName>
                                        </p:attrNameLst>
                                      </p:cBhvr>
                                      <p:to>
                                        <p:strVal val="visible"/>
                                      </p:to>
                                    </p:set>
                                    <p:anim calcmode="lin" valueType="num">
                                      <p:cBhvr>
                                        <p:cTn id="66" dur="500" fill="hold"/>
                                        <p:tgtEl>
                                          <p:spTgt spid="51"/>
                                        </p:tgtEl>
                                        <p:attrNameLst>
                                          <p:attrName>ppt_w</p:attrName>
                                        </p:attrNameLst>
                                      </p:cBhvr>
                                      <p:tavLst>
                                        <p:tav tm="0">
                                          <p:val>
                                            <p:fltVal val="0"/>
                                          </p:val>
                                        </p:tav>
                                        <p:tav tm="100000">
                                          <p:val>
                                            <p:strVal val="#ppt_w"/>
                                          </p:val>
                                        </p:tav>
                                      </p:tavLst>
                                    </p:anim>
                                    <p:anim calcmode="lin" valueType="num">
                                      <p:cBhvr>
                                        <p:cTn id="67" dur="500" fill="hold"/>
                                        <p:tgtEl>
                                          <p:spTgt spid="51"/>
                                        </p:tgtEl>
                                        <p:attrNameLst>
                                          <p:attrName>ppt_h</p:attrName>
                                        </p:attrNameLst>
                                      </p:cBhvr>
                                      <p:tavLst>
                                        <p:tav tm="0">
                                          <p:val>
                                            <p:fltVal val="0"/>
                                          </p:val>
                                        </p:tav>
                                        <p:tav tm="100000">
                                          <p:val>
                                            <p:strVal val="#ppt_h"/>
                                          </p:val>
                                        </p:tav>
                                      </p:tavLst>
                                    </p:anim>
                                    <p:animEffect transition="in" filter="fade">
                                      <p:cBhvr>
                                        <p:cTn id="68" dur="500"/>
                                        <p:tgtEl>
                                          <p:spTgt spid="51"/>
                                        </p:tgtEl>
                                      </p:cBhvr>
                                    </p:animEffect>
                                  </p:childTnLst>
                                </p:cTn>
                              </p:par>
                              <p:par>
                                <p:cTn id="69" presetID="53" presetClass="entr" presetSubtype="16" fill="hold" nodeType="withEffect">
                                  <p:stCondLst>
                                    <p:cond delay="0"/>
                                  </p:stCondLst>
                                  <p:childTnLst>
                                    <p:set>
                                      <p:cBhvr>
                                        <p:cTn id="70" dur="1" fill="hold">
                                          <p:stCondLst>
                                            <p:cond delay="0"/>
                                          </p:stCondLst>
                                        </p:cTn>
                                        <p:tgtEl>
                                          <p:spTgt spid="60"/>
                                        </p:tgtEl>
                                        <p:attrNameLst>
                                          <p:attrName>style.visibility</p:attrName>
                                        </p:attrNameLst>
                                      </p:cBhvr>
                                      <p:to>
                                        <p:strVal val="visible"/>
                                      </p:to>
                                    </p:set>
                                    <p:anim calcmode="lin" valueType="num">
                                      <p:cBhvr>
                                        <p:cTn id="71" dur="500" fill="hold"/>
                                        <p:tgtEl>
                                          <p:spTgt spid="60"/>
                                        </p:tgtEl>
                                        <p:attrNameLst>
                                          <p:attrName>ppt_w</p:attrName>
                                        </p:attrNameLst>
                                      </p:cBhvr>
                                      <p:tavLst>
                                        <p:tav tm="0">
                                          <p:val>
                                            <p:fltVal val="0"/>
                                          </p:val>
                                        </p:tav>
                                        <p:tav tm="100000">
                                          <p:val>
                                            <p:strVal val="#ppt_w"/>
                                          </p:val>
                                        </p:tav>
                                      </p:tavLst>
                                    </p:anim>
                                    <p:anim calcmode="lin" valueType="num">
                                      <p:cBhvr>
                                        <p:cTn id="72" dur="500" fill="hold"/>
                                        <p:tgtEl>
                                          <p:spTgt spid="60"/>
                                        </p:tgtEl>
                                        <p:attrNameLst>
                                          <p:attrName>ppt_h</p:attrName>
                                        </p:attrNameLst>
                                      </p:cBhvr>
                                      <p:tavLst>
                                        <p:tav tm="0">
                                          <p:val>
                                            <p:fltVal val="0"/>
                                          </p:val>
                                        </p:tav>
                                        <p:tav tm="100000">
                                          <p:val>
                                            <p:strVal val="#ppt_h"/>
                                          </p:val>
                                        </p:tav>
                                      </p:tavLst>
                                    </p:anim>
                                    <p:animEffect transition="in" filter="fade">
                                      <p:cBhvr>
                                        <p:cTn id="73" dur="500"/>
                                        <p:tgtEl>
                                          <p:spTgt spid="60"/>
                                        </p:tgtEl>
                                      </p:cBhvr>
                                    </p:animEffect>
                                  </p:childTnLst>
                                </p:cTn>
                              </p:par>
                            </p:childTnLst>
                          </p:cTn>
                        </p:par>
                        <p:par>
                          <p:cTn id="74" fill="hold">
                            <p:stCondLst>
                              <p:cond delay="500"/>
                            </p:stCondLst>
                            <p:childTnLst>
                              <p:par>
                                <p:cTn id="75" presetID="16" presetClass="entr" presetSubtype="21" fill="hold" grpId="0" nodeType="after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barn(inVertical)">
                                      <p:cBhvr>
                                        <p:cTn id="77" dur="500"/>
                                        <p:tgtEl>
                                          <p:spTgt spid="16"/>
                                        </p:tgtEl>
                                      </p:cBhvr>
                                    </p:animEffect>
                                  </p:childTnLst>
                                </p:cTn>
                              </p:par>
                            </p:childTnLst>
                          </p:cTn>
                        </p:par>
                        <p:par>
                          <p:cTn id="78" fill="hold">
                            <p:stCondLst>
                              <p:cond delay="1000"/>
                            </p:stCondLst>
                            <p:childTnLst>
                              <p:par>
                                <p:cTn id="79" presetID="16" presetClass="entr" presetSubtype="21" fill="hold" grpId="0" nodeType="afterEffect">
                                  <p:stCondLst>
                                    <p:cond delay="0"/>
                                  </p:stCondLst>
                                  <p:childTnLst>
                                    <p:set>
                                      <p:cBhvr>
                                        <p:cTn id="80" dur="1" fill="hold">
                                          <p:stCondLst>
                                            <p:cond delay="0"/>
                                          </p:stCondLst>
                                        </p:cTn>
                                        <p:tgtEl>
                                          <p:spTgt spid="96"/>
                                        </p:tgtEl>
                                        <p:attrNameLst>
                                          <p:attrName>style.visibility</p:attrName>
                                        </p:attrNameLst>
                                      </p:cBhvr>
                                      <p:to>
                                        <p:strVal val="visible"/>
                                      </p:to>
                                    </p:set>
                                    <p:animEffect transition="in" filter="barn(inVertical)">
                                      <p:cBhvr>
                                        <p:cTn id="81" dur="500"/>
                                        <p:tgtEl>
                                          <p:spTgt spid="96"/>
                                        </p:tgtEl>
                                      </p:cBhvr>
                                    </p:animEffect>
                                  </p:childTnLst>
                                </p:cTn>
                              </p:par>
                            </p:childTnLst>
                          </p:cTn>
                        </p:par>
                        <p:par>
                          <p:cTn id="82" fill="hold">
                            <p:stCondLst>
                              <p:cond delay="1500"/>
                            </p:stCondLst>
                            <p:childTnLst>
                              <p:par>
                                <p:cTn id="83" presetID="16" presetClass="entr" presetSubtype="21" fill="hold" grpId="0" nodeType="afterEffect">
                                  <p:stCondLst>
                                    <p:cond delay="0"/>
                                  </p:stCondLst>
                                  <p:childTnLst>
                                    <p:set>
                                      <p:cBhvr>
                                        <p:cTn id="84" dur="1" fill="hold">
                                          <p:stCondLst>
                                            <p:cond delay="0"/>
                                          </p:stCondLst>
                                        </p:cTn>
                                        <p:tgtEl>
                                          <p:spTgt spid="97"/>
                                        </p:tgtEl>
                                        <p:attrNameLst>
                                          <p:attrName>style.visibility</p:attrName>
                                        </p:attrNameLst>
                                      </p:cBhvr>
                                      <p:to>
                                        <p:strVal val="visible"/>
                                      </p:to>
                                    </p:set>
                                    <p:animEffect transition="in" filter="barn(inVertical)">
                                      <p:cBhvr>
                                        <p:cTn id="85" dur="500"/>
                                        <p:tgtEl>
                                          <p:spTgt spid="97"/>
                                        </p:tgtEl>
                                      </p:cBhvr>
                                    </p:animEffect>
                                  </p:childTnLst>
                                </p:cTn>
                              </p:par>
                            </p:childTnLst>
                          </p:cTn>
                        </p:par>
                        <p:par>
                          <p:cTn id="86" fill="hold">
                            <p:stCondLst>
                              <p:cond delay="2000"/>
                            </p:stCondLst>
                            <p:childTnLst>
                              <p:par>
                                <p:cTn id="87" presetID="16" presetClass="entr" presetSubtype="21" fill="hold" grpId="0" nodeType="afterEffect">
                                  <p:stCondLst>
                                    <p:cond delay="0"/>
                                  </p:stCondLst>
                                  <p:childTnLst>
                                    <p:set>
                                      <p:cBhvr>
                                        <p:cTn id="88" dur="1" fill="hold">
                                          <p:stCondLst>
                                            <p:cond delay="0"/>
                                          </p:stCondLst>
                                        </p:cTn>
                                        <p:tgtEl>
                                          <p:spTgt spid="98"/>
                                        </p:tgtEl>
                                        <p:attrNameLst>
                                          <p:attrName>style.visibility</p:attrName>
                                        </p:attrNameLst>
                                      </p:cBhvr>
                                      <p:to>
                                        <p:strVal val="visible"/>
                                      </p:to>
                                    </p:set>
                                    <p:animEffect transition="in" filter="barn(inVertical)">
                                      <p:cBhvr>
                                        <p:cTn id="89" dur="500"/>
                                        <p:tgtEl>
                                          <p:spTgt spid="98"/>
                                        </p:tgtEl>
                                      </p:cBhvr>
                                    </p:animEffect>
                                  </p:childTnLst>
                                </p:cTn>
                              </p:par>
                            </p:childTnLst>
                          </p:cTn>
                        </p:par>
                      </p:childTnLst>
                    </p:cTn>
                  </p:par>
                  <p:par>
                    <p:cTn id="90" fill="hold">
                      <p:stCondLst>
                        <p:cond delay="indefinite"/>
                      </p:stCondLst>
                      <p:childTnLst>
                        <p:par>
                          <p:cTn id="91" fill="hold">
                            <p:stCondLst>
                              <p:cond delay="0"/>
                            </p:stCondLst>
                            <p:childTnLst>
                              <p:par>
                                <p:cTn id="92" presetID="53" presetClass="entr" presetSubtype="16" fill="hold" nodeType="clickEffect">
                                  <p:stCondLst>
                                    <p:cond delay="0"/>
                                  </p:stCondLst>
                                  <p:childTnLst>
                                    <p:set>
                                      <p:cBhvr>
                                        <p:cTn id="93" dur="1" fill="hold">
                                          <p:stCondLst>
                                            <p:cond delay="0"/>
                                          </p:stCondLst>
                                        </p:cTn>
                                        <p:tgtEl>
                                          <p:spTgt spid="66"/>
                                        </p:tgtEl>
                                        <p:attrNameLst>
                                          <p:attrName>style.visibility</p:attrName>
                                        </p:attrNameLst>
                                      </p:cBhvr>
                                      <p:to>
                                        <p:strVal val="visible"/>
                                      </p:to>
                                    </p:set>
                                    <p:anim calcmode="lin" valueType="num">
                                      <p:cBhvr>
                                        <p:cTn id="94" dur="500" fill="hold"/>
                                        <p:tgtEl>
                                          <p:spTgt spid="66"/>
                                        </p:tgtEl>
                                        <p:attrNameLst>
                                          <p:attrName>ppt_w</p:attrName>
                                        </p:attrNameLst>
                                      </p:cBhvr>
                                      <p:tavLst>
                                        <p:tav tm="0">
                                          <p:val>
                                            <p:fltVal val="0"/>
                                          </p:val>
                                        </p:tav>
                                        <p:tav tm="100000">
                                          <p:val>
                                            <p:strVal val="#ppt_w"/>
                                          </p:val>
                                        </p:tav>
                                      </p:tavLst>
                                    </p:anim>
                                    <p:anim calcmode="lin" valueType="num">
                                      <p:cBhvr>
                                        <p:cTn id="95" dur="500" fill="hold"/>
                                        <p:tgtEl>
                                          <p:spTgt spid="66"/>
                                        </p:tgtEl>
                                        <p:attrNameLst>
                                          <p:attrName>ppt_h</p:attrName>
                                        </p:attrNameLst>
                                      </p:cBhvr>
                                      <p:tavLst>
                                        <p:tav tm="0">
                                          <p:val>
                                            <p:fltVal val="0"/>
                                          </p:val>
                                        </p:tav>
                                        <p:tav tm="100000">
                                          <p:val>
                                            <p:strVal val="#ppt_h"/>
                                          </p:val>
                                        </p:tav>
                                      </p:tavLst>
                                    </p:anim>
                                    <p:animEffect transition="in" filter="fade">
                                      <p:cBhvr>
                                        <p:cTn id="96" dur="500"/>
                                        <p:tgtEl>
                                          <p:spTgt spid="66"/>
                                        </p:tgtEl>
                                      </p:cBhvr>
                                    </p:animEffect>
                                  </p:childTnLst>
                                </p:cTn>
                              </p:par>
                            </p:childTnLst>
                          </p:cTn>
                        </p:par>
                        <p:par>
                          <p:cTn id="97" fill="hold">
                            <p:stCondLst>
                              <p:cond delay="500"/>
                            </p:stCondLst>
                            <p:childTnLst>
                              <p:par>
                                <p:cTn id="98" presetID="16" presetClass="entr" presetSubtype="21" fill="hold" grpId="0" nodeType="afterEffect">
                                  <p:stCondLst>
                                    <p:cond delay="0"/>
                                  </p:stCondLst>
                                  <p:childTnLst>
                                    <p:set>
                                      <p:cBhvr>
                                        <p:cTn id="99" dur="1" fill="hold">
                                          <p:stCondLst>
                                            <p:cond delay="0"/>
                                          </p:stCondLst>
                                        </p:cTn>
                                        <p:tgtEl>
                                          <p:spTgt spid="95"/>
                                        </p:tgtEl>
                                        <p:attrNameLst>
                                          <p:attrName>style.visibility</p:attrName>
                                        </p:attrNameLst>
                                      </p:cBhvr>
                                      <p:to>
                                        <p:strVal val="visible"/>
                                      </p:to>
                                    </p:set>
                                    <p:animEffect transition="in" filter="barn(inVertical)">
                                      <p:cBhvr>
                                        <p:cTn id="100" dur="500"/>
                                        <p:tgtEl>
                                          <p:spTgt spid="95"/>
                                        </p:tgtEl>
                                      </p:cBhvr>
                                    </p:animEffect>
                                  </p:childTnLst>
                                </p:cTn>
                              </p:par>
                            </p:childTnLst>
                          </p:cTn>
                        </p:par>
                      </p:childTnLst>
                    </p:cTn>
                  </p:par>
                  <p:par>
                    <p:cTn id="101" fill="hold">
                      <p:stCondLst>
                        <p:cond delay="indefinite"/>
                      </p:stCondLst>
                      <p:childTnLst>
                        <p:par>
                          <p:cTn id="102" fill="hold">
                            <p:stCondLst>
                              <p:cond delay="0"/>
                            </p:stCondLst>
                            <p:childTnLst>
                              <p:par>
                                <p:cTn id="103" presetID="16" presetClass="entr" presetSubtype="21" fill="hold" grpId="0" nodeType="clickEffect">
                                  <p:stCondLst>
                                    <p:cond delay="0"/>
                                  </p:stCondLst>
                                  <p:childTnLst>
                                    <p:set>
                                      <p:cBhvr>
                                        <p:cTn id="104" dur="1" fill="hold">
                                          <p:stCondLst>
                                            <p:cond delay="0"/>
                                          </p:stCondLst>
                                        </p:cTn>
                                        <p:tgtEl>
                                          <p:spTgt spid="100"/>
                                        </p:tgtEl>
                                        <p:attrNameLst>
                                          <p:attrName>style.visibility</p:attrName>
                                        </p:attrNameLst>
                                      </p:cBhvr>
                                      <p:to>
                                        <p:strVal val="visible"/>
                                      </p:to>
                                    </p:set>
                                    <p:animEffect transition="in" filter="barn(inVertical)">
                                      <p:cBhvr>
                                        <p:cTn id="105" dur="500"/>
                                        <p:tgtEl>
                                          <p:spTgt spid="100"/>
                                        </p:tgtEl>
                                      </p:cBhvr>
                                    </p:animEffect>
                                  </p:childTnLst>
                                </p:cTn>
                              </p:par>
                            </p:childTnLst>
                          </p:cTn>
                        </p:par>
                        <p:par>
                          <p:cTn id="106" fill="hold">
                            <p:stCondLst>
                              <p:cond delay="500"/>
                            </p:stCondLst>
                            <p:childTnLst>
                              <p:par>
                                <p:cTn id="107" presetID="2" presetClass="entr" presetSubtype="8" fill="hold" grpId="0" nodeType="afterEffect">
                                  <p:stCondLst>
                                    <p:cond delay="0"/>
                                  </p:stCondLst>
                                  <p:childTnLst>
                                    <p:set>
                                      <p:cBhvr>
                                        <p:cTn id="108" dur="1" fill="hold">
                                          <p:stCondLst>
                                            <p:cond delay="0"/>
                                          </p:stCondLst>
                                        </p:cTn>
                                        <p:tgtEl>
                                          <p:spTgt spid="99"/>
                                        </p:tgtEl>
                                        <p:attrNameLst>
                                          <p:attrName>style.visibility</p:attrName>
                                        </p:attrNameLst>
                                      </p:cBhvr>
                                      <p:to>
                                        <p:strVal val="visible"/>
                                      </p:to>
                                    </p:set>
                                    <p:anim calcmode="lin" valueType="num">
                                      <p:cBhvr additive="base">
                                        <p:cTn id="109" dur="500" fill="hold"/>
                                        <p:tgtEl>
                                          <p:spTgt spid="99"/>
                                        </p:tgtEl>
                                        <p:attrNameLst>
                                          <p:attrName>ppt_x</p:attrName>
                                        </p:attrNameLst>
                                      </p:cBhvr>
                                      <p:tavLst>
                                        <p:tav tm="0">
                                          <p:val>
                                            <p:strVal val="0-#ppt_w/2"/>
                                          </p:val>
                                        </p:tav>
                                        <p:tav tm="100000">
                                          <p:val>
                                            <p:strVal val="#ppt_x"/>
                                          </p:val>
                                        </p:tav>
                                      </p:tavLst>
                                    </p:anim>
                                    <p:anim calcmode="lin" valueType="num">
                                      <p:cBhvr additive="base">
                                        <p:cTn id="110" dur="500" fill="hold"/>
                                        <p:tgtEl>
                                          <p:spTgt spid="99"/>
                                        </p:tgtEl>
                                        <p:attrNameLst>
                                          <p:attrName>ppt_y</p:attrName>
                                        </p:attrNameLst>
                                      </p:cBhvr>
                                      <p:tavLst>
                                        <p:tav tm="0">
                                          <p:val>
                                            <p:strVal val="#ppt_y"/>
                                          </p:val>
                                        </p:tav>
                                        <p:tav tm="100000">
                                          <p:val>
                                            <p:strVal val="#ppt_y"/>
                                          </p:val>
                                        </p:tav>
                                      </p:tavLst>
                                    </p:anim>
                                  </p:childTnLst>
                                </p:cTn>
                              </p:par>
                            </p:childTnLst>
                          </p:cTn>
                        </p:par>
                        <p:par>
                          <p:cTn id="111" fill="hold">
                            <p:stCondLst>
                              <p:cond delay="1000"/>
                            </p:stCondLst>
                            <p:childTnLst>
                              <p:par>
                                <p:cTn id="112" presetID="53" presetClass="entr" presetSubtype="16" fill="hold" nodeType="afterEffect">
                                  <p:stCondLst>
                                    <p:cond delay="0"/>
                                  </p:stCondLst>
                                  <p:childTnLst>
                                    <p:set>
                                      <p:cBhvr>
                                        <p:cTn id="113" dur="1" fill="hold">
                                          <p:stCondLst>
                                            <p:cond delay="0"/>
                                          </p:stCondLst>
                                        </p:cTn>
                                        <p:tgtEl>
                                          <p:spTgt spid="79"/>
                                        </p:tgtEl>
                                        <p:attrNameLst>
                                          <p:attrName>style.visibility</p:attrName>
                                        </p:attrNameLst>
                                      </p:cBhvr>
                                      <p:to>
                                        <p:strVal val="visible"/>
                                      </p:to>
                                    </p:set>
                                    <p:anim calcmode="lin" valueType="num">
                                      <p:cBhvr>
                                        <p:cTn id="114" dur="500" fill="hold"/>
                                        <p:tgtEl>
                                          <p:spTgt spid="79"/>
                                        </p:tgtEl>
                                        <p:attrNameLst>
                                          <p:attrName>ppt_w</p:attrName>
                                        </p:attrNameLst>
                                      </p:cBhvr>
                                      <p:tavLst>
                                        <p:tav tm="0">
                                          <p:val>
                                            <p:fltVal val="0"/>
                                          </p:val>
                                        </p:tav>
                                        <p:tav tm="100000">
                                          <p:val>
                                            <p:strVal val="#ppt_w"/>
                                          </p:val>
                                        </p:tav>
                                      </p:tavLst>
                                    </p:anim>
                                    <p:anim calcmode="lin" valueType="num">
                                      <p:cBhvr>
                                        <p:cTn id="115" dur="500" fill="hold"/>
                                        <p:tgtEl>
                                          <p:spTgt spid="79"/>
                                        </p:tgtEl>
                                        <p:attrNameLst>
                                          <p:attrName>ppt_h</p:attrName>
                                        </p:attrNameLst>
                                      </p:cBhvr>
                                      <p:tavLst>
                                        <p:tav tm="0">
                                          <p:val>
                                            <p:fltVal val="0"/>
                                          </p:val>
                                        </p:tav>
                                        <p:tav tm="100000">
                                          <p:val>
                                            <p:strVal val="#ppt_h"/>
                                          </p:val>
                                        </p:tav>
                                      </p:tavLst>
                                    </p:anim>
                                    <p:animEffect transition="in" filter="fade">
                                      <p:cBhvr>
                                        <p:cTn id="116" dur="500"/>
                                        <p:tgtEl>
                                          <p:spTgt spid="79"/>
                                        </p:tgtEl>
                                      </p:cBhvr>
                                    </p:animEffect>
                                  </p:childTnLst>
                                </p:cTn>
                              </p:par>
                              <p:par>
                                <p:cTn id="117" presetID="53" presetClass="entr" presetSubtype="16" fill="hold" nodeType="withEffect">
                                  <p:stCondLst>
                                    <p:cond delay="0"/>
                                  </p:stCondLst>
                                  <p:childTnLst>
                                    <p:set>
                                      <p:cBhvr>
                                        <p:cTn id="118" dur="1" fill="hold">
                                          <p:stCondLst>
                                            <p:cond delay="0"/>
                                          </p:stCondLst>
                                        </p:cTn>
                                        <p:tgtEl>
                                          <p:spTgt spid="82"/>
                                        </p:tgtEl>
                                        <p:attrNameLst>
                                          <p:attrName>style.visibility</p:attrName>
                                        </p:attrNameLst>
                                      </p:cBhvr>
                                      <p:to>
                                        <p:strVal val="visible"/>
                                      </p:to>
                                    </p:set>
                                    <p:anim calcmode="lin" valueType="num">
                                      <p:cBhvr>
                                        <p:cTn id="119" dur="500" fill="hold"/>
                                        <p:tgtEl>
                                          <p:spTgt spid="82"/>
                                        </p:tgtEl>
                                        <p:attrNameLst>
                                          <p:attrName>ppt_w</p:attrName>
                                        </p:attrNameLst>
                                      </p:cBhvr>
                                      <p:tavLst>
                                        <p:tav tm="0">
                                          <p:val>
                                            <p:fltVal val="0"/>
                                          </p:val>
                                        </p:tav>
                                        <p:tav tm="100000">
                                          <p:val>
                                            <p:strVal val="#ppt_w"/>
                                          </p:val>
                                        </p:tav>
                                      </p:tavLst>
                                    </p:anim>
                                    <p:anim calcmode="lin" valueType="num">
                                      <p:cBhvr>
                                        <p:cTn id="120" dur="500" fill="hold"/>
                                        <p:tgtEl>
                                          <p:spTgt spid="82"/>
                                        </p:tgtEl>
                                        <p:attrNameLst>
                                          <p:attrName>ppt_h</p:attrName>
                                        </p:attrNameLst>
                                      </p:cBhvr>
                                      <p:tavLst>
                                        <p:tav tm="0">
                                          <p:val>
                                            <p:fltVal val="0"/>
                                          </p:val>
                                        </p:tav>
                                        <p:tav tm="100000">
                                          <p:val>
                                            <p:strVal val="#ppt_h"/>
                                          </p:val>
                                        </p:tav>
                                      </p:tavLst>
                                    </p:anim>
                                    <p:animEffect transition="in" filter="fade">
                                      <p:cBhvr>
                                        <p:cTn id="121" dur="500"/>
                                        <p:tgtEl>
                                          <p:spTgt spid="82"/>
                                        </p:tgtEl>
                                      </p:cBhvr>
                                    </p:animEffect>
                                  </p:childTnLst>
                                </p:cTn>
                              </p:par>
                              <p:par>
                                <p:cTn id="122" presetID="16" presetClass="entr" presetSubtype="21" fill="hold" grpId="0"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barn(inVertical)">
                                      <p:cBhvr>
                                        <p:cTn id="124" dur="500"/>
                                        <p:tgtEl>
                                          <p:spTgt spid="37"/>
                                        </p:tgtEl>
                                      </p:cBhvr>
                                    </p:animEffect>
                                  </p:childTnLst>
                                </p:cTn>
                              </p:par>
                            </p:childTnLst>
                          </p:cTn>
                        </p:par>
                        <p:par>
                          <p:cTn id="125" fill="hold">
                            <p:stCondLst>
                              <p:cond delay="1500"/>
                            </p:stCondLst>
                            <p:childTnLst>
                              <p:par>
                                <p:cTn id="126" presetID="42" presetClass="entr" presetSubtype="0" fill="hold" nodeType="afterEffect">
                                  <p:stCondLst>
                                    <p:cond delay="0"/>
                                  </p:stCondLst>
                                  <p:childTnLst>
                                    <p:set>
                                      <p:cBhvr>
                                        <p:cTn id="127" dur="1" fill="hold">
                                          <p:stCondLst>
                                            <p:cond delay="0"/>
                                          </p:stCondLst>
                                        </p:cTn>
                                        <p:tgtEl>
                                          <p:spTgt spid="13"/>
                                        </p:tgtEl>
                                        <p:attrNameLst>
                                          <p:attrName>style.visibility</p:attrName>
                                        </p:attrNameLst>
                                      </p:cBhvr>
                                      <p:to>
                                        <p:strVal val="visible"/>
                                      </p:to>
                                    </p:set>
                                    <p:animEffect transition="in" filter="fade">
                                      <p:cBhvr>
                                        <p:cTn id="128" dur="1000"/>
                                        <p:tgtEl>
                                          <p:spTgt spid="13"/>
                                        </p:tgtEl>
                                      </p:cBhvr>
                                    </p:animEffect>
                                    <p:anim calcmode="lin" valueType="num">
                                      <p:cBhvr>
                                        <p:cTn id="129" dur="1000" fill="hold"/>
                                        <p:tgtEl>
                                          <p:spTgt spid="13"/>
                                        </p:tgtEl>
                                        <p:attrNameLst>
                                          <p:attrName>ppt_x</p:attrName>
                                        </p:attrNameLst>
                                      </p:cBhvr>
                                      <p:tavLst>
                                        <p:tav tm="0">
                                          <p:val>
                                            <p:strVal val="#ppt_x"/>
                                          </p:val>
                                        </p:tav>
                                        <p:tav tm="100000">
                                          <p:val>
                                            <p:strVal val="#ppt_x"/>
                                          </p:val>
                                        </p:tav>
                                      </p:tavLst>
                                    </p:anim>
                                    <p:anim calcmode="lin" valueType="num">
                                      <p:cBhvr>
                                        <p:cTn id="130" dur="1000" fill="hold"/>
                                        <p:tgtEl>
                                          <p:spTgt spid="13"/>
                                        </p:tgtEl>
                                        <p:attrNameLst>
                                          <p:attrName>ppt_y</p:attrName>
                                        </p:attrNameLst>
                                      </p:cBhvr>
                                      <p:tavLst>
                                        <p:tav tm="0">
                                          <p:val>
                                            <p:strVal val="#ppt_y+.1"/>
                                          </p:val>
                                        </p:tav>
                                        <p:tav tm="100000">
                                          <p:val>
                                            <p:strVal val="#ppt_y"/>
                                          </p:val>
                                        </p:tav>
                                      </p:tavLst>
                                    </p:anim>
                                  </p:childTnLst>
                                </p:cTn>
                              </p:par>
                            </p:childTnLst>
                          </p:cTn>
                        </p:par>
                        <p:par>
                          <p:cTn id="131" fill="hold">
                            <p:stCondLst>
                              <p:cond delay="2500"/>
                            </p:stCondLst>
                            <p:childTnLst>
                              <p:par>
                                <p:cTn id="132" presetID="42" presetClass="entr" presetSubtype="0" fill="hold" nodeType="afterEffect">
                                  <p:stCondLst>
                                    <p:cond delay="0"/>
                                  </p:stCondLst>
                                  <p:childTnLst>
                                    <p:set>
                                      <p:cBhvr>
                                        <p:cTn id="133" dur="1" fill="hold">
                                          <p:stCondLst>
                                            <p:cond delay="0"/>
                                          </p:stCondLst>
                                        </p:cTn>
                                        <p:tgtEl>
                                          <p:spTgt spid="15"/>
                                        </p:tgtEl>
                                        <p:attrNameLst>
                                          <p:attrName>style.visibility</p:attrName>
                                        </p:attrNameLst>
                                      </p:cBhvr>
                                      <p:to>
                                        <p:strVal val="visible"/>
                                      </p:to>
                                    </p:set>
                                    <p:animEffect transition="in" filter="fade">
                                      <p:cBhvr>
                                        <p:cTn id="134" dur="1000"/>
                                        <p:tgtEl>
                                          <p:spTgt spid="15"/>
                                        </p:tgtEl>
                                      </p:cBhvr>
                                    </p:animEffect>
                                    <p:anim calcmode="lin" valueType="num">
                                      <p:cBhvr>
                                        <p:cTn id="135" dur="1000" fill="hold"/>
                                        <p:tgtEl>
                                          <p:spTgt spid="15"/>
                                        </p:tgtEl>
                                        <p:attrNameLst>
                                          <p:attrName>ppt_x</p:attrName>
                                        </p:attrNameLst>
                                      </p:cBhvr>
                                      <p:tavLst>
                                        <p:tav tm="0">
                                          <p:val>
                                            <p:strVal val="#ppt_x"/>
                                          </p:val>
                                        </p:tav>
                                        <p:tav tm="100000">
                                          <p:val>
                                            <p:strVal val="#ppt_x"/>
                                          </p:val>
                                        </p:tav>
                                      </p:tavLst>
                                    </p:anim>
                                    <p:anim calcmode="lin" valueType="num">
                                      <p:cBhvr>
                                        <p:cTn id="13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53" presetClass="entr" presetSubtype="16" fill="hold" nodeType="clickEffect">
                                  <p:stCondLst>
                                    <p:cond delay="0"/>
                                  </p:stCondLst>
                                  <p:childTnLst>
                                    <p:set>
                                      <p:cBhvr>
                                        <p:cTn id="140" dur="1" fill="hold">
                                          <p:stCondLst>
                                            <p:cond delay="0"/>
                                          </p:stCondLst>
                                        </p:cTn>
                                        <p:tgtEl>
                                          <p:spTgt spid="39"/>
                                        </p:tgtEl>
                                        <p:attrNameLst>
                                          <p:attrName>style.visibility</p:attrName>
                                        </p:attrNameLst>
                                      </p:cBhvr>
                                      <p:to>
                                        <p:strVal val="visible"/>
                                      </p:to>
                                    </p:set>
                                    <p:anim calcmode="lin" valueType="num">
                                      <p:cBhvr>
                                        <p:cTn id="141" dur="500" fill="hold"/>
                                        <p:tgtEl>
                                          <p:spTgt spid="39"/>
                                        </p:tgtEl>
                                        <p:attrNameLst>
                                          <p:attrName>ppt_w</p:attrName>
                                        </p:attrNameLst>
                                      </p:cBhvr>
                                      <p:tavLst>
                                        <p:tav tm="0">
                                          <p:val>
                                            <p:fltVal val="0"/>
                                          </p:val>
                                        </p:tav>
                                        <p:tav tm="100000">
                                          <p:val>
                                            <p:strVal val="#ppt_w"/>
                                          </p:val>
                                        </p:tav>
                                      </p:tavLst>
                                    </p:anim>
                                    <p:anim calcmode="lin" valueType="num">
                                      <p:cBhvr>
                                        <p:cTn id="142" dur="500" fill="hold"/>
                                        <p:tgtEl>
                                          <p:spTgt spid="39"/>
                                        </p:tgtEl>
                                        <p:attrNameLst>
                                          <p:attrName>ppt_h</p:attrName>
                                        </p:attrNameLst>
                                      </p:cBhvr>
                                      <p:tavLst>
                                        <p:tav tm="0">
                                          <p:val>
                                            <p:fltVal val="0"/>
                                          </p:val>
                                        </p:tav>
                                        <p:tav tm="100000">
                                          <p:val>
                                            <p:strVal val="#ppt_h"/>
                                          </p:val>
                                        </p:tav>
                                      </p:tavLst>
                                    </p:anim>
                                    <p:animEffect transition="in" filter="fade">
                                      <p:cBhvr>
                                        <p:cTn id="143" dur="500"/>
                                        <p:tgtEl>
                                          <p:spTgt spid="39"/>
                                        </p:tgtEl>
                                      </p:cBhvr>
                                    </p:animEffect>
                                  </p:childTnLst>
                                </p:cTn>
                              </p:par>
                              <p:par>
                                <p:cTn id="144" presetID="53" presetClass="entr" presetSubtype="16" fill="hold" nodeType="withEffect">
                                  <p:stCondLst>
                                    <p:cond delay="0"/>
                                  </p:stCondLst>
                                  <p:childTnLst>
                                    <p:set>
                                      <p:cBhvr>
                                        <p:cTn id="145" dur="1" fill="hold">
                                          <p:stCondLst>
                                            <p:cond delay="0"/>
                                          </p:stCondLst>
                                        </p:cTn>
                                        <p:tgtEl>
                                          <p:spTgt spid="48"/>
                                        </p:tgtEl>
                                        <p:attrNameLst>
                                          <p:attrName>style.visibility</p:attrName>
                                        </p:attrNameLst>
                                      </p:cBhvr>
                                      <p:to>
                                        <p:strVal val="visible"/>
                                      </p:to>
                                    </p:set>
                                    <p:anim calcmode="lin" valueType="num">
                                      <p:cBhvr>
                                        <p:cTn id="146" dur="500" fill="hold"/>
                                        <p:tgtEl>
                                          <p:spTgt spid="48"/>
                                        </p:tgtEl>
                                        <p:attrNameLst>
                                          <p:attrName>ppt_w</p:attrName>
                                        </p:attrNameLst>
                                      </p:cBhvr>
                                      <p:tavLst>
                                        <p:tav tm="0">
                                          <p:val>
                                            <p:fltVal val="0"/>
                                          </p:val>
                                        </p:tav>
                                        <p:tav tm="100000">
                                          <p:val>
                                            <p:strVal val="#ppt_w"/>
                                          </p:val>
                                        </p:tav>
                                      </p:tavLst>
                                    </p:anim>
                                    <p:anim calcmode="lin" valueType="num">
                                      <p:cBhvr>
                                        <p:cTn id="147" dur="500" fill="hold"/>
                                        <p:tgtEl>
                                          <p:spTgt spid="48"/>
                                        </p:tgtEl>
                                        <p:attrNameLst>
                                          <p:attrName>ppt_h</p:attrName>
                                        </p:attrNameLst>
                                      </p:cBhvr>
                                      <p:tavLst>
                                        <p:tav tm="0">
                                          <p:val>
                                            <p:fltVal val="0"/>
                                          </p:val>
                                        </p:tav>
                                        <p:tav tm="100000">
                                          <p:val>
                                            <p:strVal val="#ppt_h"/>
                                          </p:val>
                                        </p:tav>
                                      </p:tavLst>
                                    </p:anim>
                                    <p:animEffect transition="in" filter="fade">
                                      <p:cBhvr>
                                        <p:cTn id="148" dur="500"/>
                                        <p:tgtEl>
                                          <p:spTgt spid="48"/>
                                        </p:tgtEl>
                                      </p:cBhvr>
                                    </p:animEffect>
                                  </p:childTnLst>
                                </p:cTn>
                              </p:par>
                              <p:par>
                                <p:cTn id="149" presetID="53" presetClass="entr" presetSubtype="16" fill="hold" nodeType="withEffect">
                                  <p:stCondLst>
                                    <p:cond delay="0"/>
                                  </p:stCondLst>
                                  <p:childTnLst>
                                    <p:set>
                                      <p:cBhvr>
                                        <p:cTn id="150" dur="1" fill="hold">
                                          <p:stCondLst>
                                            <p:cond delay="0"/>
                                          </p:stCondLst>
                                        </p:cTn>
                                        <p:tgtEl>
                                          <p:spTgt spid="33"/>
                                        </p:tgtEl>
                                        <p:attrNameLst>
                                          <p:attrName>style.visibility</p:attrName>
                                        </p:attrNameLst>
                                      </p:cBhvr>
                                      <p:to>
                                        <p:strVal val="visible"/>
                                      </p:to>
                                    </p:set>
                                    <p:anim calcmode="lin" valueType="num">
                                      <p:cBhvr>
                                        <p:cTn id="151" dur="500" fill="hold"/>
                                        <p:tgtEl>
                                          <p:spTgt spid="33"/>
                                        </p:tgtEl>
                                        <p:attrNameLst>
                                          <p:attrName>ppt_w</p:attrName>
                                        </p:attrNameLst>
                                      </p:cBhvr>
                                      <p:tavLst>
                                        <p:tav tm="0">
                                          <p:val>
                                            <p:fltVal val="0"/>
                                          </p:val>
                                        </p:tav>
                                        <p:tav tm="100000">
                                          <p:val>
                                            <p:strVal val="#ppt_w"/>
                                          </p:val>
                                        </p:tav>
                                      </p:tavLst>
                                    </p:anim>
                                    <p:anim calcmode="lin" valueType="num">
                                      <p:cBhvr>
                                        <p:cTn id="152" dur="500" fill="hold"/>
                                        <p:tgtEl>
                                          <p:spTgt spid="33"/>
                                        </p:tgtEl>
                                        <p:attrNameLst>
                                          <p:attrName>ppt_h</p:attrName>
                                        </p:attrNameLst>
                                      </p:cBhvr>
                                      <p:tavLst>
                                        <p:tav tm="0">
                                          <p:val>
                                            <p:fltVal val="0"/>
                                          </p:val>
                                        </p:tav>
                                        <p:tav tm="100000">
                                          <p:val>
                                            <p:strVal val="#ppt_h"/>
                                          </p:val>
                                        </p:tav>
                                      </p:tavLst>
                                    </p:anim>
                                    <p:animEffect transition="in" filter="fade">
                                      <p:cBhvr>
                                        <p:cTn id="153" dur="500"/>
                                        <p:tgtEl>
                                          <p:spTgt spid="33"/>
                                        </p:tgtEl>
                                      </p:cBhvr>
                                    </p:animEffect>
                                  </p:childTnLst>
                                </p:cTn>
                              </p:par>
                              <p:par>
                                <p:cTn id="154" presetID="53" presetClass="entr" presetSubtype="16" fill="hold" nodeType="withEffect">
                                  <p:stCondLst>
                                    <p:cond delay="0"/>
                                  </p:stCondLst>
                                  <p:childTnLst>
                                    <p:set>
                                      <p:cBhvr>
                                        <p:cTn id="155" dur="1" fill="hold">
                                          <p:stCondLst>
                                            <p:cond delay="0"/>
                                          </p:stCondLst>
                                        </p:cTn>
                                        <p:tgtEl>
                                          <p:spTgt spid="63"/>
                                        </p:tgtEl>
                                        <p:attrNameLst>
                                          <p:attrName>style.visibility</p:attrName>
                                        </p:attrNameLst>
                                      </p:cBhvr>
                                      <p:to>
                                        <p:strVal val="visible"/>
                                      </p:to>
                                    </p:set>
                                    <p:anim calcmode="lin" valueType="num">
                                      <p:cBhvr>
                                        <p:cTn id="156" dur="500" fill="hold"/>
                                        <p:tgtEl>
                                          <p:spTgt spid="63"/>
                                        </p:tgtEl>
                                        <p:attrNameLst>
                                          <p:attrName>ppt_w</p:attrName>
                                        </p:attrNameLst>
                                      </p:cBhvr>
                                      <p:tavLst>
                                        <p:tav tm="0">
                                          <p:val>
                                            <p:fltVal val="0"/>
                                          </p:val>
                                        </p:tav>
                                        <p:tav tm="100000">
                                          <p:val>
                                            <p:strVal val="#ppt_w"/>
                                          </p:val>
                                        </p:tav>
                                      </p:tavLst>
                                    </p:anim>
                                    <p:anim calcmode="lin" valueType="num">
                                      <p:cBhvr>
                                        <p:cTn id="157" dur="500" fill="hold"/>
                                        <p:tgtEl>
                                          <p:spTgt spid="63"/>
                                        </p:tgtEl>
                                        <p:attrNameLst>
                                          <p:attrName>ppt_h</p:attrName>
                                        </p:attrNameLst>
                                      </p:cBhvr>
                                      <p:tavLst>
                                        <p:tav tm="0">
                                          <p:val>
                                            <p:fltVal val="0"/>
                                          </p:val>
                                        </p:tav>
                                        <p:tav tm="100000">
                                          <p:val>
                                            <p:strVal val="#ppt_h"/>
                                          </p:val>
                                        </p:tav>
                                      </p:tavLst>
                                    </p:anim>
                                    <p:animEffect transition="in" filter="fade">
                                      <p:cBhvr>
                                        <p:cTn id="158" dur="500"/>
                                        <p:tgtEl>
                                          <p:spTgt spid="63"/>
                                        </p:tgtEl>
                                      </p:cBhvr>
                                    </p:animEffect>
                                  </p:childTnLst>
                                </p:cTn>
                              </p:par>
                            </p:childTnLst>
                          </p:cTn>
                        </p:par>
                      </p:childTnLst>
                    </p:cTn>
                  </p:par>
                  <p:par>
                    <p:cTn id="159" fill="hold">
                      <p:stCondLst>
                        <p:cond delay="indefinite"/>
                      </p:stCondLst>
                      <p:childTnLst>
                        <p:par>
                          <p:cTn id="160" fill="hold">
                            <p:stCondLst>
                              <p:cond delay="0"/>
                            </p:stCondLst>
                            <p:childTnLst>
                              <p:par>
                                <p:cTn id="161" presetID="16" presetClass="entr" presetSubtype="21" fill="hold" nodeType="clickEffect">
                                  <p:stCondLst>
                                    <p:cond delay="0"/>
                                  </p:stCondLst>
                                  <p:childTnLst>
                                    <p:set>
                                      <p:cBhvr>
                                        <p:cTn id="162" dur="1" fill="hold">
                                          <p:stCondLst>
                                            <p:cond delay="0"/>
                                          </p:stCondLst>
                                        </p:cTn>
                                        <p:tgtEl>
                                          <p:spTgt spid="3"/>
                                        </p:tgtEl>
                                        <p:attrNameLst>
                                          <p:attrName>style.visibility</p:attrName>
                                        </p:attrNameLst>
                                      </p:cBhvr>
                                      <p:to>
                                        <p:strVal val="visible"/>
                                      </p:to>
                                    </p:set>
                                    <p:animEffect transition="in" filter="barn(inVertical)">
                                      <p:cBhvr>
                                        <p:cTn id="163" dur="500"/>
                                        <p:tgtEl>
                                          <p:spTgt spid="3"/>
                                        </p:tgtEl>
                                      </p:cBhvr>
                                    </p:animEffect>
                                  </p:childTnLst>
                                </p:cTn>
                              </p:par>
                            </p:childTnLst>
                          </p:cTn>
                        </p:par>
                      </p:childTnLst>
                    </p:cTn>
                  </p:par>
                  <p:par>
                    <p:cTn id="164" fill="hold">
                      <p:stCondLst>
                        <p:cond delay="indefinite"/>
                      </p:stCondLst>
                      <p:childTnLst>
                        <p:par>
                          <p:cTn id="165" fill="hold">
                            <p:stCondLst>
                              <p:cond delay="0"/>
                            </p:stCondLst>
                            <p:childTnLst>
                              <p:par>
                                <p:cTn id="166" presetID="53" presetClass="entr" presetSubtype="16" fill="hold" nodeType="clickEffect">
                                  <p:stCondLst>
                                    <p:cond delay="0"/>
                                  </p:stCondLst>
                                  <p:childTnLst>
                                    <p:set>
                                      <p:cBhvr>
                                        <p:cTn id="167" dur="1" fill="hold">
                                          <p:stCondLst>
                                            <p:cond delay="0"/>
                                          </p:stCondLst>
                                        </p:cTn>
                                        <p:tgtEl>
                                          <p:spTgt spid="69"/>
                                        </p:tgtEl>
                                        <p:attrNameLst>
                                          <p:attrName>style.visibility</p:attrName>
                                        </p:attrNameLst>
                                      </p:cBhvr>
                                      <p:to>
                                        <p:strVal val="visible"/>
                                      </p:to>
                                    </p:set>
                                    <p:anim calcmode="lin" valueType="num">
                                      <p:cBhvr>
                                        <p:cTn id="168" dur="500" fill="hold"/>
                                        <p:tgtEl>
                                          <p:spTgt spid="69"/>
                                        </p:tgtEl>
                                        <p:attrNameLst>
                                          <p:attrName>ppt_w</p:attrName>
                                        </p:attrNameLst>
                                      </p:cBhvr>
                                      <p:tavLst>
                                        <p:tav tm="0">
                                          <p:val>
                                            <p:fltVal val="0"/>
                                          </p:val>
                                        </p:tav>
                                        <p:tav tm="100000">
                                          <p:val>
                                            <p:strVal val="#ppt_w"/>
                                          </p:val>
                                        </p:tav>
                                      </p:tavLst>
                                    </p:anim>
                                    <p:anim calcmode="lin" valueType="num">
                                      <p:cBhvr>
                                        <p:cTn id="169" dur="500" fill="hold"/>
                                        <p:tgtEl>
                                          <p:spTgt spid="69"/>
                                        </p:tgtEl>
                                        <p:attrNameLst>
                                          <p:attrName>ppt_h</p:attrName>
                                        </p:attrNameLst>
                                      </p:cBhvr>
                                      <p:tavLst>
                                        <p:tav tm="0">
                                          <p:val>
                                            <p:fltVal val="0"/>
                                          </p:val>
                                        </p:tav>
                                        <p:tav tm="100000">
                                          <p:val>
                                            <p:strVal val="#ppt_h"/>
                                          </p:val>
                                        </p:tav>
                                      </p:tavLst>
                                    </p:anim>
                                    <p:animEffect transition="in" filter="fade">
                                      <p:cBhvr>
                                        <p:cTn id="170" dur="500"/>
                                        <p:tgtEl>
                                          <p:spTgt spid="69"/>
                                        </p:tgtEl>
                                      </p:cBhvr>
                                    </p:animEffect>
                                  </p:childTnLst>
                                </p:cTn>
                              </p:par>
                            </p:childTnLst>
                          </p:cTn>
                        </p:par>
                      </p:childTnLst>
                    </p:cTn>
                  </p:par>
                  <p:par>
                    <p:cTn id="171" fill="hold">
                      <p:stCondLst>
                        <p:cond delay="indefinite"/>
                      </p:stCondLst>
                      <p:childTnLst>
                        <p:par>
                          <p:cTn id="172" fill="hold">
                            <p:stCondLst>
                              <p:cond delay="0"/>
                            </p:stCondLst>
                            <p:childTnLst>
                              <p:par>
                                <p:cTn id="173" presetID="53" presetClass="entr" presetSubtype="16" fill="hold" nodeType="clickEffect">
                                  <p:stCondLst>
                                    <p:cond delay="0"/>
                                  </p:stCondLst>
                                  <p:childTnLst>
                                    <p:set>
                                      <p:cBhvr>
                                        <p:cTn id="174" dur="1" fill="hold">
                                          <p:stCondLst>
                                            <p:cond delay="0"/>
                                          </p:stCondLst>
                                        </p:cTn>
                                        <p:tgtEl>
                                          <p:spTgt spid="57"/>
                                        </p:tgtEl>
                                        <p:attrNameLst>
                                          <p:attrName>style.visibility</p:attrName>
                                        </p:attrNameLst>
                                      </p:cBhvr>
                                      <p:to>
                                        <p:strVal val="visible"/>
                                      </p:to>
                                    </p:set>
                                    <p:anim calcmode="lin" valueType="num">
                                      <p:cBhvr>
                                        <p:cTn id="175" dur="500" fill="hold"/>
                                        <p:tgtEl>
                                          <p:spTgt spid="57"/>
                                        </p:tgtEl>
                                        <p:attrNameLst>
                                          <p:attrName>ppt_w</p:attrName>
                                        </p:attrNameLst>
                                      </p:cBhvr>
                                      <p:tavLst>
                                        <p:tav tm="0">
                                          <p:val>
                                            <p:fltVal val="0"/>
                                          </p:val>
                                        </p:tav>
                                        <p:tav tm="100000">
                                          <p:val>
                                            <p:strVal val="#ppt_w"/>
                                          </p:val>
                                        </p:tav>
                                      </p:tavLst>
                                    </p:anim>
                                    <p:anim calcmode="lin" valueType="num">
                                      <p:cBhvr>
                                        <p:cTn id="176" dur="500" fill="hold"/>
                                        <p:tgtEl>
                                          <p:spTgt spid="57"/>
                                        </p:tgtEl>
                                        <p:attrNameLst>
                                          <p:attrName>ppt_h</p:attrName>
                                        </p:attrNameLst>
                                      </p:cBhvr>
                                      <p:tavLst>
                                        <p:tav tm="0">
                                          <p:val>
                                            <p:fltVal val="0"/>
                                          </p:val>
                                        </p:tav>
                                        <p:tav tm="100000">
                                          <p:val>
                                            <p:strVal val="#ppt_h"/>
                                          </p:val>
                                        </p:tav>
                                      </p:tavLst>
                                    </p:anim>
                                    <p:animEffect transition="in" filter="fade">
                                      <p:cBhvr>
                                        <p:cTn id="177" dur="500"/>
                                        <p:tgtEl>
                                          <p:spTgt spid="57"/>
                                        </p:tgtEl>
                                      </p:cBhvr>
                                    </p:animEffect>
                                  </p:childTnLst>
                                </p:cTn>
                              </p:par>
                              <p:par>
                                <p:cTn id="178" presetID="53" presetClass="entr" presetSubtype="16" fill="hold" nodeType="withEffect">
                                  <p:stCondLst>
                                    <p:cond delay="0"/>
                                  </p:stCondLst>
                                  <p:childTnLst>
                                    <p:set>
                                      <p:cBhvr>
                                        <p:cTn id="179" dur="1" fill="hold">
                                          <p:stCondLst>
                                            <p:cond delay="0"/>
                                          </p:stCondLst>
                                        </p:cTn>
                                        <p:tgtEl>
                                          <p:spTgt spid="36"/>
                                        </p:tgtEl>
                                        <p:attrNameLst>
                                          <p:attrName>style.visibility</p:attrName>
                                        </p:attrNameLst>
                                      </p:cBhvr>
                                      <p:to>
                                        <p:strVal val="visible"/>
                                      </p:to>
                                    </p:set>
                                    <p:anim calcmode="lin" valueType="num">
                                      <p:cBhvr>
                                        <p:cTn id="180" dur="500" fill="hold"/>
                                        <p:tgtEl>
                                          <p:spTgt spid="36"/>
                                        </p:tgtEl>
                                        <p:attrNameLst>
                                          <p:attrName>ppt_w</p:attrName>
                                        </p:attrNameLst>
                                      </p:cBhvr>
                                      <p:tavLst>
                                        <p:tav tm="0">
                                          <p:val>
                                            <p:fltVal val="0"/>
                                          </p:val>
                                        </p:tav>
                                        <p:tav tm="100000">
                                          <p:val>
                                            <p:strVal val="#ppt_w"/>
                                          </p:val>
                                        </p:tav>
                                      </p:tavLst>
                                    </p:anim>
                                    <p:anim calcmode="lin" valueType="num">
                                      <p:cBhvr>
                                        <p:cTn id="181" dur="500" fill="hold"/>
                                        <p:tgtEl>
                                          <p:spTgt spid="36"/>
                                        </p:tgtEl>
                                        <p:attrNameLst>
                                          <p:attrName>ppt_h</p:attrName>
                                        </p:attrNameLst>
                                      </p:cBhvr>
                                      <p:tavLst>
                                        <p:tav tm="0">
                                          <p:val>
                                            <p:fltVal val="0"/>
                                          </p:val>
                                        </p:tav>
                                        <p:tav tm="100000">
                                          <p:val>
                                            <p:strVal val="#ppt_h"/>
                                          </p:val>
                                        </p:tav>
                                      </p:tavLst>
                                    </p:anim>
                                    <p:animEffect transition="in" filter="fade">
                                      <p:cBhvr>
                                        <p:cTn id="182" dur="500"/>
                                        <p:tgtEl>
                                          <p:spTgt spid="36"/>
                                        </p:tgtEl>
                                      </p:cBhvr>
                                    </p:animEffect>
                                  </p:childTnLst>
                                </p:cTn>
                              </p:par>
                              <p:par>
                                <p:cTn id="183" presetID="53" presetClass="entr" presetSubtype="16" fill="hold" nodeType="withEffect">
                                  <p:stCondLst>
                                    <p:cond delay="0"/>
                                  </p:stCondLst>
                                  <p:childTnLst>
                                    <p:set>
                                      <p:cBhvr>
                                        <p:cTn id="184" dur="1" fill="hold">
                                          <p:stCondLst>
                                            <p:cond delay="0"/>
                                          </p:stCondLst>
                                        </p:cTn>
                                        <p:tgtEl>
                                          <p:spTgt spid="54"/>
                                        </p:tgtEl>
                                        <p:attrNameLst>
                                          <p:attrName>style.visibility</p:attrName>
                                        </p:attrNameLst>
                                      </p:cBhvr>
                                      <p:to>
                                        <p:strVal val="visible"/>
                                      </p:to>
                                    </p:set>
                                    <p:anim calcmode="lin" valueType="num">
                                      <p:cBhvr>
                                        <p:cTn id="185" dur="500" fill="hold"/>
                                        <p:tgtEl>
                                          <p:spTgt spid="54"/>
                                        </p:tgtEl>
                                        <p:attrNameLst>
                                          <p:attrName>ppt_w</p:attrName>
                                        </p:attrNameLst>
                                      </p:cBhvr>
                                      <p:tavLst>
                                        <p:tav tm="0">
                                          <p:val>
                                            <p:fltVal val="0"/>
                                          </p:val>
                                        </p:tav>
                                        <p:tav tm="100000">
                                          <p:val>
                                            <p:strVal val="#ppt_w"/>
                                          </p:val>
                                        </p:tav>
                                      </p:tavLst>
                                    </p:anim>
                                    <p:anim calcmode="lin" valueType="num">
                                      <p:cBhvr>
                                        <p:cTn id="186" dur="500" fill="hold"/>
                                        <p:tgtEl>
                                          <p:spTgt spid="54"/>
                                        </p:tgtEl>
                                        <p:attrNameLst>
                                          <p:attrName>ppt_h</p:attrName>
                                        </p:attrNameLst>
                                      </p:cBhvr>
                                      <p:tavLst>
                                        <p:tav tm="0">
                                          <p:val>
                                            <p:fltVal val="0"/>
                                          </p:val>
                                        </p:tav>
                                        <p:tav tm="100000">
                                          <p:val>
                                            <p:strVal val="#ppt_h"/>
                                          </p:val>
                                        </p:tav>
                                      </p:tavLst>
                                    </p:anim>
                                    <p:animEffect transition="in" filter="fade">
                                      <p:cBhvr>
                                        <p:cTn id="187" dur="500"/>
                                        <p:tgtEl>
                                          <p:spTgt spid="54"/>
                                        </p:tgtEl>
                                      </p:cBhvr>
                                    </p:animEffect>
                                  </p:childTnLst>
                                </p:cTn>
                              </p:par>
                              <p:par>
                                <p:cTn id="188" presetID="53" presetClass="entr" presetSubtype="16" fill="hold" nodeType="withEffect">
                                  <p:stCondLst>
                                    <p:cond delay="0"/>
                                  </p:stCondLst>
                                  <p:childTnLst>
                                    <p:set>
                                      <p:cBhvr>
                                        <p:cTn id="189" dur="1" fill="hold">
                                          <p:stCondLst>
                                            <p:cond delay="0"/>
                                          </p:stCondLst>
                                        </p:cTn>
                                        <p:tgtEl>
                                          <p:spTgt spid="42"/>
                                        </p:tgtEl>
                                        <p:attrNameLst>
                                          <p:attrName>style.visibility</p:attrName>
                                        </p:attrNameLst>
                                      </p:cBhvr>
                                      <p:to>
                                        <p:strVal val="visible"/>
                                      </p:to>
                                    </p:set>
                                    <p:anim calcmode="lin" valueType="num">
                                      <p:cBhvr>
                                        <p:cTn id="190" dur="500" fill="hold"/>
                                        <p:tgtEl>
                                          <p:spTgt spid="42"/>
                                        </p:tgtEl>
                                        <p:attrNameLst>
                                          <p:attrName>ppt_w</p:attrName>
                                        </p:attrNameLst>
                                      </p:cBhvr>
                                      <p:tavLst>
                                        <p:tav tm="0">
                                          <p:val>
                                            <p:fltVal val="0"/>
                                          </p:val>
                                        </p:tav>
                                        <p:tav tm="100000">
                                          <p:val>
                                            <p:strVal val="#ppt_w"/>
                                          </p:val>
                                        </p:tav>
                                      </p:tavLst>
                                    </p:anim>
                                    <p:anim calcmode="lin" valueType="num">
                                      <p:cBhvr>
                                        <p:cTn id="191" dur="500" fill="hold"/>
                                        <p:tgtEl>
                                          <p:spTgt spid="42"/>
                                        </p:tgtEl>
                                        <p:attrNameLst>
                                          <p:attrName>ppt_h</p:attrName>
                                        </p:attrNameLst>
                                      </p:cBhvr>
                                      <p:tavLst>
                                        <p:tav tm="0">
                                          <p:val>
                                            <p:fltVal val="0"/>
                                          </p:val>
                                        </p:tav>
                                        <p:tav tm="100000">
                                          <p:val>
                                            <p:strVal val="#ppt_h"/>
                                          </p:val>
                                        </p:tav>
                                      </p:tavLst>
                                    </p:anim>
                                    <p:animEffect transition="in" filter="fade">
                                      <p:cBhvr>
                                        <p:cTn id="192" dur="500"/>
                                        <p:tgtEl>
                                          <p:spTgt spid="42"/>
                                        </p:tgtEl>
                                      </p:cBhvr>
                                    </p:animEffect>
                                  </p:childTnLst>
                                </p:cTn>
                              </p:par>
                            </p:childTnLst>
                          </p:cTn>
                        </p:par>
                        <p:par>
                          <p:cTn id="193" fill="hold">
                            <p:stCondLst>
                              <p:cond delay="500"/>
                            </p:stCondLst>
                            <p:childTnLst>
                              <p:par>
                                <p:cTn id="194" presetID="16" presetClass="entr" presetSubtype="21" fill="hold" nodeType="afterEffect">
                                  <p:stCondLst>
                                    <p:cond delay="0"/>
                                  </p:stCondLst>
                                  <p:childTnLst>
                                    <p:set>
                                      <p:cBhvr>
                                        <p:cTn id="195" dur="1" fill="hold">
                                          <p:stCondLst>
                                            <p:cond delay="0"/>
                                          </p:stCondLst>
                                        </p:cTn>
                                        <p:tgtEl>
                                          <p:spTgt spid="5"/>
                                        </p:tgtEl>
                                        <p:attrNameLst>
                                          <p:attrName>style.visibility</p:attrName>
                                        </p:attrNameLst>
                                      </p:cBhvr>
                                      <p:to>
                                        <p:strVal val="visible"/>
                                      </p:to>
                                    </p:set>
                                    <p:animEffect transition="in" filter="barn(inVertical)">
                                      <p:cBhvr>
                                        <p:cTn id="196" dur="500"/>
                                        <p:tgtEl>
                                          <p:spTgt spid="5"/>
                                        </p:tgtEl>
                                      </p:cBhvr>
                                    </p:animEffect>
                                  </p:childTnLst>
                                </p:cTn>
                              </p:par>
                            </p:childTnLst>
                          </p:cTn>
                        </p:par>
                        <p:par>
                          <p:cTn id="197" fill="hold">
                            <p:stCondLst>
                              <p:cond delay="1000"/>
                            </p:stCondLst>
                            <p:childTnLst>
                              <p:par>
                                <p:cTn id="198" presetID="53" presetClass="entr" presetSubtype="16" fill="hold" nodeType="afterEffect">
                                  <p:stCondLst>
                                    <p:cond delay="0"/>
                                  </p:stCondLst>
                                  <p:childTnLst>
                                    <p:set>
                                      <p:cBhvr>
                                        <p:cTn id="199" dur="1" fill="hold">
                                          <p:stCondLst>
                                            <p:cond delay="0"/>
                                          </p:stCondLst>
                                        </p:cTn>
                                        <p:tgtEl>
                                          <p:spTgt spid="76"/>
                                        </p:tgtEl>
                                        <p:attrNameLst>
                                          <p:attrName>style.visibility</p:attrName>
                                        </p:attrNameLst>
                                      </p:cBhvr>
                                      <p:to>
                                        <p:strVal val="visible"/>
                                      </p:to>
                                    </p:set>
                                    <p:anim calcmode="lin" valueType="num">
                                      <p:cBhvr>
                                        <p:cTn id="200" dur="500" fill="hold"/>
                                        <p:tgtEl>
                                          <p:spTgt spid="76"/>
                                        </p:tgtEl>
                                        <p:attrNameLst>
                                          <p:attrName>ppt_w</p:attrName>
                                        </p:attrNameLst>
                                      </p:cBhvr>
                                      <p:tavLst>
                                        <p:tav tm="0">
                                          <p:val>
                                            <p:fltVal val="0"/>
                                          </p:val>
                                        </p:tav>
                                        <p:tav tm="100000">
                                          <p:val>
                                            <p:strVal val="#ppt_w"/>
                                          </p:val>
                                        </p:tav>
                                      </p:tavLst>
                                    </p:anim>
                                    <p:anim calcmode="lin" valueType="num">
                                      <p:cBhvr>
                                        <p:cTn id="201" dur="500" fill="hold"/>
                                        <p:tgtEl>
                                          <p:spTgt spid="76"/>
                                        </p:tgtEl>
                                        <p:attrNameLst>
                                          <p:attrName>ppt_h</p:attrName>
                                        </p:attrNameLst>
                                      </p:cBhvr>
                                      <p:tavLst>
                                        <p:tav tm="0">
                                          <p:val>
                                            <p:fltVal val="0"/>
                                          </p:val>
                                        </p:tav>
                                        <p:tav tm="100000">
                                          <p:val>
                                            <p:strVal val="#ppt_h"/>
                                          </p:val>
                                        </p:tav>
                                      </p:tavLst>
                                    </p:anim>
                                    <p:animEffect transition="in" filter="fade">
                                      <p:cBhvr>
                                        <p:cTn id="202" dur="500"/>
                                        <p:tgtEl>
                                          <p:spTgt spid="76"/>
                                        </p:tgtEl>
                                      </p:cBhvr>
                                    </p:animEffect>
                                  </p:childTnLst>
                                </p:cTn>
                              </p:par>
                            </p:childTnLst>
                          </p:cTn>
                        </p:par>
                      </p:childTnLst>
                    </p:cTn>
                  </p:par>
                  <p:par>
                    <p:cTn id="203" fill="hold">
                      <p:stCondLst>
                        <p:cond delay="indefinite"/>
                      </p:stCondLst>
                      <p:childTnLst>
                        <p:par>
                          <p:cTn id="204" fill="hold">
                            <p:stCondLst>
                              <p:cond delay="0"/>
                            </p:stCondLst>
                            <p:childTnLst>
                              <p:par>
                                <p:cTn id="205" presetID="53" presetClass="entr" presetSubtype="16" fill="hold" grpId="0" nodeType="clickEffect">
                                  <p:stCondLst>
                                    <p:cond delay="0"/>
                                  </p:stCondLst>
                                  <p:childTnLst>
                                    <p:set>
                                      <p:cBhvr>
                                        <p:cTn id="206" dur="1" fill="hold">
                                          <p:stCondLst>
                                            <p:cond delay="0"/>
                                          </p:stCondLst>
                                        </p:cTn>
                                        <p:tgtEl>
                                          <p:spTgt spid="30"/>
                                        </p:tgtEl>
                                        <p:attrNameLst>
                                          <p:attrName>style.visibility</p:attrName>
                                        </p:attrNameLst>
                                      </p:cBhvr>
                                      <p:to>
                                        <p:strVal val="visible"/>
                                      </p:to>
                                    </p:set>
                                    <p:anim calcmode="lin" valueType="num">
                                      <p:cBhvr>
                                        <p:cTn id="207" dur="500" fill="hold"/>
                                        <p:tgtEl>
                                          <p:spTgt spid="30"/>
                                        </p:tgtEl>
                                        <p:attrNameLst>
                                          <p:attrName>ppt_w</p:attrName>
                                        </p:attrNameLst>
                                      </p:cBhvr>
                                      <p:tavLst>
                                        <p:tav tm="0">
                                          <p:val>
                                            <p:fltVal val="0"/>
                                          </p:val>
                                        </p:tav>
                                        <p:tav tm="100000">
                                          <p:val>
                                            <p:strVal val="#ppt_w"/>
                                          </p:val>
                                        </p:tav>
                                      </p:tavLst>
                                    </p:anim>
                                    <p:anim calcmode="lin" valueType="num">
                                      <p:cBhvr>
                                        <p:cTn id="208" dur="500" fill="hold"/>
                                        <p:tgtEl>
                                          <p:spTgt spid="30"/>
                                        </p:tgtEl>
                                        <p:attrNameLst>
                                          <p:attrName>ppt_h</p:attrName>
                                        </p:attrNameLst>
                                      </p:cBhvr>
                                      <p:tavLst>
                                        <p:tav tm="0">
                                          <p:val>
                                            <p:fltVal val="0"/>
                                          </p:val>
                                        </p:tav>
                                        <p:tav tm="100000">
                                          <p:val>
                                            <p:strVal val="#ppt_h"/>
                                          </p:val>
                                        </p:tav>
                                      </p:tavLst>
                                    </p:anim>
                                    <p:animEffect transition="in" filter="fade">
                                      <p:cBhvr>
                                        <p:cTn id="209" dur="500"/>
                                        <p:tgtEl>
                                          <p:spTgt spid="30"/>
                                        </p:tgtEl>
                                      </p:cBhvr>
                                    </p:animEffect>
                                  </p:childTnLst>
                                </p:cTn>
                              </p:par>
                              <p:par>
                                <p:cTn id="210" presetID="53" presetClass="entr" presetSubtype="16" fill="hold" grpId="0" nodeType="withEffect">
                                  <p:stCondLst>
                                    <p:cond delay="0"/>
                                  </p:stCondLst>
                                  <p:childTnLst>
                                    <p:set>
                                      <p:cBhvr>
                                        <p:cTn id="211" dur="1" fill="hold">
                                          <p:stCondLst>
                                            <p:cond delay="0"/>
                                          </p:stCondLst>
                                        </p:cTn>
                                        <p:tgtEl>
                                          <p:spTgt spid="32"/>
                                        </p:tgtEl>
                                        <p:attrNameLst>
                                          <p:attrName>style.visibility</p:attrName>
                                        </p:attrNameLst>
                                      </p:cBhvr>
                                      <p:to>
                                        <p:strVal val="visible"/>
                                      </p:to>
                                    </p:set>
                                    <p:anim calcmode="lin" valueType="num">
                                      <p:cBhvr>
                                        <p:cTn id="212" dur="500" fill="hold"/>
                                        <p:tgtEl>
                                          <p:spTgt spid="32"/>
                                        </p:tgtEl>
                                        <p:attrNameLst>
                                          <p:attrName>ppt_w</p:attrName>
                                        </p:attrNameLst>
                                      </p:cBhvr>
                                      <p:tavLst>
                                        <p:tav tm="0">
                                          <p:val>
                                            <p:fltVal val="0"/>
                                          </p:val>
                                        </p:tav>
                                        <p:tav tm="100000">
                                          <p:val>
                                            <p:strVal val="#ppt_w"/>
                                          </p:val>
                                        </p:tav>
                                      </p:tavLst>
                                    </p:anim>
                                    <p:anim calcmode="lin" valueType="num">
                                      <p:cBhvr>
                                        <p:cTn id="213" dur="500" fill="hold"/>
                                        <p:tgtEl>
                                          <p:spTgt spid="32"/>
                                        </p:tgtEl>
                                        <p:attrNameLst>
                                          <p:attrName>ppt_h</p:attrName>
                                        </p:attrNameLst>
                                      </p:cBhvr>
                                      <p:tavLst>
                                        <p:tav tm="0">
                                          <p:val>
                                            <p:fltVal val="0"/>
                                          </p:val>
                                        </p:tav>
                                        <p:tav tm="100000">
                                          <p:val>
                                            <p:strVal val="#ppt_h"/>
                                          </p:val>
                                        </p:tav>
                                      </p:tavLst>
                                    </p:anim>
                                    <p:animEffect transition="in" filter="fade">
                                      <p:cBhvr>
                                        <p:cTn id="214" dur="500"/>
                                        <p:tgtEl>
                                          <p:spTgt spid="32"/>
                                        </p:tgtEl>
                                      </p:cBhvr>
                                    </p:animEffect>
                                  </p:childTnLst>
                                </p:cTn>
                              </p:par>
                            </p:childTnLst>
                          </p:cTn>
                        </p:par>
                      </p:childTnLst>
                    </p:cTn>
                  </p:par>
                  <p:par>
                    <p:cTn id="215" fill="hold">
                      <p:stCondLst>
                        <p:cond delay="indefinite"/>
                      </p:stCondLst>
                      <p:childTnLst>
                        <p:par>
                          <p:cTn id="216" fill="hold">
                            <p:stCondLst>
                              <p:cond delay="0"/>
                            </p:stCondLst>
                            <p:childTnLst>
                              <p:par>
                                <p:cTn id="217" presetID="53" presetClass="entr" presetSubtype="16" fill="hold" grpId="0" nodeType="clickEffect">
                                  <p:stCondLst>
                                    <p:cond delay="0"/>
                                  </p:stCondLst>
                                  <p:childTnLst>
                                    <p:set>
                                      <p:cBhvr>
                                        <p:cTn id="218" dur="1" fill="hold">
                                          <p:stCondLst>
                                            <p:cond delay="0"/>
                                          </p:stCondLst>
                                        </p:cTn>
                                        <p:tgtEl>
                                          <p:spTgt spid="34"/>
                                        </p:tgtEl>
                                        <p:attrNameLst>
                                          <p:attrName>style.visibility</p:attrName>
                                        </p:attrNameLst>
                                      </p:cBhvr>
                                      <p:to>
                                        <p:strVal val="visible"/>
                                      </p:to>
                                    </p:set>
                                    <p:anim calcmode="lin" valueType="num">
                                      <p:cBhvr>
                                        <p:cTn id="219" dur="500" fill="hold"/>
                                        <p:tgtEl>
                                          <p:spTgt spid="34"/>
                                        </p:tgtEl>
                                        <p:attrNameLst>
                                          <p:attrName>ppt_w</p:attrName>
                                        </p:attrNameLst>
                                      </p:cBhvr>
                                      <p:tavLst>
                                        <p:tav tm="0">
                                          <p:val>
                                            <p:fltVal val="0"/>
                                          </p:val>
                                        </p:tav>
                                        <p:tav tm="100000">
                                          <p:val>
                                            <p:strVal val="#ppt_w"/>
                                          </p:val>
                                        </p:tav>
                                      </p:tavLst>
                                    </p:anim>
                                    <p:anim calcmode="lin" valueType="num">
                                      <p:cBhvr>
                                        <p:cTn id="220" dur="500" fill="hold"/>
                                        <p:tgtEl>
                                          <p:spTgt spid="34"/>
                                        </p:tgtEl>
                                        <p:attrNameLst>
                                          <p:attrName>ppt_h</p:attrName>
                                        </p:attrNameLst>
                                      </p:cBhvr>
                                      <p:tavLst>
                                        <p:tav tm="0">
                                          <p:val>
                                            <p:fltVal val="0"/>
                                          </p:val>
                                        </p:tav>
                                        <p:tav tm="100000">
                                          <p:val>
                                            <p:strVal val="#ppt_h"/>
                                          </p:val>
                                        </p:tav>
                                      </p:tavLst>
                                    </p:anim>
                                    <p:animEffect transition="in" filter="fade">
                                      <p:cBhvr>
                                        <p:cTn id="221" dur="500"/>
                                        <p:tgtEl>
                                          <p:spTgt spid="34"/>
                                        </p:tgtEl>
                                      </p:cBhvr>
                                    </p:animEffect>
                                  </p:childTnLst>
                                </p:cTn>
                              </p:par>
                              <p:par>
                                <p:cTn id="222" presetID="53" presetClass="entr" presetSubtype="16" fill="hold" grpId="0" nodeType="withEffect">
                                  <p:stCondLst>
                                    <p:cond delay="0"/>
                                  </p:stCondLst>
                                  <p:childTnLst>
                                    <p:set>
                                      <p:cBhvr>
                                        <p:cTn id="223" dur="1" fill="hold">
                                          <p:stCondLst>
                                            <p:cond delay="0"/>
                                          </p:stCondLst>
                                        </p:cTn>
                                        <p:tgtEl>
                                          <p:spTgt spid="35"/>
                                        </p:tgtEl>
                                        <p:attrNameLst>
                                          <p:attrName>style.visibility</p:attrName>
                                        </p:attrNameLst>
                                      </p:cBhvr>
                                      <p:to>
                                        <p:strVal val="visible"/>
                                      </p:to>
                                    </p:set>
                                    <p:anim calcmode="lin" valueType="num">
                                      <p:cBhvr>
                                        <p:cTn id="224" dur="500" fill="hold"/>
                                        <p:tgtEl>
                                          <p:spTgt spid="35"/>
                                        </p:tgtEl>
                                        <p:attrNameLst>
                                          <p:attrName>ppt_w</p:attrName>
                                        </p:attrNameLst>
                                      </p:cBhvr>
                                      <p:tavLst>
                                        <p:tav tm="0">
                                          <p:val>
                                            <p:fltVal val="0"/>
                                          </p:val>
                                        </p:tav>
                                        <p:tav tm="100000">
                                          <p:val>
                                            <p:strVal val="#ppt_w"/>
                                          </p:val>
                                        </p:tav>
                                      </p:tavLst>
                                    </p:anim>
                                    <p:anim calcmode="lin" valueType="num">
                                      <p:cBhvr>
                                        <p:cTn id="225" dur="500" fill="hold"/>
                                        <p:tgtEl>
                                          <p:spTgt spid="35"/>
                                        </p:tgtEl>
                                        <p:attrNameLst>
                                          <p:attrName>ppt_h</p:attrName>
                                        </p:attrNameLst>
                                      </p:cBhvr>
                                      <p:tavLst>
                                        <p:tav tm="0">
                                          <p:val>
                                            <p:fltVal val="0"/>
                                          </p:val>
                                        </p:tav>
                                        <p:tav tm="100000">
                                          <p:val>
                                            <p:strVal val="#ppt_h"/>
                                          </p:val>
                                        </p:tav>
                                      </p:tavLst>
                                    </p:anim>
                                    <p:animEffect transition="in" filter="fade">
                                      <p:cBhvr>
                                        <p:cTn id="22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26" grpId="0"/>
      <p:bldP spid="27" grpId="0"/>
      <p:bldP spid="144" grpId="0"/>
      <p:bldP spid="145" grpId="0"/>
      <p:bldP spid="95" grpId="0"/>
      <p:bldP spid="96" grpId="0"/>
      <p:bldP spid="97" grpId="0"/>
      <p:bldP spid="98" grpId="0"/>
      <p:bldP spid="100" grpId="0"/>
      <p:bldP spid="16" grpId="0"/>
      <p:bldP spid="30" grpId="0" animBg="1"/>
      <p:bldP spid="32" grpId="0"/>
      <p:bldP spid="34" grpId="0" animBg="1"/>
      <p:bldP spid="35" grpId="0"/>
      <p:bldP spid="3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08448" y="203158"/>
            <a:ext cx="2351623" cy="461665"/>
          </a:xfrm>
          <a:prstGeom prst="rect">
            <a:avLst/>
          </a:prstGeom>
          <a:noFill/>
        </p:spPr>
        <p:txBody>
          <a:bodyPr wrap="square" rtlCol="0">
            <a:spAutoFit/>
          </a:bodyPr>
          <a:lstStyle/>
          <a:p>
            <a:r>
              <a:rPr lang="en-US" altLang="zh-CN" sz="2400" b="1"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Feed Forward</a:t>
            </a:r>
            <a:endParaRPr lang="zh-CN" altLang="en-US" sz="2400" b="1"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sp>
        <p:nvSpPr>
          <p:cNvPr id="27" name="文本框 26"/>
          <p:cNvSpPr txBox="1"/>
          <p:nvPr/>
        </p:nvSpPr>
        <p:spPr>
          <a:xfrm>
            <a:off x="145056" y="156991"/>
            <a:ext cx="631840" cy="553998"/>
          </a:xfrm>
          <a:prstGeom prst="rect">
            <a:avLst/>
          </a:prstGeom>
          <a:noFill/>
        </p:spPr>
        <p:txBody>
          <a:bodyPr wrap="square" rtlCol="0">
            <a:spAutoFit/>
          </a:bodyPr>
          <a:lstStyle/>
          <a:p>
            <a:pPr algn="ctr"/>
            <a:r>
              <a:rPr lang="en-US" altLang="zh-CN" sz="30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05</a:t>
            </a:r>
            <a:endParaRPr lang="zh-CN" altLang="en-US" sz="30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pic>
        <p:nvPicPr>
          <p:cNvPr id="41" name="图片 40">
            <a:extLst>
              <a:ext uri="{FF2B5EF4-FFF2-40B4-BE49-F238E27FC236}">
                <a16:creationId xmlns:a16="http://schemas.microsoft.com/office/drawing/2014/main" id="{CD294FA5-66D8-F9C7-4A64-51215728D3EC}"/>
              </a:ext>
            </a:extLst>
          </p:cNvPr>
          <p:cNvPicPr>
            <a:picLocks noChangeAspect="1"/>
          </p:cNvPicPr>
          <p:nvPr/>
        </p:nvPicPr>
        <p:blipFill>
          <a:blip r:embed="rId4"/>
          <a:stretch>
            <a:fillRect/>
          </a:stretch>
        </p:blipFill>
        <p:spPr>
          <a:xfrm>
            <a:off x="2738078" y="1046647"/>
            <a:ext cx="3323809" cy="2000000"/>
          </a:xfrm>
          <a:prstGeom prst="rect">
            <a:avLst/>
          </a:prstGeom>
        </p:spPr>
      </p:pic>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6F050609-FA5C-C042-B631-C9EA989C9A20}"/>
                  </a:ext>
                </a:extLst>
              </p:cNvPr>
              <p:cNvSpPr txBox="1"/>
              <p:nvPr/>
            </p:nvSpPr>
            <p:spPr>
              <a:xfrm>
                <a:off x="3099050" y="3779822"/>
                <a:ext cx="2601866"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𝐹𝐹𝑁</m:t>
                      </m:r>
                      <m:d>
                        <m:dPr>
                          <m:ctrlPr>
                            <a:rPr lang="en-US" altLang="zh-CN" b="0" i="1" smtClean="0">
                              <a:solidFill>
                                <a:schemeClr val="bg1"/>
                              </a:solidFill>
                              <a:latin typeface="Cambria Math" panose="02040503050406030204" pitchFamily="18" charset="0"/>
                            </a:rPr>
                          </m:ctrlPr>
                        </m:dPr>
                        <m:e>
                          <m:r>
                            <a:rPr lang="en-US" altLang="zh-CN" b="0" i="1" smtClean="0">
                              <a:solidFill>
                                <a:schemeClr val="bg1"/>
                              </a:solidFill>
                              <a:latin typeface="Cambria Math" panose="02040503050406030204" pitchFamily="18" charset="0"/>
                            </a:rPr>
                            <m:t>𝑥</m:t>
                          </m:r>
                        </m:e>
                      </m:d>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𝑅𝑒𝑙𝑢</m:t>
                      </m:r>
                      <m:d>
                        <m:dPr>
                          <m:ctrlPr>
                            <a:rPr lang="en-US" altLang="zh-CN" b="0" i="1" smtClean="0">
                              <a:solidFill>
                                <a:schemeClr val="bg1"/>
                              </a:solidFill>
                              <a:latin typeface="Cambria Math" panose="02040503050406030204" pitchFamily="18" charset="0"/>
                            </a:rPr>
                          </m:ctrlPr>
                        </m:dPr>
                        <m:e>
                          <m:r>
                            <a:rPr lang="en-US" altLang="zh-CN" b="0" i="1" smtClean="0">
                              <a:solidFill>
                                <a:schemeClr val="bg1"/>
                              </a:solidFill>
                              <a:latin typeface="Cambria Math" panose="02040503050406030204" pitchFamily="18" charset="0"/>
                            </a:rPr>
                            <m:t>𝑥</m:t>
                          </m:r>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𝑤</m:t>
                              </m:r>
                            </m:e>
                            <m:sub>
                              <m:r>
                                <a:rPr lang="en-US" altLang="zh-CN" b="0" i="1" smtClean="0">
                                  <a:solidFill>
                                    <a:schemeClr val="bg1"/>
                                  </a:solidFill>
                                  <a:latin typeface="Cambria Math" panose="02040503050406030204" pitchFamily="18" charset="0"/>
                                </a:rPr>
                                <m:t>1</m:t>
                              </m:r>
                            </m:sub>
                          </m:sSub>
                          <m:r>
                            <a:rPr lang="en-US" altLang="zh-CN" b="0" i="1" smtClean="0">
                              <a:solidFill>
                                <a:schemeClr val="bg1"/>
                              </a:solidFill>
                              <a:latin typeface="Cambria Math" panose="02040503050406030204" pitchFamily="18" charset="0"/>
                            </a:rPr>
                            <m:t>+</m:t>
                          </m:r>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𝑏</m:t>
                              </m:r>
                            </m:e>
                            <m:sub>
                              <m:r>
                                <a:rPr lang="en-US" altLang="zh-CN" b="0" i="1" smtClean="0">
                                  <a:solidFill>
                                    <a:schemeClr val="bg1"/>
                                  </a:solidFill>
                                  <a:latin typeface="Cambria Math" panose="02040503050406030204" pitchFamily="18" charset="0"/>
                                </a:rPr>
                                <m:t>1</m:t>
                              </m:r>
                            </m:sub>
                          </m:sSub>
                        </m:e>
                      </m:d>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𝑤</m:t>
                          </m:r>
                        </m:e>
                        <m:sub>
                          <m:r>
                            <a:rPr lang="en-US" altLang="zh-CN" b="0" i="1" smtClean="0">
                              <a:solidFill>
                                <a:schemeClr val="bg1"/>
                              </a:solidFill>
                              <a:latin typeface="Cambria Math" panose="02040503050406030204" pitchFamily="18" charset="0"/>
                            </a:rPr>
                            <m:t>2</m:t>
                          </m:r>
                        </m:sub>
                      </m:sSub>
                      <m:r>
                        <a:rPr lang="en-US" altLang="zh-CN" b="0" i="1" smtClean="0">
                          <a:solidFill>
                            <a:schemeClr val="bg1"/>
                          </a:solidFill>
                          <a:latin typeface="Cambria Math" panose="02040503050406030204" pitchFamily="18" charset="0"/>
                        </a:rPr>
                        <m:t>+</m:t>
                      </m:r>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𝑏</m:t>
                          </m:r>
                        </m:e>
                        <m:sub>
                          <m:r>
                            <a:rPr lang="en-US" altLang="zh-CN" b="0" i="1" smtClean="0">
                              <a:solidFill>
                                <a:schemeClr val="bg1"/>
                              </a:solidFill>
                              <a:latin typeface="Cambria Math" panose="02040503050406030204" pitchFamily="18" charset="0"/>
                            </a:rPr>
                            <m:t>2</m:t>
                          </m:r>
                        </m:sub>
                      </m:sSub>
                    </m:oMath>
                  </m:oMathPara>
                </a14:m>
                <a:endParaRPr lang="zh-CN" altLang="en-US" dirty="0">
                  <a:solidFill>
                    <a:schemeClr val="bg1"/>
                  </a:solidFill>
                </a:endParaRPr>
              </a:p>
            </p:txBody>
          </p:sp>
        </mc:Choice>
        <mc:Fallback xmlns="">
          <p:sp>
            <p:nvSpPr>
              <p:cNvPr id="43" name="文本框 42">
                <a:extLst>
                  <a:ext uri="{FF2B5EF4-FFF2-40B4-BE49-F238E27FC236}">
                    <a16:creationId xmlns:a16="http://schemas.microsoft.com/office/drawing/2014/main" id="{6F050609-FA5C-C042-B631-C9EA989C9A20}"/>
                  </a:ext>
                </a:extLst>
              </p:cNvPr>
              <p:cNvSpPr txBox="1">
                <a:spLocks noRot="1" noChangeAspect="1" noMove="1" noResize="1" noEditPoints="1" noAdjustHandles="1" noChangeArrowheads="1" noChangeShapeType="1" noTextEdit="1"/>
              </p:cNvSpPr>
              <p:nvPr/>
            </p:nvSpPr>
            <p:spPr>
              <a:xfrm>
                <a:off x="3099050" y="3779822"/>
                <a:ext cx="2601866" cy="207749"/>
              </a:xfrm>
              <a:prstGeom prst="rect">
                <a:avLst/>
              </a:prstGeom>
              <a:blipFill>
                <a:blip r:embed="rId5"/>
                <a:stretch>
                  <a:fillRect l="-937" b="-176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2806044"/>
      </p:ext>
    </p:extLst>
  </p:cSld>
  <p:clrMapOvr>
    <a:masterClrMapping/>
  </p:clrMapOvr>
  <p:transition spd="slow" advClick="0" advTm="4143">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56"/>
          <p:cNvSpPr txBox="1"/>
          <p:nvPr/>
        </p:nvSpPr>
        <p:spPr>
          <a:xfrm>
            <a:off x="463224" y="228487"/>
            <a:ext cx="2929970" cy="461665"/>
          </a:xfrm>
          <a:prstGeom prst="rect">
            <a:avLst/>
          </a:prstGeom>
          <a:noFill/>
        </p:spPr>
        <p:txBody>
          <a:bodyPr wrap="square" rtlCol="0">
            <a:spAutoFit/>
          </a:bodyPr>
          <a:lstStyle/>
          <a:p>
            <a:r>
              <a:rPr lang="zh-CN" altLang="en-US" sz="2400" b="1"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总结</a:t>
            </a:r>
          </a:p>
        </p:txBody>
      </p:sp>
      <p:pic>
        <p:nvPicPr>
          <p:cNvPr id="2" name="图片 1">
            <a:extLst>
              <a:ext uri="{FF2B5EF4-FFF2-40B4-BE49-F238E27FC236}">
                <a16:creationId xmlns:a16="http://schemas.microsoft.com/office/drawing/2014/main" id="{D43A8E38-4D18-BD52-867D-DBE5BE9088C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7020" y="797751"/>
            <a:ext cx="2751141" cy="3876607"/>
          </a:xfrm>
          <a:prstGeom prst="rect">
            <a:avLst/>
          </a:prstGeom>
        </p:spPr>
      </p:pic>
    </p:spTree>
  </p:cSld>
  <p:clrMapOvr>
    <a:masterClrMapping/>
  </p:clrMapOvr>
  <p:transition spd="slow" advClick="0" advTm="7645">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08448" y="203158"/>
            <a:ext cx="2929970" cy="461665"/>
          </a:xfrm>
          <a:prstGeom prst="rect">
            <a:avLst/>
          </a:prstGeom>
          <a:noFill/>
        </p:spPr>
        <p:txBody>
          <a:bodyPr wrap="square" rtlCol="0">
            <a:spAutoFit/>
          </a:bodyPr>
          <a:lstStyle/>
          <a:p>
            <a:r>
              <a:rPr lang="zh-CN" altLang="en-US" sz="2400" b="1"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关于</a:t>
            </a:r>
            <a:r>
              <a:rPr lang="en-US" altLang="zh-CN" sz="2400" b="1" dirty="0" err="1">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chatapt</a:t>
            </a:r>
            <a:r>
              <a:rPr lang="zh-CN" altLang="en-US" sz="2400" b="1"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的体验</a:t>
            </a:r>
          </a:p>
        </p:txBody>
      </p:sp>
      <p:sp>
        <p:nvSpPr>
          <p:cNvPr id="27" name="文本框 26"/>
          <p:cNvSpPr txBox="1"/>
          <p:nvPr/>
        </p:nvSpPr>
        <p:spPr>
          <a:xfrm>
            <a:off x="145056" y="156991"/>
            <a:ext cx="631840" cy="553998"/>
          </a:xfrm>
          <a:prstGeom prst="rect">
            <a:avLst/>
          </a:prstGeom>
          <a:noFill/>
        </p:spPr>
        <p:txBody>
          <a:bodyPr wrap="square" rtlCol="0">
            <a:spAutoFit/>
          </a:bodyPr>
          <a:lstStyle/>
          <a:p>
            <a:pPr algn="ctr"/>
            <a:r>
              <a:rPr lang="en-US" altLang="zh-CN" sz="30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01</a:t>
            </a:r>
            <a:endParaRPr lang="zh-CN" altLang="en-US" sz="30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sp>
        <p:nvSpPr>
          <p:cNvPr id="44" name="矩形 1"/>
          <p:cNvSpPr>
            <a:spLocks noChangeArrowheads="1"/>
          </p:cNvSpPr>
          <p:nvPr/>
        </p:nvSpPr>
        <p:spPr bwMode="auto">
          <a:xfrm>
            <a:off x="663132" y="4062130"/>
            <a:ext cx="1893692" cy="757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000" dirty="0">
                <a:solidFill>
                  <a:schemeClr val="bg1"/>
                </a:solidFill>
                <a:latin typeface="微软雅黑"/>
                <a:ea typeface="微软雅黑"/>
                <a:sym typeface="微软雅黑"/>
              </a:rPr>
              <a:t>它似乎能思考，不像是预设的答案，它还能给你更多的不重复的答案。</a:t>
            </a:r>
            <a:endParaRPr lang="en-US" altLang="zh-CN" sz="1000" dirty="0">
              <a:solidFill>
                <a:schemeClr val="bg1"/>
              </a:solidFill>
              <a:latin typeface="微软雅黑"/>
              <a:ea typeface="微软雅黑"/>
              <a:sym typeface="微软雅黑"/>
            </a:endParaRPr>
          </a:p>
        </p:txBody>
      </p:sp>
      <p:sp>
        <p:nvSpPr>
          <p:cNvPr id="45" name="矩形 1"/>
          <p:cNvSpPr>
            <a:spLocks noChangeArrowheads="1"/>
          </p:cNvSpPr>
          <p:nvPr/>
        </p:nvSpPr>
        <p:spPr bwMode="auto">
          <a:xfrm>
            <a:off x="3033392" y="4052423"/>
            <a:ext cx="2564069" cy="98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000" dirty="0">
                <a:solidFill>
                  <a:schemeClr val="bg1"/>
                </a:solidFill>
                <a:latin typeface="微软雅黑"/>
                <a:ea typeface="微软雅黑"/>
                <a:sym typeface="微软雅黑"/>
              </a:rPr>
              <a:t>它是一个大型语言模型，</a:t>
            </a:r>
            <a:r>
              <a:rPr lang="zh-CN" altLang="en-US" sz="1000" dirty="0">
                <a:solidFill>
                  <a:schemeClr val="bg1"/>
                </a:solidFill>
                <a:latin typeface="微软雅黑"/>
                <a:ea typeface="微软雅黑"/>
              </a:rPr>
              <a:t>具有广泛的知识和自然语言处理能力，可以回答各种问题，提供各种文本和语言相关的服务，例如翻译、文章创作、语言生成和情感分析等</a:t>
            </a:r>
            <a:endParaRPr lang="en-US" altLang="zh-CN" sz="1000" dirty="0">
              <a:solidFill>
                <a:schemeClr val="bg1"/>
              </a:solidFill>
              <a:latin typeface="微软雅黑"/>
              <a:ea typeface="微软雅黑"/>
              <a:sym typeface="微软雅黑"/>
            </a:endParaRPr>
          </a:p>
        </p:txBody>
      </p:sp>
      <p:sp>
        <p:nvSpPr>
          <p:cNvPr id="46" name="矩形 1"/>
          <p:cNvSpPr>
            <a:spLocks noChangeArrowheads="1"/>
          </p:cNvSpPr>
          <p:nvPr/>
        </p:nvSpPr>
        <p:spPr bwMode="auto">
          <a:xfrm>
            <a:off x="6109973" y="4052423"/>
            <a:ext cx="1893692" cy="757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000" dirty="0">
                <a:solidFill>
                  <a:schemeClr val="bg1"/>
                </a:solidFill>
                <a:latin typeface="微软雅黑"/>
                <a:ea typeface="微软雅黑"/>
                <a:sym typeface="微软雅黑"/>
              </a:rPr>
              <a:t>它的能力超乎预期，还能为我们写代码，我们可以预估基于它的二次开发有多强</a:t>
            </a:r>
            <a:endParaRPr lang="en-US" altLang="zh-CN" sz="1000" dirty="0">
              <a:solidFill>
                <a:schemeClr val="bg1"/>
              </a:solidFill>
              <a:latin typeface="微软雅黑"/>
              <a:ea typeface="微软雅黑"/>
              <a:sym typeface="微软雅黑"/>
            </a:endParaRPr>
          </a:p>
        </p:txBody>
      </p:sp>
      <p:pic>
        <p:nvPicPr>
          <p:cNvPr id="2" name="图片 1">
            <a:extLst>
              <a:ext uri="{FF2B5EF4-FFF2-40B4-BE49-F238E27FC236}">
                <a16:creationId xmlns:a16="http://schemas.microsoft.com/office/drawing/2014/main" id="{ACD9B7DD-42C9-CF90-8ABB-A8A031A97EE5}"/>
              </a:ext>
            </a:extLst>
          </p:cNvPr>
          <p:cNvPicPr>
            <a:picLocks noChangeAspect="1"/>
          </p:cNvPicPr>
          <p:nvPr/>
        </p:nvPicPr>
        <p:blipFill>
          <a:blip r:embed="rId4"/>
          <a:stretch>
            <a:fillRect/>
          </a:stretch>
        </p:blipFill>
        <p:spPr>
          <a:xfrm>
            <a:off x="428951" y="1088996"/>
            <a:ext cx="2362054" cy="2625754"/>
          </a:xfrm>
          <a:prstGeom prst="rect">
            <a:avLst/>
          </a:prstGeom>
        </p:spPr>
      </p:pic>
      <p:pic>
        <p:nvPicPr>
          <p:cNvPr id="3" name="图片 2">
            <a:extLst>
              <a:ext uri="{FF2B5EF4-FFF2-40B4-BE49-F238E27FC236}">
                <a16:creationId xmlns:a16="http://schemas.microsoft.com/office/drawing/2014/main" id="{C7F85D4E-3D95-AEC6-1058-D6FC849EB5A2}"/>
              </a:ext>
            </a:extLst>
          </p:cNvPr>
          <p:cNvPicPr>
            <a:picLocks noChangeAspect="1"/>
          </p:cNvPicPr>
          <p:nvPr/>
        </p:nvPicPr>
        <p:blipFill>
          <a:blip r:embed="rId5"/>
          <a:stretch>
            <a:fillRect/>
          </a:stretch>
        </p:blipFill>
        <p:spPr>
          <a:xfrm>
            <a:off x="3033393" y="1805325"/>
            <a:ext cx="2753568" cy="1193096"/>
          </a:xfrm>
          <a:prstGeom prst="rect">
            <a:avLst/>
          </a:prstGeom>
        </p:spPr>
      </p:pic>
      <p:pic>
        <p:nvPicPr>
          <p:cNvPr id="9" name="图片 8">
            <a:extLst>
              <a:ext uri="{FF2B5EF4-FFF2-40B4-BE49-F238E27FC236}">
                <a16:creationId xmlns:a16="http://schemas.microsoft.com/office/drawing/2014/main" id="{EC1938F0-57DD-AFBE-E2DF-B9B8CA476FA6}"/>
              </a:ext>
            </a:extLst>
          </p:cNvPr>
          <p:cNvPicPr>
            <a:picLocks noChangeAspect="1"/>
          </p:cNvPicPr>
          <p:nvPr/>
        </p:nvPicPr>
        <p:blipFill>
          <a:blip r:embed="rId6"/>
          <a:stretch>
            <a:fillRect/>
          </a:stretch>
        </p:blipFill>
        <p:spPr>
          <a:xfrm>
            <a:off x="6029349" y="121823"/>
            <a:ext cx="2406203" cy="3930600"/>
          </a:xfrm>
          <a:prstGeom prst="rect">
            <a:avLst/>
          </a:prstGeom>
        </p:spPr>
      </p:pic>
    </p:spTree>
  </p:cSld>
  <p:clrMapOvr>
    <a:masterClrMapping/>
  </p:clrMapOvr>
  <p:transition spd="slow" advClick="0" advTm="4143">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par>
                              <p:cTn id="13" fill="hold">
                                <p:stCondLst>
                                  <p:cond delay="1000"/>
                                </p:stCondLst>
                                <p:childTnLst>
                                  <p:par>
                                    <p:cTn id="14" presetID="2" presetClass="entr" presetSubtype="8" fill="hold" grpId="0" nodeType="afterEffect" p14:presetBounceEnd="50000">
                                      <p:stCondLst>
                                        <p:cond delay="0"/>
                                      </p:stCondLst>
                                      <p:childTnLst>
                                        <p:set>
                                          <p:cBhvr>
                                            <p:cTn id="15" dur="1" fill="hold">
                                              <p:stCondLst>
                                                <p:cond delay="0"/>
                                              </p:stCondLst>
                                            </p:cTn>
                                            <p:tgtEl>
                                              <p:spTgt spid="44"/>
                                            </p:tgtEl>
                                            <p:attrNameLst>
                                              <p:attrName>style.visibility</p:attrName>
                                            </p:attrNameLst>
                                          </p:cBhvr>
                                          <p:to>
                                            <p:strVal val="visible"/>
                                          </p:to>
                                        </p:set>
                                        <p:anim calcmode="lin" valueType="num" p14:bounceEnd="50000">
                                          <p:cBhvr additive="base">
                                            <p:cTn id="16" dur="300" fill="hold"/>
                                            <p:tgtEl>
                                              <p:spTgt spid="44"/>
                                            </p:tgtEl>
                                            <p:attrNameLst>
                                              <p:attrName>ppt_x</p:attrName>
                                            </p:attrNameLst>
                                          </p:cBhvr>
                                          <p:tavLst>
                                            <p:tav tm="0">
                                              <p:val>
                                                <p:strVal val="0-#ppt_w/2"/>
                                              </p:val>
                                            </p:tav>
                                            <p:tav tm="100000">
                                              <p:val>
                                                <p:strVal val="#ppt_x"/>
                                              </p:val>
                                            </p:tav>
                                          </p:tavLst>
                                        </p:anim>
                                        <p:anim calcmode="lin" valueType="num" p14:bounceEnd="50000">
                                          <p:cBhvr additive="base">
                                            <p:cTn id="17" dur="300" fill="hold"/>
                                            <p:tgtEl>
                                              <p:spTgt spid="44"/>
                                            </p:tgtEl>
                                            <p:attrNameLst>
                                              <p:attrName>ppt_y</p:attrName>
                                            </p:attrNameLst>
                                          </p:cBhvr>
                                          <p:tavLst>
                                            <p:tav tm="0">
                                              <p:val>
                                                <p:strVal val="#ppt_y"/>
                                              </p:val>
                                            </p:tav>
                                            <p:tav tm="100000">
                                              <p:val>
                                                <p:strVal val="#ppt_y"/>
                                              </p:val>
                                            </p:tav>
                                          </p:tavLst>
                                        </p:anim>
                                      </p:childTnLst>
                                    </p:cTn>
                                  </p:par>
                                </p:childTnLst>
                              </p:cTn>
                            </p:par>
                            <p:par>
                              <p:cTn id="18" fill="hold">
                                <p:stCondLst>
                                  <p:cond delay="1300"/>
                                </p:stCondLst>
                                <p:childTnLst>
                                  <p:par>
                                    <p:cTn id="19" presetID="2" presetClass="entr" presetSubtype="8" fill="hold" grpId="0" nodeType="afterEffect" p14:presetBounceEnd="50000">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14:bounceEnd="50000">
                                          <p:cBhvr additive="base">
                                            <p:cTn id="21" dur="300" fill="hold"/>
                                            <p:tgtEl>
                                              <p:spTgt spid="45"/>
                                            </p:tgtEl>
                                            <p:attrNameLst>
                                              <p:attrName>ppt_x</p:attrName>
                                            </p:attrNameLst>
                                          </p:cBhvr>
                                          <p:tavLst>
                                            <p:tav tm="0">
                                              <p:val>
                                                <p:strVal val="0-#ppt_w/2"/>
                                              </p:val>
                                            </p:tav>
                                            <p:tav tm="100000">
                                              <p:val>
                                                <p:strVal val="#ppt_x"/>
                                              </p:val>
                                            </p:tav>
                                          </p:tavLst>
                                        </p:anim>
                                        <p:anim calcmode="lin" valueType="num" p14:bounceEnd="50000">
                                          <p:cBhvr additive="base">
                                            <p:cTn id="22" dur="300" fill="hold"/>
                                            <p:tgtEl>
                                              <p:spTgt spid="45"/>
                                            </p:tgtEl>
                                            <p:attrNameLst>
                                              <p:attrName>ppt_y</p:attrName>
                                            </p:attrNameLst>
                                          </p:cBhvr>
                                          <p:tavLst>
                                            <p:tav tm="0">
                                              <p:val>
                                                <p:strVal val="#ppt_y"/>
                                              </p:val>
                                            </p:tav>
                                            <p:tav tm="100000">
                                              <p:val>
                                                <p:strVal val="#ppt_y"/>
                                              </p:val>
                                            </p:tav>
                                          </p:tavLst>
                                        </p:anim>
                                      </p:childTnLst>
                                    </p:cTn>
                                  </p:par>
                                </p:childTnLst>
                              </p:cTn>
                            </p:par>
                            <p:par>
                              <p:cTn id="23" fill="hold">
                                <p:stCondLst>
                                  <p:cond delay="1600"/>
                                </p:stCondLst>
                                <p:childTnLst>
                                  <p:par>
                                    <p:cTn id="24" presetID="2" presetClass="entr" presetSubtype="8" fill="hold" grpId="0" nodeType="afterEffect" p14:presetBounceEnd="50000">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14:bounceEnd="50000">
                                          <p:cBhvr additive="base">
                                            <p:cTn id="26" dur="300" fill="hold"/>
                                            <p:tgtEl>
                                              <p:spTgt spid="46"/>
                                            </p:tgtEl>
                                            <p:attrNameLst>
                                              <p:attrName>ppt_x</p:attrName>
                                            </p:attrNameLst>
                                          </p:cBhvr>
                                          <p:tavLst>
                                            <p:tav tm="0">
                                              <p:val>
                                                <p:strVal val="0-#ppt_w/2"/>
                                              </p:val>
                                            </p:tav>
                                            <p:tav tm="100000">
                                              <p:val>
                                                <p:strVal val="#ppt_x"/>
                                              </p:val>
                                            </p:tav>
                                          </p:tavLst>
                                        </p:anim>
                                        <p:anim calcmode="lin" valueType="num" p14:bounceEnd="50000">
                                          <p:cBhvr additive="base">
                                            <p:cTn id="27" dur="3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44" grpId="0"/>
          <p:bldP spid="45" grpId="0"/>
          <p:bldP spid="4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44"/>
                                            </p:tgtEl>
                                            <p:attrNameLst>
                                              <p:attrName>style.visibility</p:attrName>
                                            </p:attrNameLst>
                                          </p:cBhvr>
                                          <p:to>
                                            <p:strVal val="visible"/>
                                          </p:to>
                                        </p:set>
                                        <p:anim calcmode="lin" valueType="num">
                                          <p:cBhvr additive="base">
                                            <p:cTn id="16" dur="300" fill="hold"/>
                                            <p:tgtEl>
                                              <p:spTgt spid="44"/>
                                            </p:tgtEl>
                                            <p:attrNameLst>
                                              <p:attrName>ppt_x</p:attrName>
                                            </p:attrNameLst>
                                          </p:cBhvr>
                                          <p:tavLst>
                                            <p:tav tm="0">
                                              <p:val>
                                                <p:strVal val="0-#ppt_w/2"/>
                                              </p:val>
                                            </p:tav>
                                            <p:tav tm="100000">
                                              <p:val>
                                                <p:strVal val="#ppt_x"/>
                                              </p:val>
                                            </p:tav>
                                          </p:tavLst>
                                        </p:anim>
                                        <p:anim calcmode="lin" valueType="num">
                                          <p:cBhvr additive="base">
                                            <p:cTn id="17" dur="300" fill="hold"/>
                                            <p:tgtEl>
                                              <p:spTgt spid="44"/>
                                            </p:tgtEl>
                                            <p:attrNameLst>
                                              <p:attrName>ppt_y</p:attrName>
                                            </p:attrNameLst>
                                          </p:cBhvr>
                                          <p:tavLst>
                                            <p:tav tm="0">
                                              <p:val>
                                                <p:strVal val="#ppt_y"/>
                                              </p:val>
                                            </p:tav>
                                            <p:tav tm="100000">
                                              <p:val>
                                                <p:strVal val="#ppt_y"/>
                                              </p:val>
                                            </p:tav>
                                          </p:tavLst>
                                        </p:anim>
                                      </p:childTnLst>
                                    </p:cTn>
                                  </p:par>
                                </p:childTnLst>
                              </p:cTn>
                            </p:par>
                            <p:par>
                              <p:cTn id="18" fill="hold">
                                <p:stCondLst>
                                  <p:cond delay="1300"/>
                                </p:stCondLst>
                                <p:childTnLst>
                                  <p:par>
                                    <p:cTn id="19" presetID="2" presetClass="entr" presetSubtype="8" fill="hold" grpId="0" nodeType="after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300" fill="hold"/>
                                            <p:tgtEl>
                                              <p:spTgt spid="45"/>
                                            </p:tgtEl>
                                            <p:attrNameLst>
                                              <p:attrName>ppt_x</p:attrName>
                                            </p:attrNameLst>
                                          </p:cBhvr>
                                          <p:tavLst>
                                            <p:tav tm="0">
                                              <p:val>
                                                <p:strVal val="0-#ppt_w/2"/>
                                              </p:val>
                                            </p:tav>
                                            <p:tav tm="100000">
                                              <p:val>
                                                <p:strVal val="#ppt_x"/>
                                              </p:val>
                                            </p:tav>
                                          </p:tavLst>
                                        </p:anim>
                                        <p:anim calcmode="lin" valueType="num">
                                          <p:cBhvr additive="base">
                                            <p:cTn id="22" dur="300" fill="hold"/>
                                            <p:tgtEl>
                                              <p:spTgt spid="45"/>
                                            </p:tgtEl>
                                            <p:attrNameLst>
                                              <p:attrName>ppt_y</p:attrName>
                                            </p:attrNameLst>
                                          </p:cBhvr>
                                          <p:tavLst>
                                            <p:tav tm="0">
                                              <p:val>
                                                <p:strVal val="#ppt_y"/>
                                              </p:val>
                                            </p:tav>
                                            <p:tav tm="100000">
                                              <p:val>
                                                <p:strVal val="#ppt_y"/>
                                              </p:val>
                                            </p:tav>
                                          </p:tavLst>
                                        </p:anim>
                                      </p:childTnLst>
                                    </p:cTn>
                                  </p:par>
                                </p:childTnLst>
                              </p:cTn>
                            </p:par>
                            <p:par>
                              <p:cTn id="23" fill="hold">
                                <p:stCondLst>
                                  <p:cond delay="1600"/>
                                </p:stCondLst>
                                <p:childTnLst>
                                  <p:par>
                                    <p:cTn id="24" presetID="2" presetClass="entr" presetSubtype="8" fill="hold" grpId="0" nodeType="after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300" fill="hold"/>
                                            <p:tgtEl>
                                              <p:spTgt spid="46"/>
                                            </p:tgtEl>
                                            <p:attrNameLst>
                                              <p:attrName>ppt_x</p:attrName>
                                            </p:attrNameLst>
                                          </p:cBhvr>
                                          <p:tavLst>
                                            <p:tav tm="0">
                                              <p:val>
                                                <p:strVal val="0-#ppt_w/2"/>
                                              </p:val>
                                            </p:tav>
                                            <p:tav tm="100000">
                                              <p:val>
                                                <p:strVal val="#ppt_x"/>
                                              </p:val>
                                            </p:tav>
                                          </p:tavLst>
                                        </p:anim>
                                        <p:anim calcmode="lin" valueType="num">
                                          <p:cBhvr additive="base">
                                            <p:cTn id="27" dur="3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44" grpId="0"/>
          <p:bldP spid="45" grpId="0"/>
          <p:bldP spid="46"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p:cNvSpPr/>
          <p:nvPr/>
        </p:nvSpPr>
        <p:spPr>
          <a:xfrm>
            <a:off x="7257615" y="4654249"/>
            <a:ext cx="636122" cy="568203"/>
          </a:xfrm>
          <a:prstGeom prst="ellipse">
            <a:avLst/>
          </a:prstGeom>
          <a:gradFill>
            <a:gsLst>
              <a:gs pos="15000">
                <a:srgbClr val="00B0F0"/>
              </a:gs>
              <a:gs pos="31000">
                <a:srgbClr val="0070C0"/>
              </a:gs>
              <a:gs pos="63000">
                <a:srgbClr val="FFFB6C">
                  <a:alpha val="0"/>
                </a:srgbClr>
              </a:gs>
            </a:gsLst>
            <a:path path="shape">
              <a:fillToRect l="50000" t="50000" r="50000" b="50000"/>
            </a:path>
          </a:gradFill>
          <a:ln w="25400" cap="flat" cmpd="sng" algn="ctr">
            <a:noFill/>
            <a:prstDash val="solid"/>
          </a:ln>
          <a:effectLst>
            <a:glow rad="127000">
              <a:srgbClr val="5D552C">
                <a:alpha val="4000"/>
              </a:srgbClr>
            </a:glow>
            <a:softEdge rad="0"/>
          </a:effectLst>
        </p:spPr>
        <p:txBody>
          <a:bodyPr lIns="68580" tIns="34290" rIns="68580" bIns="34290" rtlCol="0" anchor="ctr"/>
          <a:lstStyle/>
          <a:p>
            <a:pPr algn="ctr" defTabSz="914400">
              <a:defRPr/>
            </a:pPr>
            <a:endParaRPr lang="zh-CN" altLang="en-US" sz="1800" kern="0" dirty="0">
              <a:solidFill>
                <a:prstClr val="black"/>
              </a:solidFill>
              <a:latin typeface="微软雅黑"/>
              <a:ea typeface="微软雅黑"/>
              <a:sym typeface="微软雅黑"/>
            </a:endParaRPr>
          </a:p>
        </p:txBody>
      </p:sp>
      <p:sp>
        <p:nvSpPr>
          <p:cNvPr id="22" name="任意多边形 21"/>
          <p:cNvSpPr/>
          <p:nvPr/>
        </p:nvSpPr>
        <p:spPr>
          <a:xfrm>
            <a:off x="6662708" y="3209308"/>
            <a:ext cx="1776783" cy="1959469"/>
          </a:xfrm>
          <a:custGeom>
            <a:avLst/>
            <a:gdLst>
              <a:gd name="connsiteX0" fmla="*/ 1743740 w 3742661"/>
              <a:gd name="connsiteY0" fmla="*/ 4476307 h 4476307"/>
              <a:gd name="connsiteX1" fmla="*/ 1796903 w 3742661"/>
              <a:gd name="connsiteY1" fmla="*/ 3785190 h 4476307"/>
              <a:gd name="connsiteX2" fmla="*/ 1307805 w 3742661"/>
              <a:gd name="connsiteY2" fmla="*/ 3381153 h 4476307"/>
              <a:gd name="connsiteX3" fmla="*/ 31898 w 3742661"/>
              <a:gd name="connsiteY3" fmla="*/ 2945218 h 4476307"/>
              <a:gd name="connsiteX4" fmla="*/ 1127052 w 3742661"/>
              <a:gd name="connsiteY4" fmla="*/ 3242930 h 4476307"/>
              <a:gd name="connsiteX5" fmla="*/ 393405 w 3742661"/>
              <a:gd name="connsiteY5" fmla="*/ 2456121 h 4476307"/>
              <a:gd name="connsiteX6" fmla="*/ 1775638 w 3742661"/>
              <a:gd name="connsiteY6" fmla="*/ 3519376 h 4476307"/>
              <a:gd name="connsiteX7" fmla="*/ 1679945 w 3742661"/>
              <a:gd name="connsiteY7" fmla="*/ 2392325 h 4476307"/>
              <a:gd name="connsiteX8" fmla="*/ 0 w 3742661"/>
              <a:gd name="connsiteY8" fmla="*/ 754911 h 4476307"/>
              <a:gd name="connsiteX9" fmla="*/ 988828 w 3742661"/>
              <a:gd name="connsiteY9" fmla="*/ 1924493 h 4476307"/>
              <a:gd name="connsiteX10" fmla="*/ 1137684 w 3742661"/>
              <a:gd name="connsiteY10" fmla="*/ 861237 h 4476307"/>
              <a:gd name="connsiteX11" fmla="*/ 1222745 w 3742661"/>
              <a:gd name="connsiteY11" fmla="*/ 2062716 h 4476307"/>
              <a:gd name="connsiteX12" fmla="*/ 1690577 w 3742661"/>
              <a:gd name="connsiteY12" fmla="*/ 2190307 h 4476307"/>
              <a:gd name="connsiteX13" fmla="*/ 1956391 w 3742661"/>
              <a:gd name="connsiteY13" fmla="*/ 0 h 4476307"/>
              <a:gd name="connsiteX14" fmla="*/ 2083982 w 3742661"/>
              <a:gd name="connsiteY14" fmla="*/ 978195 h 4476307"/>
              <a:gd name="connsiteX15" fmla="*/ 1881963 w 3742661"/>
              <a:gd name="connsiteY15" fmla="*/ 2232837 h 4476307"/>
              <a:gd name="connsiteX16" fmla="*/ 2041452 w 3742661"/>
              <a:gd name="connsiteY16" fmla="*/ 3030279 h 4476307"/>
              <a:gd name="connsiteX17" fmla="*/ 2647507 w 3742661"/>
              <a:gd name="connsiteY17" fmla="*/ 2519916 h 4476307"/>
              <a:gd name="connsiteX18" fmla="*/ 2849526 w 3742661"/>
              <a:gd name="connsiteY18" fmla="*/ 1307804 h 4476307"/>
              <a:gd name="connsiteX19" fmla="*/ 2838893 w 3742661"/>
              <a:gd name="connsiteY19" fmla="*/ 2371060 h 4476307"/>
              <a:gd name="connsiteX20" fmla="*/ 3742661 w 3742661"/>
              <a:gd name="connsiteY20" fmla="*/ 1148316 h 4476307"/>
              <a:gd name="connsiteX21" fmla="*/ 2222205 w 3742661"/>
              <a:gd name="connsiteY21" fmla="*/ 3370521 h 4476307"/>
              <a:gd name="connsiteX22" fmla="*/ 2169042 w 3742661"/>
              <a:gd name="connsiteY22" fmla="*/ 3817088 h 4476307"/>
              <a:gd name="connsiteX23" fmla="*/ 3317358 w 3742661"/>
              <a:gd name="connsiteY23" fmla="*/ 3094074 h 4476307"/>
              <a:gd name="connsiteX24" fmla="*/ 2190307 w 3742661"/>
              <a:gd name="connsiteY24" fmla="*/ 4051004 h 4476307"/>
              <a:gd name="connsiteX25" fmla="*/ 2232838 w 3742661"/>
              <a:gd name="connsiteY25" fmla="*/ 4476307 h 4476307"/>
              <a:gd name="connsiteX26" fmla="*/ 1743740 w 3742661"/>
              <a:gd name="connsiteY26" fmla="*/ 4476307 h 4476307"/>
              <a:gd name="connsiteX0-1" fmla="*/ 1743740 w 3742661"/>
              <a:gd name="connsiteY0-2" fmla="*/ 4492350 h 4492350"/>
              <a:gd name="connsiteX1-3" fmla="*/ 1796903 w 3742661"/>
              <a:gd name="connsiteY1-4" fmla="*/ 3785190 h 4492350"/>
              <a:gd name="connsiteX2-5" fmla="*/ 1307805 w 3742661"/>
              <a:gd name="connsiteY2-6" fmla="*/ 3381153 h 4492350"/>
              <a:gd name="connsiteX3-7" fmla="*/ 31898 w 3742661"/>
              <a:gd name="connsiteY3-8" fmla="*/ 2945218 h 4492350"/>
              <a:gd name="connsiteX4-9" fmla="*/ 1127052 w 3742661"/>
              <a:gd name="connsiteY4-10" fmla="*/ 3242930 h 4492350"/>
              <a:gd name="connsiteX5-11" fmla="*/ 393405 w 3742661"/>
              <a:gd name="connsiteY5-12" fmla="*/ 2456121 h 4492350"/>
              <a:gd name="connsiteX6-13" fmla="*/ 1775638 w 3742661"/>
              <a:gd name="connsiteY6-14" fmla="*/ 3519376 h 4492350"/>
              <a:gd name="connsiteX7-15" fmla="*/ 1679945 w 3742661"/>
              <a:gd name="connsiteY7-16" fmla="*/ 2392325 h 4492350"/>
              <a:gd name="connsiteX8-17" fmla="*/ 0 w 3742661"/>
              <a:gd name="connsiteY8-18" fmla="*/ 754911 h 4492350"/>
              <a:gd name="connsiteX9-19" fmla="*/ 988828 w 3742661"/>
              <a:gd name="connsiteY9-20" fmla="*/ 1924493 h 4492350"/>
              <a:gd name="connsiteX10-21" fmla="*/ 1137684 w 3742661"/>
              <a:gd name="connsiteY10-22" fmla="*/ 861237 h 4492350"/>
              <a:gd name="connsiteX11-23" fmla="*/ 1222745 w 3742661"/>
              <a:gd name="connsiteY11-24" fmla="*/ 2062716 h 4492350"/>
              <a:gd name="connsiteX12-25" fmla="*/ 1690577 w 3742661"/>
              <a:gd name="connsiteY12-26" fmla="*/ 2190307 h 4492350"/>
              <a:gd name="connsiteX13-27" fmla="*/ 1956391 w 3742661"/>
              <a:gd name="connsiteY13-28" fmla="*/ 0 h 4492350"/>
              <a:gd name="connsiteX14-29" fmla="*/ 2083982 w 3742661"/>
              <a:gd name="connsiteY14-30" fmla="*/ 978195 h 4492350"/>
              <a:gd name="connsiteX15-31" fmla="*/ 1881963 w 3742661"/>
              <a:gd name="connsiteY15-32" fmla="*/ 2232837 h 4492350"/>
              <a:gd name="connsiteX16-33" fmla="*/ 2041452 w 3742661"/>
              <a:gd name="connsiteY16-34" fmla="*/ 3030279 h 4492350"/>
              <a:gd name="connsiteX17-35" fmla="*/ 2647507 w 3742661"/>
              <a:gd name="connsiteY17-36" fmla="*/ 2519916 h 4492350"/>
              <a:gd name="connsiteX18-37" fmla="*/ 2849526 w 3742661"/>
              <a:gd name="connsiteY18-38" fmla="*/ 1307804 h 4492350"/>
              <a:gd name="connsiteX19-39" fmla="*/ 2838893 w 3742661"/>
              <a:gd name="connsiteY19-40" fmla="*/ 2371060 h 4492350"/>
              <a:gd name="connsiteX20-41" fmla="*/ 3742661 w 3742661"/>
              <a:gd name="connsiteY20-42" fmla="*/ 1148316 h 4492350"/>
              <a:gd name="connsiteX21-43" fmla="*/ 2222205 w 3742661"/>
              <a:gd name="connsiteY21-44" fmla="*/ 3370521 h 4492350"/>
              <a:gd name="connsiteX22-45" fmla="*/ 2169042 w 3742661"/>
              <a:gd name="connsiteY22-46" fmla="*/ 3817088 h 4492350"/>
              <a:gd name="connsiteX23-47" fmla="*/ 3317358 w 3742661"/>
              <a:gd name="connsiteY23-48" fmla="*/ 3094074 h 4492350"/>
              <a:gd name="connsiteX24-49" fmla="*/ 2190307 w 3742661"/>
              <a:gd name="connsiteY24-50" fmla="*/ 4051004 h 4492350"/>
              <a:gd name="connsiteX25-51" fmla="*/ 2232838 w 3742661"/>
              <a:gd name="connsiteY25-52" fmla="*/ 4476307 h 4492350"/>
              <a:gd name="connsiteX26-53" fmla="*/ 1743740 w 3742661"/>
              <a:gd name="connsiteY26-54" fmla="*/ 4492350 h 4492350"/>
              <a:gd name="connsiteX0-55" fmla="*/ 1743740 w 3742661"/>
              <a:gd name="connsiteY0-56" fmla="*/ 4492350 h 4492350"/>
              <a:gd name="connsiteX1-57" fmla="*/ 1796903 w 3742661"/>
              <a:gd name="connsiteY1-58" fmla="*/ 3785190 h 4492350"/>
              <a:gd name="connsiteX2-59" fmla="*/ 1307805 w 3742661"/>
              <a:gd name="connsiteY2-60" fmla="*/ 3381153 h 4492350"/>
              <a:gd name="connsiteX3-61" fmla="*/ 31898 w 3742661"/>
              <a:gd name="connsiteY3-62" fmla="*/ 2945218 h 4492350"/>
              <a:gd name="connsiteX4-63" fmla="*/ 1127052 w 3742661"/>
              <a:gd name="connsiteY4-64" fmla="*/ 3242930 h 4492350"/>
              <a:gd name="connsiteX5-65" fmla="*/ 393405 w 3742661"/>
              <a:gd name="connsiteY5-66" fmla="*/ 2456121 h 4492350"/>
              <a:gd name="connsiteX6-67" fmla="*/ 1775638 w 3742661"/>
              <a:gd name="connsiteY6-68" fmla="*/ 3519376 h 4492350"/>
              <a:gd name="connsiteX7-69" fmla="*/ 1679945 w 3742661"/>
              <a:gd name="connsiteY7-70" fmla="*/ 2392325 h 4492350"/>
              <a:gd name="connsiteX8-71" fmla="*/ 0 w 3742661"/>
              <a:gd name="connsiteY8-72" fmla="*/ 754911 h 4492350"/>
              <a:gd name="connsiteX9-73" fmla="*/ 988828 w 3742661"/>
              <a:gd name="connsiteY9-74" fmla="*/ 1924493 h 4492350"/>
              <a:gd name="connsiteX10-75" fmla="*/ 1137684 w 3742661"/>
              <a:gd name="connsiteY10-76" fmla="*/ 861237 h 4492350"/>
              <a:gd name="connsiteX11-77" fmla="*/ 1222745 w 3742661"/>
              <a:gd name="connsiteY11-78" fmla="*/ 2062716 h 4492350"/>
              <a:gd name="connsiteX12-79" fmla="*/ 1690577 w 3742661"/>
              <a:gd name="connsiteY12-80" fmla="*/ 2190307 h 4492350"/>
              <a:gd name="connsiteX13-81" fmla="*/ 1956391 w 3742661"/>
              <a:gd name="connsiteY13-82" fmla="*/ 0 h 4492350"/>
              <a:gd name="connsiteX14-83" fmla="*/ 2083982 w 3742661"/>
              <a:gd name="connsiteY14-84" fmla="*/ 978195 h 4492350"/>
              <a:gd name="connsiteX15-85" fmla="*/ 1881963 w 3742661"/>
              <a:gd name="connsiteY15-86" fmla="*/ 2232837 h 4492350"/>
              <a:gd name="connsiteX16-87" fmla="*/ 2041452 w 3742661"/>
              <a:gd name="connsiteY16-88" fmla="*/ 3030279 h 4492350"/>
              <a:gd name="connsiteX17-89" fmla="*/ 2647507 w 3742661"/>
              <a:gd name="connsiteY17-90" fmla="*/ 2519916 h 4492350"/>
              <a:gd name="connsiteX18-91" fmla="*/ 2849526 w 3742661"/>
              <a:gd name="connsiteY18-92" fmla="*/ 1307804 h 4492350"/>
              <a:gd name="connsiteX19-93" fmla="*/ 2838893 w 3742661"/>
              <a:gd name="connsiteY19-94" fmla="*/ 2371060 h 4492350"/>
              <a:gd name="connsiteX20-95" fmla="*/ 3742661 w 3742661"/>
              <a:gd name="connsiteY20-96" fmla="*/ 1148316 h 4492350"/>
              <a:gd name="connsiteX21-97" fmla="*/ 2222205 w 3742661"/>
              <a:gd name="connsiteY21-98" fmla="*/ 3370521 h 4492350"/>
              <a:gd name="connsiteX22-99" fmla="*/ 2169042 w 3742661"/>
              <a:gd name="connsiteY22-100" fmla="*/ 3817088 h 4492350"/>
              <a:gd name="connsiteX23-101" fmla="*/ 3317358 w 3742661"/>
              <a:gd name="connsiteY23-102" fmla="*/ 3094074 h 4492350"/>
              <a:gd name="connsiteX24-103" fmla="*/ 2190307 w 3742661"/>
              <a:gd name="connsiteY24-104" fmla="*/ 4051004 h 4492350"/>
              <a:gd name="connsiteX25-105" fmla="*/ 2232838 w 3742661"/>
              <a:gd name="connsiteY25-106" fmla="*/ 4476307 h 4492350"/>
              <a:gd name="connsiteX26-107" fmla="*/ 2218194 w 3742661"/>
              <a:gd name="connsiteY26-108" fmla="*/ 4491415 h 4492350"/>
              <a:gd name="connsiteX27" fmla="*/ 1743740 w 3742661"/>
              <a:gd name="connsiteY27" fmla="*/ 4492350 h 4492350"/>
              <a:gd name="connsiteX0-109" fmla="*/ 1743740 w 3742661"/>
              <a:gd name="connsiteY0-110" fmla="*/ 4492350 h 4492350"/>
              <a:gd name="connsiteX1-111" fmla="*/ 1796903 w 3742661"/>
              <a:gd name="connsiteY1-112" fmla="*/ 3785190 h 4492350"/>
              <a:gd name="connsiteX2-113" fmla="*/ 1307805 w 3742661"/>
              <a:gd name="connsiteY2-114" fmla="*/ 3381153 h 4492350"/>
              <a:gd name="connsiteX3-115" fmla="*/ 31898 w 3742661"/>
              <a:gd name="connsiteY3-116" fmla="*/ 2945218 h 4492350"/>
              <a:gd name="connsiteX4-117" fmla="*/ 1127052 w 3742661"/>
              <a:gd name="connsiteY4-118" fmla="*/ 3242930 h 4492350"/>
              <a:gd name="connsiteX5-119" fmla="*/ 393405 w 3742661"/>
              <a:gd name="connsiteY5-120" fmla="*/ 2456121 h 4492350"/>
              <a:gd name="connsiteX6-121" fmla="*/ 1775638 w 3742661"/>
              <a:gd name="connsiteY6-122" fmla="*/ 3519376 h 4492350"/>
              <a:gd name="connsiteX7-123" fmla="*/ 1679945 w 3742661"/>
              <a:gd name="connsiteY7-124" fmla="*/ 2392325 h 4492350"/>
              <a:gd name="connsiteX8-125" fmla="*/ 0 w 3742661"/>
              <a:gd name="connsiteY8-126" fmla="*/ 754911 h 4492350"/>
              <a:gd name="connsiteX9-127" fmla="*/ 988828 w 3742661"/>
              <a:gd name="connsiteY9-128" fmla="*/ 1924493 h 4492350"/>
              <a:gd name="connsiteX10-129" fmla="*/ 1137684 w 3742661"/>
              <a:gd name="connsiteY10-130" fmla="*/ 861237 h 4492350"/>
              <a:gd name="connsiteX11-131" fmla="*/ 1222745 w 3742661"/>
              <a:gd name="connsiteY11-132" fmla="*/ 2062716 h 4492350"/>
              <a:gd name="connsiteX12-133" fmla="*/ 1690577 w 3742661"/>
              <a:gd name="connsiteY12-134" fmla="*/ 2190307 h 4492350"/>
              <a:gd name="connsiteX13-135" fmla="*/ 1956391 w 3742661"/>
              <a:gd name="connsiteY13-136" fmla="*/ 0 h 4492350"/>
              <a:gd name="connsiteX14-137" fmla="*/ 2083982 w 3742661"/>
              <a:gd name="connsiteY14-138" fmla="*/ 978195 h 4492350"/>
              <a:gd name="connsiteX15-139" fmla="*/ 1881963 w 3742661"/>
              <a:gd name="connsiteY15-140" fmla="*/ 2232837 h 4492350"/>
              <a:gd name="connsiteX16-141" fmla="*/ 2041452 w 3742661"/>
              <a:gd name="connsiteY16-142" fmla="*/ 3030279 h 4492350"/>
              <a:gd name="connsiteX17-143" fmla="*/ 2647507 w 3742661"/>
              <a:gd name="connsiteY17-144" fmla="*/ 2519916 h 4492350"/>
              <a:gd name="connsiteX18-145" fmla="*/ 2849526 w 3742661"/>
              <a:gd name="connsiteY18-146" fmla="*/ 1307804 h 4492350"/>
              <a:gd name="connsiteX19-147" fmla="*/ 2838893 w 3742661"/>
              <a:gd name="connsiteY19-148" fmla="*/ 2371060 h 4492350"/>
              <a:gd name="connsiteX20-149" fmla="*/ 3742661 w 3742661"/>
              <a:gd name="connsiteY20-150" fmla="*/ 1148316 h 4492350"/>
              <a:gd name="connsiteX21-151" fmla="*/ 2222205 w 3742661"/>
              <a:gd name="connsiteY21-152" fmla="*/ 3370521 h 4492350"/>
              <a:gd name="connsiteX22-153" fmla="*/ 2169042 w 3742661"/>
              <a:gd name="connsiteY22-154" fmla="*/ 3817088 h 4492350"/>
              <a:gd name="connsiteX23-155" fmla="*/ 3317358 w 3742661"/>
              <a:gd name="connsiteY23-156" fmla="*/ 3094074 h 4492350"/>
              <a:gd name="connsiteX24-157" fmla="*/ 2190307 w 3742661"/>
              <a:gd name="connsiteY24-158" fmla="*/ 4051004 h 4492350"/>
              <a:gd name="connsiteX25-159" fmla="*/ 2232838 w 3742661"/>
              <a:gd name="connsiteY25-160" fmla="*/ 4476307 h 4492350"/>
              <a:gd name="connsiteX26-161" fmla="*/ 2218194 w 3742661"/>
              <a:gd name="connsiteY26-162" fmla="*/ 4491415 h 4492350"/>
              <a:gd name="connsiteX27-163" fmla="*/ 1743740 w 3742661"/>
              <a:gd name="connsiteY27-164" fmla="*/ 4492350 h 4492350"/>
              <a:gd name="connsiteX0-165" fmla="*/ 1743740 w 3742661"/>
              <a:gd name="connsiteY0-166" fmla="*/ 4492350 h 4492350"/>
              <a:gd name="connsiteX1-167" fmla="*/ 1796903 w 3742661"/>
              <a:gd name="connsiteY1-168" fmla="*/ 3785190 h 4492350"/>
              <a:gd name="connsiteX2-169" fmla="*/ 1307805 w 3742661"/>
              <a:gd name="connsiteY2-170" fmla="*/ 3381153 h 4492350"/>
              <a:gd name="connsiteX3-171" fmla="*/ 31898 w 3742661"/>
              <a:gd name="connsiteY3-172" fmla="*/ 2945218 h 4492350"/>
              <a:gd name="connsiteX4-173" fmla="*/ 1127052 w 3742661"/>
              <a:gd name="connsiteY4-174" fmla="*/ 3242930 h 4492350"/>
              <a:gd name="connsiteX5-175" fmla="*/ 393405 w 3742661"/>
              <a:gd name="connsiteY5-176" fmla="*/ 2456121 h 4492350"/>
              <a:gd name="connsiteX6-177" fmla="*/ 1775638 w 3742661"/>
              <a:gd name="connsiteY6-178" fmla="*/ 3519376 h 4492350"/>
              <a:gd name="connsiteX7-179" fmla="*/ 1679945 w 3742661"/>
              <a:gd name="connsiteY7-180" fmla="*/ 2392325 h 4492350"/>
              <a:gd name="connsiteX8-181" fmla="*/ 0 w 3742661"/>
              <a:gd name="connsiteY8-182" fmla="*/ 754911 h 4492350"/>
              <a:gd name="connsiteX9-183" fmla="*/ 988828 w 3742661"/>
              <a:gd name="connsiteY9-184" fmla="*/ 1924493 h 4492350"/>
              <a:gd name="connsiteX10-185" fmla="*/ 1137684 w 3742661"/>
              <a:gd name="connsiteY10-186" fmla="*/ 861237 h 4492350"/>
              <a:gd name="connsiteX11-187" fmla="*/ 1222745 w 3742661"/>
              <a:gd name="connsiteY11-188" fmla="*/ 2062716 h 4492350"/>
              <a:gd name="connsiteX12-189" fmla="*/ 1690577 w 3742661"/>
              <a:gd name="connsiteY12-190" fmla="*/ 2190307 h 4492350"/>
              <a:gd name="connsiteX13-191" fmla="*/ 1956391 w 3742661"/>
              <a:gd name="connsiteY13-192" fmla="*/ 0 h 4492350"/>
              <a:gd name="connsiteX14-193" fmla="*/ 2083982 w 3742661"/>
              <a:gd name="connsiteY14-194" fmla="*/ 978195 h 4492350"/>
              <a:gd name="connsiteX15-195" fmla="*/ 1881963 w 3742661"/>
              <a:gd name="connsiteY15-196" fmla="*/ 2232837 h 4492350"/>
              <a:gd name="connsiteX16-197" fmla="*/ 2041452 w 3742661"/>
              <a:gd name="connsiteY16-198" fmla="*/ 3030279 h 4492350"/>
              <a:gd name="connsiteX17-199" fmla="*/ 2647507 w 3742661"/>
              <a:gd name="connsiteY17-200" fmla="*/ 2519916 h 4492350"/>
              <a:gd name="connsiteX18-201" fmla="*/ 2849526 w 3742661"/>
              <a:gd name="connsiteY18-202" fmla="*/ 1307804 h 4492350"/>
              <a:gd name="connsiteX19-203" fmla="*/ 2838893 w 3742661"/>
              <a:gd name="connsiteY19-204" fmla="*/ 2371060 h 4492350"/>
              <a:gd name="connsiteX20-205" fmla="*/ 3742661 w 3742661"/>
              <a:gd name="connsiteY20-206" fmla="*/ 1148316 h 4492350"/>
              <a:gd name="connsiteX21-207" fmla="*/ 2222205 w 3742661"/>
              <a:gd name="connsiteY21-208" fmla="*/ 3370521 h 4492350"/>
              <a:gd name="connsiteX22-209" fmla="*/ 2169042 w 3742661"/>
              <a:gd name="connsiteY22-210" fmla="*/ 3817088 h 4492350"/>
              <a:gd name="connsiteX23-211" fmla="*/ 3317358 w 3742661"/>
              <a:gd name="connsiteY23-212" fmla="*/ 3094074 h 4492350"/>
              <a:gd name="connsiteX24-213" fmla="*/ 2190307 w 3742661"/>
              <a:gd name="connsiteY24-214" fmla="*/ 4051004 h 4492350"/>
              <a:gd name="connsiteX25-215" fmla="*/ 2232838 w 3742661"/>
              <a:gd name="connsiteY25-216" fmla="*/ 4476307 h 4492350"/>
              <a:gd name="connsiteX26-217" fmla="*/ 2218194 w 3742661"/>
              <a:gd name="connsiteY26-218" fmla="*/ 4491415 h 4492350"/>
              <a:gd name="connsiteX27-219" fmla="*/ 1743740 w 3742661"/>
              <a:gd name="connsiteY27-220" fmla="*/ 4492350 h 4492350"/>
              <a:gd name="connsiteX0-221" fmla="*/ 1743740 w 3742661"/>
              <a:gd name="connsiteY0-222" fmla="*/ 4492350 h 4492350"/>
              <a:gd name="connsiteX1-223" fmla="*/ 1796903 w 3742661"/>
              <a:gd name="connsiteY1-224" fmla="*/ 3785190 h 4492350"/>
              <a:gd name="connsiteX2-225" fmla="*/ 1307805 w 3742661"/>
              <a:gd name="connsiteY2-226" fmla="*/ 3381153 h 4492350"/>
              <a:gd name="connsiteX3-227" fmla="*/ 31898 w 3742661"/>
              <a:gd name="connsiteY3-228" fmla="*/ 2945218 h 4492350"/>
              <a:gd name="connsiteX4-229" fmla="*/ 1127052 w 3742661"/>
              <a:gd name="connsiteY4-230" fmla="*/ 3242930 h 4492350"/>
              <a:gd name="connsiteX5-231" fmla="*/ 393405 w 3742661"/>
              <a:gd name="connsiteY5-232" fmla="*/ 2456121 h 4492350"/>
              <a:gd name="connsiteX6-233" fmla="*/ 1775638 w 3742661"/>
              <a:gd name="connsiteY6-234" fmla="*/ 3519376 h 4492350"/>
              <a:gd name="connsiteX7-235" fmla="*/ 1679945 w 3742661"/>
              <a:gd name="connsiteY7-236" fmla="*/ 2392325 h 4492350"/>
              <a:gd name="connsiteX8-237" fmla="*/ 0 w 3742661"/>
              <a:gd name="connsiteY8-238" fmla="*/ 754911 h 4492350"/>
              <a:gd name="connsiteX9-239" fmla="*/ 988828 w 3742661"/>
              <a:gd name="connsiteY9-240" fmla="*/ 1924493 h 4492350"/>
              <a:gd name="connsiteX10-241" fmla="*/ 1137684 w 3742661"/>
              <a:gd name="connsiteY10-242" fmla="*/ 861237 h 4492350"/>
              <a:gd name="connsiteX11-243" fmla="*/ 1222745 w 3742661"/>
              <a:gd name="connsiteY11-244" fmla="*/ 2062716 h 4492350"/>
              <a:gd name="connsiteX12-245" fmla="*/ 1690577 w 3742661"/>
              <a:gd name="connsiteY12-246" fmla="*/ 2190307 h 4492350"/>
              <a:gd name="connsiteX13-247" fmla="*/ 1956391 w 3742661"/>
              <a:gd name="connsiteY13-248" fmla="*/ 0 h 4492350"/>
              <a:gd name="connsiteX14-249" fmla="*/ 2083982 w 3742661"/>
              <a:gd name="connsiteY14-250" fmla="*/ 978195 h 4492350"/>
              <a:gd name="connsiteX15-251" fmla="*/ 1881963 w 3742661"/>
              <a:gd name="connsiteY15-252" fmla="*/ 2232837 h 4492350"/>
              <a:gd name="connsiteX16-253" fmla="*/ 2041452 w 3742661"/>
              <a:gd name="connsiteY16-254" fmla="*/ 3030279 h 4492350"/>
              <a:gd name="connsiteX17-255" fmla="*/ 2647507 w 3742661"/>
              <a:gd name="connsiteY17-256" fmla="*/ 2519916 h 4492350"/>
              <a:gd name="connsiteX18-257" fmla="*/ 2849526 w 3742661"/>
              <a:gd name="connsiteY18-258" fmla="*/ 1307804 h 4492350"/>
              <a:gd name="connsiteX19-259" fmla="*/ 2838893 w 3742661"/>
              <a:gd name="connsiteY19-260" fmla="*/ 2371060 h 4492350"/>
              <a:gd name="connsiteX20-261" fmla="*/ 3742661 w 3742661"/>
              <a:gd name="connsiteY20-262" fmla="*/ 1148316 h 4492350"/>
              <a:gd name="connsiteX21-263" fmla="*/ 2222205 w 3742661"/>
              <a:gd name="connsiteY21-264" fmla="*/ 3370521 h 4492350"/>
              <a:gd name="connsiteX22-265" fmla="*/ 2169042 w 3742661"/>
              <a:gd name="connsiteY22-266" fmla="*/ 3817088 h 4492350"/>
              <a:gd name="connsiteX23-267" fmla="*/ 3317358 w 3742661"/>
              <a:gd name="connsiteY23-268" fmla="*/ 3094074 h 4492350"/>
              <a:gd name="connsiteX24-269" fmla="*/ 2190307 w 3742661"/>
              <a:gd name="connsiteY24-270" fmla="*/ 4051004 h 4492350"/>
              <a:gd name="connsiteX25-271" fmla="*/ 2232838 w 3742661"/>
              <a:gd name="connsiteY25-272" fmla="*/ 4476307 h 4492350"/>
              <a:gd name="connsiteX26-273" fmla="*/ 2218194 w 3742661"/>
              <a:gd name="connsiteY26-274" fmla="*/ 4491415 h 4492350"/>
              <a:gd name="connsiteX27-275" fmla="*/ 1743740 w 3742661"/>
              <a:gd name="connsiteY27-276" fmla="*/ 4492350 h 4492350"/>
              <a:gd name="connsiteX0-277" fmla="*/ 1743740 w 3742661"/>
              <a:gd name="connsiteY0-278" fmla="*/ 4492350 h 4492350"/>
              <a:gd name="connsiteX1-279" fmla="*/ 1796903 w 3742661"/>
              <a:gd name="connsiteY1-280" fmla="*/ 3785190 h 4492350"/>
              <a:gd name="connsiteX2-281" fmla="*/ 1307805 w 3742661"/>
              <a:gd name="connsiteY2-282" fmla="*/ 3381153 h 4492350"/>
              <a:gd name="connsiteX3-283" fmla="*/ 31898 w 3742661"/>
              <a:gd name="connsiteY3-284" fmla="*/ 2945218 h 4492350"/>
              <a:gd name="connsiteX4-285" fmla="*/ 1127052 w 3742661"/>
              <a:gd name="connsiteY4-286" fmla="*/ 3242930 h 4492350"/>
              <a:gd name="connsiteX5-287" fmla="*/ 393405 w 3742661"/>
              <a:gd name="connsiteY5-288" fmla="*/ 2456121 h 4492350"/>
              <a:gd name="connsiteX6-289" fmla="*/ 1775638 w 3742661"/>
              <a:gd name="connsiteY6-290" fmla="*/ 3519376 h 4492350"/>
              <a:gd name="connsiteX7-291" fmla="*/ 1679945 w 3742661"/>
              <a:gd name="connsiteY7-292" fmla="*/ 2392325 h 4492350"/>
              <a:gd name="connsiteX8-293" fmla="*/ 0 w 3742661"/>
              <a:gd name="connsiteY8-294" fmla="*/ 754911 h 4492350"/>
              <a:gd name="connsiteX9-295" fmla="*/ 988828 w 3742661"/>
              <a:gd name="connsiteY9-296" fmla="*/ 1924493 h 4492350"/>
              <a:gd name="connsiteX10-297" fmla="*/ 1137684 w 3742661"/>
              <a:gd name="connsiteY10-298" fmla="*/ 861237 h 4492350"/>
              <a:gd name="connsiteX11-299" fmla="*/ 1222745 w 3742661"/>
              <a:gd name="connsiteY11-300" fmla="*/ 2062716 h 4492350"/>
              <a:gd name="connsiteX12-301" fmla="*/ 1690577 w 3742661"/>
              <a:gd name="connsiteY12-302" fmla="*/ 2190307 h 4492350"/>
              <a:gd name="connsiteX13-303" fmla="*/ 1956391 w 3742661"/>
              <a:gd name="connsiteY13-304" fmla="*/ 0 h 4492350"/>
              <a:gd name="connsiteX14-305" fmla="*/ 2083982 w 3742661"/>
              <a:gd name="connsiteY14-306" fmla="*/ 978195 h 4492350"/>
              <a:gd name="connsiteX15-307" fmla="*/ 1881963 w 3742661"/>
              <a:gd name="connsiteY15-308" fmla="*/ 2232837 h 4492350"/>
              <a:gd name="connsiteX16-309" fmla="*/ 2041452 w 3742661"/>
              <a:gd name="connsiteY16-310" fmla="*/ 3030279 h 4492350"/>
              <a:gd name="connsiteX17-311" fmla="*/ 2647507 w 3742661"/>
              <a:gd name="connsiteY17-312" fmla="*/ 2519916 h 4492350"/>
              <a:gd name="connsiteX18-313" fmla="*/ 2849526 w 3742661"/>
              <a:gd name="connsiteY18-314" fmla="*/ 1307804 h 4492350"/>
              <a:gd name="connsiteX19-315" fmla="*/ 2838893 w 3742661"/>
              <a:gd name="connsiteY19-316" fmla="*/ 2371060 h 4492350"/>
              <a:gd name="connsiteX20-317" fmla="*/ 3742661 w 3742661"/>
              <a:gd name="connsiteY20-318" fmla="*/ 1148316 h 4492350"/>
              <a:gd name="connsiteX21-319" fmla="*/ 2222205 w 3742661"/>
              <a:gd name="connsiteY21-320" fmla="*/ 3370521 h 4492350"/>
              <a:gd name="connsiteX22-321" fmla="*/ 2169042 w 3742661"/>
              <a:gd name="connsiteY22-322" fmla="*/ 3817088 h 4492350"/>
              <a:gd name="connsiteX23-323" fmla="*/ 3317358 w 3742661"/>
              <a:gd name="connsiteY23-324" fmla="*/ 3094074 h 4492350"/>
              <a:gd name="connsiteX24-325" fmla="*/ 2194317 w 3742661"/>
              <a:gd name="connsiteY24-326" fmla="*/ 4030951 h 4492350"/>
              <a:gd name="connsiteX25-327" fmla="*/ 2232838 w 3742661"/>
              <a:gd name="connsiteY25-328" fmla="*/ 4476307 h 4492350"/>
              <a:gd name="connsiteX26-329" fmla="*/ 2218194 w 3742661"/>
              <a:gd name="connsiteY26-330" fmla="*/ 4491415 h 4492350"/>
              <a:gd name="connsiteX27-331" fmla="*/ 1743740 w 3742661"/>
              <a:gd name="connsiteY27-332" fmla="*/ 4492350 h 4492350"/>
              <a:gd name="connsiteX0-333" fmla="*/ 1743740 w 3742661"/>
              <a:gd name="connsiteY0-334" fmla="*/ 4492350 h 4492350"/>
              <a:gd name="connsiteX1-335" fmla="*/ 1796903 w 3742661"/>
              <a:gd name="connsiteY1-336" fmla="*/ 3785190 h 4492350"/>
              <a:gd name="connsiteX2-337" fmla="*/ 1307805 w 3742661"/>
              <a:gd name="connsiteY2-338" fmla="*/ 3381153 h 4492350"/>
              <a:gd name="connsiteX3-339" fmla="*/ 31898 w 3742661"/>
              <a:gd name="connsiteY3-340" fmla="*/ 2945218 h 4492350"/>
              <a:gd name="connsiteX4-341" fmla="*/ 1127052 w 3742661"/>
              <a:gd name="connsiteY4-342" fmla="*/ 3242930 h 4492350"/>
              <a:gd name="connsiteX5-343" fmla="*/ 393405 w 3742661"/>
              <a:gd name="connsiteY5-344" fmla="*/ 2456121 h 4492350"/>
              <a:gd name="connsiteX6-345" fmla="*/ 1775638 w 3742661"/>
              <a:gd name="connsiteY6-346" fmla="*/ 3519376 h 4492350"/>
              <a:gd name="connsiteX7-347" fmla="*/ 1679945 w 3742661"/>
              <a:gd name="connsiteY7-348" fmla="*/ 2392325 h 4492350"/>
              <a:gd name="connsiteX8-349" fmla="*/ 0 w 3742661"/>
              <a:gd name="connsiteY8-350" fmla="*/ 754911 h 4492350"/>
              <a:gd name="connsiteX9-351" fmla="*/ 988828 w 3742661"/>
              <a:gd name="connsiteY9-352" fmla="*/ 1924493 h 4492350"/>
              <a:gd name="connsiteX10-353" fmla="*/ 1137684 w 3742661"/>
              <a:gd name="connsiteY10-354" fmla="*/ 861237 h 4492350"/>
              <a:gd name="connsiteX11-355" fmla="*/ 1222745 w 3742661"/>
              <a:gd name="connsiteY11-356" fmla="*/ 2062716 h 4492350"/>
              <a:gd name="connsiteX12-357" fmla="*/ 1690577 w 3742661"/>
              <a:gd name="connsiteY12-358" fmla="*/ 2190307 h 4492350"/>
              <a:gd name="connsiteX13-359" fmla="*/ 1956391 w 3742661"/>
              <a:gd name="connsiteY13-360" fmla="*/ 0 h 4492350"/>
              <a:gd name="connsiteX14-361" fmla="*/ 2083982 w 3742661"/>
              <a:gd name="connsiteY14-362" fmla="*/ 978195 h 4492350"/>
              <a:gd name="connsiteX15-363" fmla="*/ 1881963 w 3742661"/>
              <a:gd name="connsiteY15-364" fmla="*/ 2232837 h 4492350"/>
              <a:gd name="connsiteX16-365" fmla="*/ 2041452 w 3742661"/>
              <a:gd name="connsiteY16-366" fmla="*/ 3030279 h 4492350"/>
              <a:gd name="connsiteX17-367" fmla="*/ 2647507 w 3742661"/>
              <a:gd name="connsiteY17-368" fmla="*/ 2519916 h 4492350"/>
              <a:gd name="connsiteX18-369" fmla="*/ 2849526 w 3742661"/>
              <a:gd name="connsiteY18-370" fmla="*/ 1307804 h 4492350"/>
              <a:gd name="connsiteX19-371" fmla="*/ 2838893 w 3742661"/>
              <a:gd name="connsiteY19-372" fmla="*/ 2371060 h 4492350"/>
              <a:gd name="connsiteX20-373" fmla="*/ 3742661 w 3742661"/>
              <a:gd name="connsiteY20-374" fmla="*/ 1148316 h 4492350"/>
              <a:gd name="connsiteX21-375" fmla="*/ 2222205 w 3742661"/>
              <a:gd name="connsiteY21-376" fmla="*/ 3370521 h 4492350"/>
              <a:gd name="connsiteX22-377" fmla="*/ 2169042 w 3742661"/>
              <a:gd name="connsiteY22-378" fmla="*/ 3817088 h 4492350"/>
              <a:gd name="connsiteX23-379" fmla="*/ 3317358 w 3742661"/>
              <a:gd name="connsiteY23-380" fmla="*/ 3094074 h 4492350"/>
              <a:gd name="connsiteX24-381" fmla="*/ 2194317 w 3742661"/>
              <a:gd name="connsiteY24-382" fmla="*/ 4030951 h 4492350"/>
              <a:gd name="connsiteX25-383" fmla="*/ 2232838 w 3742661"/>
              <a:gd name="connsiteY25-384" fmla="*/ 4476307 h 4492350"/>
              <a:gd name="connsiteX26-385" fmla="*/ 2218194 w 3742661"/>
              <a:gd name="connsiteY26-386" fmla="*/ 4491415 h 4492350"/>
              <a:gd name="connsiteX27-387" fmla="*/ 1743740 w 3742661"/>
              <a:gd name="connsiteY27-388" fmla="*/ 4492350 h 4492350"/>
              <a:gd name="connsiteX0-389" fmla="*/ 1743740 w 3742661"/>
              <a:gd name="connsiteY0-390" fmla="*/ 4492350 h 4492350"/>
              <a:gd name="connsiteX1-391" fmla="*/ 1796903 w 3742661"/>
              <a:gd name="connsiteY1-392" fmla="*/ 3785190 h 4492350"/>
              <a:gd name="connsiteX2-393" fmla="*/ 1307805 w 3742661"/>
              <a:gd name="connsiteY2-394" fmla="*/ 3381153 h 4492350"/>
              <a:gd name="connsiteX3-395" fmla="*/ 31898 w 3742661"/>
              <a:gd name="connsiteY3-396" fmla="*/ 2945218 h 4492350"/>
              <a:gd name="connsiteX4-397" fmla="*/ 1127052 w 3742661"/>
              <a:gd name="connsiteY4-398" fmla="*/ 3242930 h 4492350"/>
              <a:gd name="connsiteX5-399" fmla="*/ 393405 w 3742661"/>
              <a:gd name="connsiteY5-400" fmla="*/ 2456121 h 4492350"/>
              <a:gd name="connsiteX6-401" fmla="*/ 1775638 w 3742661"/>
              <a:gd name="connsiteY6-402" fmla="*/ 3519376 h 4492350"/>
              <a:gd name="connsiteX7-403" fmla="*/ 1679945 w 3742661"/>
              <a:gd name="connsiteY7-404" fmla="*/ 2392325 h 4492350"/>
              <a:gd name="connsiteX8-405" fmla="*/ 0 w 3742661"/>
              <a:gd name="connsiteY8-406" fmla="*/ 754911 h 4492350"/>
              <a:gd name="connsiteX9-407" fmla="*/ 988828 w 3742661"/>
              <a:gd name="connsiteY9-408" fmla="*/ 1924493 h 4492350"/>
              <a:gd name="connsiteX10-409" fmla="*/ 1137684 w 3742661"/>
              <a:gd name="connsiteY10-410" fmla="*/ 861237 h 4492350"/>
              <a:gd name="connsiteX11-411" fmla="*/ 1222745 w 3742661"/>
              <a:gd name="connsiteY11-412" fmla="*/ 2062716 h 4492350"/>
              <a:gd name="connsiteX12-413" fmla="*/ 1690577 w 3742661"/>
              <a:gd name="connsiteY12-414" fmla="*/ 2190307 h 4492350"/>
              <a:gd name="connsiteX13-415" fmla="*/ 1956391 w 3742661"/>
              <a:gd name="connsiteY13-416" fmla="*/ 0 h 4492350"/>
              <a:gd name="connsiteX14-417" fmla="*/ 2083982 w 3742661"/>
              <a:gd name="connsiteY14-418" fmla="*/ 978195 h 4492350"/>
              <a:gd name="connsiteX15-419" fmla="*/ 1881963 w 3742661"/>
              <a:gd name="connsiteY15-420" fmla="*/ 2232837 h 4492350"/>
              <a:gd name="connsiteX16-421" fmla="*/ 2041452 w 3742661"/>
              <a:gd name="connsiteY16-422" fmla="*/ 3030279 h 4492350"/>
              <a:gd name="connsiteX17-423" fmla="*/ 2647507 w 3742661"/>
              <a:gd name="connsiteY17-424" fmla="*/ 2519916 h 4492350"/>
              <a:gd name="connsiteX18-425" fmla="*/ 2849526 w 3742661"/>
              <a:gd name="connsiteY18-426" fmla="*/ 1307804 h 4492350"/>
              <a:gd name="connsiteX19-427" fmla="*/ 2838893 w 3742661"/>
              <a:gd name="connsiteY19-428" fmla="*/ 2371060 h 4492350"/>
              <a:gd name="connsiteX20-429" fmla="*/ 3742661 w 3742661"/>
              <a:gd name="connsiteY20-430" fmla="*/ 1148316 h 4492350"/>
              <a:gd name="connsiteX21-431" fmla="*/ 2222205 w 3742661"/>
              <a:gd name="connsiteY21-432" fmla="*/ 3370521 h 4492350"/>
              <a:gd name="connsiteX22-433" fmla="*/ 2169042 w 3742661"/>
              <a:gd name="connsiteY22-434" fmla="*/ 3817088 h 4492350"/>
              <a:gd name="connsiteX23-435" fmla="*/ 3317358 w 3742661"/>
              <a:gd name="connsiteY23-436" fmla="*/ 3094074 h 4492350"/>
              <a:gd name="connsiteX24-437" fmla="*/ 2194317 w 3742661"/>
              <a:gd name="connsiteY24-438" fmla="*/ 4030951 h 4492350"/>
              <a:gd name="connsiteX25-439" fmla="*/ 2232838 w 3742661"/>
              <a:gd name="connsiteY25-440" fmla="*/ 4476307 h 4492350"/>
              <a:gd name="connsiteX26-441" fmla="*/ 2218194 w 3742661"/>
              <a:gd name="connsiteY26-442" fmla="*/ 4491415 h 4492350"/>
              <a:gd name="connsiteX27-443" fmla="*/ 1743740 w 3742661"/>
              <a:gd name="connsiteY27-444" fmla="*/ 4492350 h 4492350"/>
              <a:gd name="connsiteX0-445" fmla="*/ 1743740 w 3742661"/>
              <a:gd name="connsiteY0-446" fmla="*/ 4492350 h 4492350"/>
              <a:gd name="connsiteX1-447" fmla="*/ 1796903 w 3742661"/>
              <a:gd name="connsiteY1-448" fmla="*/ 3785190 h 4492350"/>
              <a:gd name="connsiteX2-449" fmla="*/ 1307805 w 3742661"/>
              <a:gd name="connsiteY2-450" fmla="*/ 3381153 h 4492350"/>
              <a:gd name="connsiteX3-451" fmla="*/ 31898 w 3742661"/>
              <a:gd name="connsiteY3-452" fmla="*/ 2945218 h 4492350"/>
              <a:gd name="connsiteX4-453" fmla="*/ 1127052 w 3742661"/>
              <a:gd name="connsiteY4-454" fmla="*/ 3242930 h 4492350"/>
              <a:gd name="connsiteX5-455" fmla="*/ 393405 w 3742661"/>
              <a:gd name="connsiteY5-456" fmla="*/ 2456121 h 4492350"/>
              <a:gd name="connsiteX6-457" fmla="*/ 1775638 w 3742661"/>
              <a:gd name="connsiteY6-458" fmla="*/ 3519376 h 4492350"/>
              <a:gd name="connsiteX7-459" fmla="*/ 1679945 w 3742661"/>
              <a:gd name="connsiteY7-460" fmla="*/ 2392325 h 4492350"/>
              <a:gd name="connsiteX8-461" fmla="*/ 0 w 3742661"/>
              <a:gd name="connsiteY8-462" fmla="*/ 754911 h 4492350"/>
              <a:gd name="connsiteX9-463" fmla="*/ 988828 w 3742661"/>
              <a:gd name="connsiteY9-464" fmla="*/ 1924493 h 4492350"/>
              <a:gd name="connsiteX10-465" fmla="*/ 1137684 w 3742661"/>
              <a:gd name="connsiteY10-466" fmla="*/ 861237 h 4492350"/>
              <a:gd name="connsiteX11-467" fmla="*/ 1222745 w 3742661"/>
              <a:gd name="connsiteY11-468" fmla="*/ 2062716 h 4492350"/>
              <a:gd name="connsiteX12-469" fmla="*/ 1690577 w 3742661"/>
              <a:gd name="connsiteY12-470" fmla="*/ 2190307 h 4492350"/>
              <a:gd name="connsiteX13-471" fmla="*/ 1956391 w 3742661"/>
              <a:gd name="connsiteY13-472" fmla="*/ 0 h 4492350"/>
              <a:gd name="connsiteX14-473" fmla="*/ 2083982 w 3742661"/>
              <a:gd name="connsiteY14-474" fmla="*/ 978195 h 4492350"/>
              <a:gd name="connsiteX15-475" fmla="*/ 1881963 w 3742661"/>
              <a:gd name="connsiteY15-476" fmla="*/ 2232837 h 4492350"/>
              <a:gd name="connsiteX16-477" fmla="*/ 2041452 w 3742661"/>
              <a:gd name="connsiteY16-478" fmla="*/ 3030279 h 4492350"/>
              <a:gd name="connsiteX17-479" fmla="*/ 2647507 w 3742661"/>
              <a:gd name="connsiteY17-480" fmla="*/ 2519916 h 4492350"/>
              <a:gd name="connsiteX18-481" fmla="*/ 2849526 w 3742661"/>
              <a:gd name="connsiteY18-482" fmla="*/ 1307804 h 4492350"/>
              <a:gd name="connsiteX19-483" fmla="*/ 2838893 w 3742661"/>
              <a:gd name="connsiteY19-484" fmla="*/ 2371060 h 4492350"/>
              <a:gd name="connsiteX20-485" fmla="*/ 3742661 w 3742661"/>
              <a:gd name="connsiteY20-486" fmla="*/ 1148316 h 4492350"/>
              <a:gd name="connsiteX21-487" fmla="*/ 2222205 w 3742661"/>
              <a:gd name="connsiteY21-488" fmla="*/ 3370521 h 4492350"/>
              <a:gd name="connsiteX22-489" fmla="*/ 2169042 w 3742661"/>
              <a:gd name="connsiteY22-490" fmla="*/ 3817088 h 4492350"/>
              <a:gd name="connsiteX23-491" fmla="*/ 3317358 w 3742661"/>
              <a:gd name="connsiteY23-492" fmla="*/ 3094074 h 4492350"/>
              <a:gd name="connsiteX24-493" fmla="*/ 2194317 w 3742661"/>
              <a:gd name="connsiteY24-494" fmla="*/ 4030951 h 4492350"/>
              <a:gd name="connsiteX25-495" fmla="*/ 2232838 w 3742661"/>
              <a:gd name="connsiteY25-496" fmla="*/ 4476307 h 4492350"/>
              <a:gd name="connsiteX26-497" fmla="*/ 2218194 w 3742661"/>
              <a:gd name="connsiteY26-498" fmla="*/ 4491415 h 4492350"/>
              <a:gd name="connsiteX27-499" fmla="*/ 1743740 w 3742661"/>
              <a:gd name="connsiteY27-500" fmla="*/ 4492350 h 4492350"/>
              <a:gd name="connsiteX0-501" fmla="*/ 1743740 w 3742661"/>
              <a:gd name="connsiteY0-502" fmla="*/ 4492350 h 4492350"/>
              <a:gd name="connsiteX1-503" fmla="*/ 1796903 w 3742661"/>
              <a:gd name="connsiteY1-504" fmla="*/ 3785190 h 4492350"/>
              <a:gd name="connsiteX2-505" fmla="*/ 1307805 w 3742661"/>
              <a:gd name="connsiteY2-506" fmla="*/ 3381153 h 4492350"/>
              <a:gd name="connsiteX3-507" fmla="*/ 31898 w 3742661"/>
              <a:gd name="connsiteY3-508" fmla="*/ 2945218 h 4492350"/>
              <a:gd name="connsiteX4-509" fmla="*/ 1127052 w 3742661"/>
              <a:gd name="connsiteY4-510" fmla="*/ 3242930 h 4492350"/>
              <a:gd name="connsiteX5-511" fmla="*/ 393405 w 3742661"/>
              <a:gd name="connsiteY5-512" fmla="*/ 2456121 h 4492350"/>
              <a:gd name="connsiteX6-513" fmla="*/ 1775638 w 3742661"/>
              <a:gd name="connsiteY6-514" fmla="*/ 3519376 h 4492350"/>
              <a:gd name="connsiteX7-515" fmla="*/ 1679945 w 3742661"/>
              <a:gd name="connsiteY7-516" fmla="*/ 2392325 h 4492350"/>
              <a:gd name="connsiteX8-517" fmla="*/ 0 w 3742661"/>
              <a:gd name="connsiteY8-518" fmla="*/ 754911 h 4492350"/>
              <a:gd name="connsiteX9-519" fmla="*/ 988828 w 3742661"/>
              <a:gd name="connsiteY9-520" fmla="*/ 1924493 h 4492350"/>
              <a:gd name="connsiteX10-521" fmla="*/ 1137684 w 3742661"/>
              <a:gd name="connsiteY10-522" fmla="*/ 861237 h 4492350"/>
              <a:gd name="connsiteX11-523" fmla="*/ 1222745 w 3742661"/>
              <a:gd name="connsiteY11-524" fmla="*/ 2062716 h 4492350"/>
              <a:gd name="connsiteX12-525" fmla="*/ 1690577 w 3742661"/>
              <a:gd name="connsiteY12-526" fmla="*/ 2190307 h 4492350"/>
              <a:gd name="connsiteX13-527" fmla="*/ 1956391 w 3742661"/>
              <a:gd name="connsiteY13-528" fmla="*/ 0 h 4492350"/>
              <a:gd name="connsiteX14-529" fmla="*/ 2083982 w 3742661"/>
              <a:gd name="connsiteY14-530" fmla="*/ 978195 h 4492350"/>
              <a:gd name="connsiteX15-531" fmla="*/ 1881963 w 3742661"/>
              <a:gd name="connsiteY15-532" fmla="*/ 2232837 h 4492350"/>
              <a:gd name="connsiteX16-533" fmla="*/ 2041452 w 3742661"/>
              <a:gd name="connsiteY16-534" fmla="*/ 3030279 h 4492350"/>
              <a:gd name="connsiteX17-535" fmla="*/ 2647507 w 3742661"/>
              <a:gd name="connsiteY17-536" fmla="*/ 2519916 h 4492350"/>
              <a:gd name="connsiteX18-537" fmla="*/ 2849526 w 3742661"/>
              <a:gd name="connsiteY18-538" fmla="*/ 1307804 h 4492350"/>
              <a:gd name="connsiteX19-539" fmla="*/ 2838893 w 3742661"/>
              <a:gd name="connsiteY19-540" fmla="*/ 2371060 h 4492350"/>
              <a:gd name="connsiteX20-541" fmla="*/ 3742661 w 3742661"/>
              <a:gd name="connsiteY20-542" fmla="*/ 1148316 h 4492350"/>
              <a:gd name="connsiteX21-543" fmla="*/ 2222205 w 3742661"/>
              <a:gd name="connsiteY21-544" fmla="*/ 3370521 h 4492350"/>
              <a:gd name="connsiteX22-545" fmla="*/ 2169042 w 3742661"/>
              <a:gd name="connsiteY22-546" fmla="*/ 3817088 h 4492350"/>
              <a:gd name="connsiteX23-547" fmla="*/ 3317358 w 3742661"/>
              <a:gd name="connsiteY23-548" fmla="*/ 3094074 h 4492350"/>
              <a:gd name="connsiteX24-549" fmla="*/ 2194317 w 3742661"/>
              <a:gd name="connsiteY24-550" fmla="*/ 4030951 h 4492350"/>
              <a:gd name="connsiteX25-551" fmla="*/ 2232838 w 3742661"/>
              <a:gd name="connsiteY25-552" fmla="*/ 4476307 h 4492350"/>
              <a:gd name="connsiteX26-553" fmla="*/ 2218194 w 3742661"/>
              <a:gd name="connsiteY26-554" fmla="*/ 4491415 h 4492350"/>
              <a:gd name="connsiteX27-555" fmla="*/ 1743740 w 3742661"/>
              <a:gd name="connsiteY27-556" fmla="*/ 4492350 h 4492350"/>
              <a:gd name="connsiteX0-557" fmla="*/ 1743740 w 3742661"/>
              <a:gd name="connsiteY0-558" fmla="*/ 4492350 h 4492350"/>
              <a:gd name="connsiteX1-559" fmla="*/ 1796903 w 3742661"/>
              <a:gd name="connsiteY1-560" fmla="*/ 3785190 h 4492350"/>
              <a:gd name="connsiteX2-561" fmla="*/ 1307805 w 3742661"/>
              <a:gd name="connsiteY2-562" fmla="*/ 3381153 h 4492350"/>
              <a:gd name="connsiteX3-563" fmla="*/ 31898 w 3742661"/>
              <a:gd name="connsiteY3-564" fmla="*/ 2945218 h 4492350"/>
              <a:gd name="connsiteX4-565" fmla="*/ 1127052 w 3742661"/>
              <a:gd name="connsiteY4-566" fmla="*/ 3242930 h 4492350"/>
              <a:gd name="connsiteX5-567" fmla="*/ 393405 w 3742661"/>
              <a:gd name="connsiteY5-568" fmla="*/ 2456121 h 4492350"/>
              <a:gd name="connsiteX6-569" fmla="*/ 1775638 w 3742661"/>
              <a:gd name="connsiteY6-570" fmla="*/ 3519376 h 4492350"/>
              <a:gd name="connsiteX7-571" fmla="*/ 1679945 w 3742661"/>
              <a:gd name="connsiteY7-572" fmla="*/ 2392325 h 4492350"/>
              <a:gd name="connsiteX8-573" fmla="*/ 0 w 3742661"/>
              <a:gd name="connsiteY8-574" fmla="*/ 754911 h 4492350"/>
              <a:gd name="connsiteX9-575" fmla="*/ 988828 w 3742661"/>
              <a:gd name="connsiteY9-576" fmla="*/ 1924493 h 4492350"/>
              <a:gd name="connsiteX10-577" fmla="*/ 1137684 w 3742661"/>
              <a:gd name="connsiteY10-578" fmla="*/ 861237 h 4492350"/>
              <a:gd name="connsiteX11-579" fmla="*/ 1222745 w 3742661"/>
              <a:gd name="connsiteY11-580" fmla="*/ 2062716 h 4492350"/>
              <a:gd name="connsiteX12-581" fmla="*/ 1690577 w 3742661"/>
              <a:gd name="connsiteY12-582" fmla="*/ 2190307 h 4492350"/>
              <a:gd name="connsiteX13-583" fmla="*/ 1956391 w 3742661"/>
              <a:gd name="connsiteY13-584" fmla="*/ 0 h 4492350"/>
              <a:gd name="connsiteX14-585" fmla="*/ 2083982 w 3742661"/>
              <a:gd name="connsiteY14-586" fmla="*/ 978195 h 4492350"/>
              <a:gd name="connsiteX15-587" fmla="*/ 1881963 w 3742661"/>
              <a:gd name="connsiteY15-588" fmla="*/ 2232837 h 4492350"/>
              <a:gd name="connsiteX16-589" fmla="*/ 2041452 w 3742661"/>
              <a:gd name="connsiteY16-590" fmla="*/ 3030279 h 4492350"/>
              <a:gd name="connsiteX17-591" fmla="*/ 2647507 w 3742661"/>
              <a:gd name="connsiteY17-592" fmla="*/ 2519916 h 4492350"/>
              <a:gd name="connsiteX18-593" fmla="*/ 2849526 w 3742661"/>
              <a:gd name="connsiteY18-594" fmla="*/ 1307804 h 4492350"/>
              <a:gd name="connsiteX19-595" fmla="*/ 2838893 w 3742661"/>
              <a:gd name="connsiteY19-596" fmla="*/ 2371060 h 4492350"/>
              <a:gd name="connsiteX20-597" fmla="*/ 3742661 w 3742661"/>
              <a:gd name="connsiteY20-598" fmla="*/ 1148316 h 4492350"/>
              <a:gd name="connsiteX21-599" fmla="*/ 2222205 w 3742661"/>
              <a:gd name="connsiteY21-600" fmla="*/ 3370521 h 4492350"/>
              <a:gd name="connsiteX22-601" fmla="*/ 2169042 w 3742661"/>
              <a:gd name="connsiteY22-602" fmla="*/ 3817088 h 4492350"/>
              <a:gd name="connsiteX23-603" fmla="*/ 3317358 w 3742661"/>
              <a:gd name="connsiteY23-604" fmla="*/ 3094074 h 4492350"/>
              <a:gd name="connsiteX24-605" fmla="*/ 2194317 w 3742661"/>
              <a:gd name="connsiteY24-606" fmla="*/ 4030951 h 4492350"/>
              <a:gd name="connsiteX25-607" fmla="*/ 2232838 w 3742661"/>
              <a:gd name="connsiteY25-608" fmla="*/ 4476307 h 4492350"/>
              <a:gd name="connsiteX26-609" fmla="*/ 2218194 w 3742661"/>
              <a:gd name="connsiteY26-610" fmla="*/ 4491415 h 4492350"/>
              <a:gd name="connsiteX27-611" fmla="*/ 1743740 w 3742661"/>
              <a:gd name="connsiteY27-612" fmla="*/ 4492350 h 4492350"/>
              <a:gd name="connsiteX0-613" fmla="*/ 1743740 w 3742661"/>
              <a:gd name="connsiteY0-614" fmla="*/ 4492350 h 4492350"/>
              <a:gd name="connsiteX1-615" fmla="*/ 1796903 w 3742661"/>
              <a:gd name="connsiteY1-616" fmla="*/ 3785190 h 4492350"/>
              <a:gd name="connsiteX2-617" fmla="*/ 1307805 w 3742661"/>
              <a:gd name="connsiteY2-618" fmla="*/ 3381153 h 4492350"/>
              <a:gd name="connsiteX3-619" fmla="*/ 31898 w 3742661"/>
              <a:gd name="connsiteY3-620" fmla="*/ 2945218 h 4492350"/>
              <a:gd name="connsiteX4-621" fmla="*/ 1127052 w 3742661"/>
              <a:gd name="connsiteY4-622" fmla="*/ 3242930 h 4492350"/>
              <a:gd name="connsiteX5-623" fmla="*/ 393405 w 3742661"/>
              <a:gd name="connsiteY5-624" fmla="*/ 2456121 h 4492350"/>
              <a:gd name="connsiteX6-625" fmla="*/ 1775638 w 3742661"/>
              <a:gd name="connsiteY6-626" fmla="*/ 3519376 h 4492350"/>
              <a:gd name="connsiteX7-627" fmla="*/ 1679945 w 3742661"/>
              <a:gd name="connsiteY7-628" fmla="*/ 2392325 h 4492350"/>
              <a:gd name="connsiteX8-629" fmla="*/ 0 w 3742661"/>
              <a:gd name="connsiteY8-630" fmla="*/ 754911 h 4492350"/>
              <a:gd name="connsiteX9-631" fmla="*/ 988828 w 3742661"/>
              <a:gd name="connsiteY9-632" fmla="*/ 1924493 h 4492350"/>
              <a:gd name="connsiteX10-633" fmla="*/ 1137684 w 3742661"/>
              <a:gd name="connsiteY10-634" fmla="*/ 861237 h 4492350"/>
              <a:gd name="connsiteX11-635" fmla="*/ 1222745 w 3742661"/>
              <a:gd name="connsiteY11-636" fmla="*/ 2062716 h 4492350"/>
              <a:gd name="connsiteX12-637" fmla="*/ 1690577 w 3742661"/>
              <a:gd name="connsiteY12-638" fmla="*/ 2190307 h 4492350"/>
              <a:gd name="connsiteX13-639" fmla="*/ 1956391 w 3742661"/>
              <a:gd name="connsiteY13-640" fmla="*/ 0 h 4492350"/>
              <a:gd name="connsiteX14-641" fmla="*/ 2083982 w 3742661"/>
              <a:gd name="connsiteY14-642" fmla="*/ 978195 h 4492350"/>
              <a:gd name="connsiteX15-643" fmla="*/ 1881963 w 3742661"/>
              <a:gd name="connsiteY15-644" fmla="*/ 2232837 h 4492350"/>
              <a:gd name="connsiteX16-645" fmla="*/ 2041452 w 3742661"/>
              <a:gd name="connsiteY16-646" fmla="*/ 3030279 h 4492350"/>
              <a:gd name="connsiteX17-647" fmla="*/ 2647507 w 3742661"/>
              <a:gd name="connsiteY17-648" fmla="*/ 2519916 h 4492350"/>
              <a:gd name="connsiteX18-649" fmla="*/ 2849526 w 3742661"/>
              <a:gd name="connsiteY18-650" fmla="*/ 1307804 h 4492350"/>
              <a:gd name="connsiteX19-651" fmla="*/ 2838893 w 3742661"/>
              <a:gd name="connsiteY19-652" fmla="*/ 2371060 h 4492350"/>
              <a:gd name="connsiteX20-653" fmla="*/ 3742661 w 3742661"/>
              <a:gd name="connsiteY20-654" fmla="*/ 1148316 h 4492350"/>
              <a:gd name="connsiteX21-655" fmla="*/ 2222205 w 3742661"/>
              <a:gd name="connsiteY21-656" fmla="*/ 3370521 h 4492350"/>
              <a:gd name="connsiteX22-657" fmla="*/ 2169042 w 3742661"/>
              <a:gd name="connsiteY22-658" fmla="*/ 3817088 h 4492350"/>
              <a:gd name="connsiteX23-659" fmla="*/ 3317358 w 3742661"/>
              <a:gd name="connsiteY23-660" fmla="*/ 3094074 h 4492350"/>
              <a:gd name="connsiteX24-661" fmla="*/ 2194317 w 3742661"/>
              <a:gd name="connsiteY24-662" fmla="*/ 4030951 h 4492350"/>
              <a:gd name="connsiteX25-663" fmla="*/ 2232838 w 3742661"/>
              <a:gd name="connsiteY25-664" fmla="*/ 4476307 h 4492350"/>
              <a:gd name="connsiteX26-665" fmla="*/ 2218194 w 3742661"/>
              <a:gd name="connsiteY26-666" fmla="*/ 4491415 h 4492350"/>
              <a:gd name="connsiteX27-667" fmla="*/ 1743740 w 3742661"/>
              <a:gd name="connsiteY27-668" fmla="*/ 4492350 h 4492350"/>
              <a:gd name="connsiteX0-669" fmla="*/ 1743740 w 3742661"/>
              <a:gd name="connsiteY0-670" fmla="*/ 4492350 h 4492350"/>
              <a:gd name="connsiteX1-671" fmla="*/ 1796903 w 3742661"/>
              <a:gd name="connsiteY1-672" fmla="*/ 3785190 h 4492350"/>
              <a:gd name="connsiteX2-673" fmla="*/ 1307805 w 3742661"/>
              <a:gd name="connsiteY2-674" fmla="*/ 3381153 h 4492350"/>
              <a:gd name="connsiteX3-675" fmla="*/ 31898 w 3742661"/>
              <a:gd name="connsiteY3-676" fmla="*/ 2945218 h 4492350"/>
              <a:gd name="connsiteX4-677" fmla="*/ 1127052 w 3742661"/>
              <a:gd name="connsiteY4-678" fmla="*/ 3242930 h 4492350"/>
              <a:gd name="connsiteX5-679" fmla="*/ 393405 w 3742661"/>
              <a:gd name="connsiteY5-680" fmla="*/ 2456121 h 4492350"/>
              <a:gd name="connsiteX6-681" fmla="*/ 1775638 w 3742661"/>
              <a:gd name="connsiteY6-682" fmla="*/ 3519376 h 4492350"/>
              <a:gd name="connsiteX7-683" fmla="*/ 1679945 w 3742661"/>
              <a:gd name="connsiteY7-684" fmla="*/ 2392325 h 4492350"/>
              <a:gd name="connsiteX8-685" fmla="*/ 0 w 3742661"/>
              <a:gd name="connsiteY8-686" fmla="*/ 754911 h 4492350"/>
              <a:gd name="connsiteX9-687" fmla="*/ 988828 w 3742661"/>
              <a:gd name="connsiteY9-688" fmla="*/ 1924493 h 4492350"/>
              <a:gd name="connsiteX10-689" fmla="*/ 1137684 w 3742661"/>
              <a:gd name="connsiteY10-690" fmla="*/ 861237 h 4492350"/>
              <a:gd name="connsiteX11-691" fmla="*/ 1222745 w 3742661"/>
              <a:gd name="connsiteY11-692" fmla="*/ 2062716 h 4492350"/>
              <a:gd name="connsiteX12-693" fmla="*/ 1690577 w 3742661"/>
              <a:gd name="connsiteY12-694" fmla="*/ 2190307 h 4492350"/>
              <a:gd name="connsiteX13-695" fmla="*/ 1956391 w 3742661"/>
              <a:gd name="connsiteY13-696" fmla="*/ 0 h 4492350"/>
              <a:gd name="connsiteX14-697" fmla="*/ 2083982 w 3742661"/>
              <a:gd name="connsiteY14-698" fmla="*/ 978195 h 4492350"/>
              <a:gd name="connsiteX15-699" fmla="*/ 1881963 w 3742661"/>
              <a:gd name="connsiteY15-700" fmla="*/ 2232837 h 4492350"/>
              <a:gd name="connsiteX16-701" fmla="*/ 2041452 w 3742661"/>
              <a:gd name="connsiteY16-702" fmla="*/ 3030279 h 4492350"/>
              <a:gd name="connsiteX17-703" fmla="*/ 2647507 w 3742661"/>
              <a:gd name="connsiteY17-704" fmla="*/ 2519916 h 4492350"/>
              <a:gd name="connsiteX18-705" fmla="*/ 2849526 w 3742661"/>
              <a:gd name="connsiteY18-706" fmla="*/ 1307804 h 4492350"/>
              <a:gd name="connsiteX19-707" fmla="*/ 2838893 w 3742661"/>
              <a:gd name="connsiteY19-708" fmla="*/ 2371060 h 4492350"/>
              <a:gd name="connsiteX20-709" fmla="*/ 3742661 w 3742661"/>
              <a:gd name="connsiteY20-710" fmla="*/ 1148316 h 4492350"/>
              <a:gd name="connsiteX21-711" fmla="*/ 2222205 w 3742661"/>
              <a:gd name="connsiteY21-712" fmla="*/ 3370521 h 4492350"/>
              <a:gd name="connsiteX22-713" fmla="*/ 2169042 w 3742661"/>
              <a:gd name="connsiteY22-714" fmla="*/ 3817088 h 4492350"/>
              <a:gd name="connsiteX23-715" fmla="*/ 3317358 w 3742661"/>
              <a:gd name="connsiteY23-716" fmla="*/ 3094074 h 4492350"/>
              <a:gd name="connsiteX24-717" fmla="*/ 2194317 w 3742661"/>
              <a:gd name="connsiteY24-718" fmla="*/ 4030951 h 4492350"/>
              <a:gd name="connsiteX25-719" fmla="*/ 2232838 w 3742661"/>
              <a:gd name="connsiteY25-720" fmla="*/ 4476307 h 4492350"/>
              <a:gd name="connsiteX26-721" fmla="*/ 2218194 w 3742661"/>
              <a:gd name="connsiteY26-722" fmla="*/ 4491415 h 4492350"/>
              <a:gd name="connsiteX27-723" fmla="*/ 1743740 w 3742661"/>
              <a:gd name="connsiteY27-724" fmla="*/ 4492350 h 4492350"/>
              <a:gd name="connsiteX0-725" fmla="*/ 1743740 w 3742661"/>
              <a:gd name="connsiteY0-726" fmla="*/ 4492350 h 4492350"/>
              <a:gd name="connsiteX1-727" fmla="*/ 1796903 w 3742661"/>
              <a:gd name="connsiteY1-728" fmla="*/ 3785190 h 4492350"/>
              <a:gd name="connsiteX2-729" fmla="*/ 1307805 w 3742661"/>
              <a:gd name="connsiteY2-730" fmla="*/ 3381153 h 4492350"/>
              <a:gd name="connsiteX3-731" fmla="*/ 31898 w 3742661"/>
              <a:gd name="connsiteY3-732" fmla="*/ 2945218 h 4492350"/>
              <a:gd name="connsiteX4-733" fmla="*/ 1127052 w 3742661"/>
              <a:gd name="connsiteY4-734" fmla="*/ 3242930 h 4492350"/>
              <a:gd name="connsiteX5-735" fmla="*/ 393405 w 3742661"/>
              <a:gd name="connsiteY5-736" fmla="*/ 2456121 h 4492350"/>
              <a:gd name="connsiteX6-737" fmla="*/ 1775638 w 3742661"/>
              <a:gd name="connsiteY6-738" fmla="*/ 3519376 h 4492350"/>
              <a:gd name="connsiteX7-739" fmla="*/ 1679945 w 3742661"/>
              <a:gd name="connsiteY7-740" fmla="*/ 2392325 h 4492350"/>
              <a:gd name="connsiteX8-741" fmla="*/ 0 w 3742661"/>
              <a:gd name="connsiteY8-742" fmla="*/ 754911 h 4492350"/>
              <a:gd name="connsiteX9-743" fmla="*/ 988828 w 3742661"/>
              <a:gd name="connsiteY9-744" fmla="*/ 1924493 h 4492350"/>
              <a:gd name="connsiteX10-745" fmla="*/ 1137684 w 3742661"/>
              <a:gd name="connsiteY10-746" fmla="*/ 861237 h 4492350"/>
              <a:gd name="connsiteX11-747" fmla="*/ 1222745 w 3742661"/>
              <a:gd name="connsiteY11-748" fmla="*/ 2062716 h 4492350"/>
              <a:gd name="connsiteX12-749" fmla="*/ 1690577 w 3742661"/>
              <a:gd name="connsiteY12-750" fmla="*/ 2190307 h 4492350"/>
              <a:gd name="connsiteX13-751" fmla="*/ 1956391 w 3742661"/>
              <a:gd name="connsiteY13-752" fmla="*/ 0 h 4492350"/>
              <a:gd name="connsiteX14-753" fmla="*/ 2083982 w 3742661"/>
              <a:gd name="connsiteY14-754" fmla="*/ 978195 h 4492350"/>
              <a:gd name="connsiteX15-755" fmla="*/ 1881963 w 3742661"/>
              <a:gd name="connsiteY15-756" fmla="*/ 2232837 h 4492350"/>
              <a:gd name="connsiteX16-757" fmla="*/ 2041452 w 3742661"/>
              <a:gd name="connsiteY16-758" fmla="*/ 3030279 h 4492350"/>
              <a:gd name="connsiteX17-759" fmla="*/ 2647507 w 3742661"/>
              <a:gd name="connsiteY17-760" fmla="*/ 2519916 h 4492350"/>
              <a:gd name="connsiteX18-761" fmla="*/ 2849526 w 3742661"/>
              <a:gd name="connsiteY18-762" fmla="*/ 1307804 h 4492350"/>
              <a:gd name="connsiteX19-763" fmla="*/ 2838893 w 3742661"/>
              <a:gd name="connsiteY19-764" fmla="*/ 2371060 h 4492350"/>
              <a:gd name="connsiteX20-765" fmla="*/ 3742661 w 3742661"/>
              <a:gd name="connsiteY20-766" fmla="*/ 1148316 h 4492350"/>
              <a:gd name="connsiteX21-767" fmla="*/ 2222205 w 3742661"/>
              <a:gd name="connsiteY21-768" fmla="*/ 3370521 h 4492350"/>
              <a:gd name="connsiteX22-769" fmla="*/ 2169042 w 3742661"/>
              <a:gd name="connsiteY22-770" fmla="*/ 3817088 h 4492350"/>
              <a:gd name="connsiteX23-771" fmla="*/ 3317358 w 3742661"/>
              <a:gd name="connsiteY23-772" fmla="*/ 3094074 h 4492350"/>
              <a:gd name="connsiteX24-773" fmla="*/ 2194317 w 3742661"/>
              <a:gd name="connsiteY24-774" fmla="*/ 4030951 h 4492350"/>
              <a:gd name="connsiteX25-775" fmla="*/ 2232838 w 3742661"/>
              <a:gd name="connsiteY25-776" fmla="*/ 4476307 h 4492350"/>
              <a:gd name="connsiteX26-777" fmla="*/ 2218194 w 3742661"/>
              <a:gd name="connsiteY26-778" fmla="*/ 4491415 h 4492350"/>
              <a:gd name="connsiteX27-779" fmla="*/ 1743740 w 3742661"/>
              <a:gd name="connsiteY27-780" fmla="*/ 4492350 h 4492350"/>
              <a:gd name="connsiteX0-781" fmla="*/ 1743740 w 3742661"/>
              <a:gd name="connsiteY0-782" fmla="*/ 4492350 h 4492350"/>
              <a:gd name="connsiteX1-783" fmla="*/ 1796903 w 3742661"/>
              <a:gd name="connsiteY1-784" fmla="*/ 3785190 h 4492350"/>
              <a:gd name="connsiteX2-785" fmla="*/ 1307805 w 3742661"/>
              <a:gd name="connsiteY2-786" fmla="*/ 3381153 h 4492350"/>
              <a:gd name="connsiteX3-787" fmla="*/ 31898 w 3742661"/>
              <a:gd name="connsiteY3-788" fmla="*/ 2945218 h 4492350"/>
              <a:gd name="connsiteX4-789" fmla="*/ 1127052 w 3742661"/>
              <a:gd name="connsiteY4-790" fmla="*/ 3242930 h 4492350"/>
              <a:gd name="connsiteX5-791" fmla="*/ 393405 w 3742661"/>
              <a:gd name="connsiteY5-792" fmla="*/ 2456121 h 4492350"/>
              <a:gd name="connsiteX6-793" fmla="*/ 1775638 w 3742661"/>
              <a:gd name="connsiteY6-794" fmla="*/ 3519376 h 4492350"/>
              <a:gd name="connsiteX7-795" fmla="*/ 1679945 w 3742661"/>
              <a:gd name="connsiteY7-796" fmla="*/ 2392325 h 4492350"/>
              <a:gd name="connsiteX8-797" fmla="*/ 0 w 3742661"/>
              <a:gd name="connsiteY8-798" fmla="*/ 754911 h 4492350"/>
              <a:gd name="connsiteX9-799" fmla="*/ 988828 w 3742661"/>
              <a:gd name="connsiteY9-800" fmla="*/ 1924493 h 4492350"/>
              <a:gd name="connsiteX10-801" fmla="*/ 1137684 w 3742661"/>
              <a:gd name="connsiteY10-802" fmla="*/ 861237 h 4492350"/>
              <a:gd name="connsiteX11-803" fmla="*/ 1222745 w 3742661"/>
              <a:gd name="connsiteY11-804" fmla="*/ 2062716 h 4492350"/>
              <a:gd name="connsiteX12-805" fmla="*/ 1690577 w 3742661"/>
              <a:gd name="connsiteY12-806" fmla="*/ 2190307 h 4492350"/>
              <a:gd name="connsiteX13-807" fmla="*/ 1956391 w 3742661"/>
              <a:gd name="connsiteY13-808" fmla="*/ 0 h 4492350"/>
              <a:gd name="connsiteX14-809" fmla="*/ 2083982 w 3742661"/>
              <a:gd name="connsiteY14-810" fmla="*/ 978195 h 4492350"/>
              <a:gd name="connsiteX15-811" fmla="*/ 1881963 w 3742661"/>
              <a:gd name="connsiteY15-812" fmla="*/ 2232837 h 4492350"/>
              <a:gd name="connsiteX16-813" fmla="*/ 2041452 w 3742661"/>
              <a:gd name="connsiteY16-814" fmla="*/ 3030279 h 4492350"/>
              <a:gd name="connsiteX17-815" fmla="*/ 2647507 w 3742661"/>
              <a:gd name="connsiteY17-816" fmla="*/ 2519916 h 4492350"/>
              <a:gd name="connsiteX18-817" fmla="*/ 2849526 w 3742661"/>
              <a:gd name="connsiteY18-818" fmla="*/ 1307804 h 4492350"/>
              <a:gd name="connsiteX19-819" fmla="*/ 2838893 w 3742661"/>
              <a:gd name="connsiteY19-820" fmla="*/ 2371060 h 4492350"/>
              <a:gd name="connsiteX20-821" fmla="*/ 3742661 w 3742661"/>
              <a:gd name="connsiteY20-822" fmla="*/ 1148316 h 4492350"/>
              <a:gd name="connsiteX21-823" fmla="*/ 2222205 w 3742661"/>
              <a:gd name="connsiteY21-824" fmla="*/ 3370521 h 4492350"/>
              <a:gd name="connsiteX22-825" fmla="*/ 2169042 w 3742661"/>
              <a:gd name="connsiteY22-826" fmla="*/ 3817088 h 4492350"/>
              <a:gd name="connsiteX23-827" fmla="*/ 3317358 w 3742661"/>
              <a:gd name="connsiteY23-828" fmla="*/ 3094074 h 4492350"/>
              <a:gd name="connsiteX24-829" fmla="*/ 2194317 w 3742661"/>
              <a:gd name="connsiteY24-830" fmla="*/ 4030951 h 4492350"/>
              <a:gd name="connsiteX25-831" fmla="*/ 2232838 w 3742661"/>
              <a:gd name="connsiteY25-832" fmla="*/ 4476307 h 4492350"/>
              <a:gd name="connsiteX26-833" fmla="*/ 2218194 w 3742661"/>
              <a:gd name="connsiteY26-834" fmla="*/ 4491415 h 4492350"/>
              <a:gd name="connsiteX27-835" fmla="*/ 1743740 w 3742661"/>
              <a:gd name="connsiteY27-836" fmla="*/ 4492350 h 4492350"/>
              <a:gd name="connsiteX0-837" fmla="*/ 1743740 w 3742661"/>
              <a:gd name="connsiteY0-838" fmla="*/ 4492350 h 4492350"/>
              <a:gd name="connsiteX1-839" fmla="*/ 1796903 w 3742661"/>
              <a:gd name="connsiteY1-840" fmla="*/ 3785190 h 4492350"/>
              <a:gd name="connsiteX2-841" fmla="*/ 1307805 w 3742661"/>
              <a:gd name="connsiteY2-842" fmla="*/ 3381153 h 4492350"/>
              <a:gd name="connsiteX3-843" fmla="*/ 31898 w 3742661"/>
              <a:gd name="connsiteY3-844" fmla="*/ 2945218 h 4492350"/>
              <a:gd name="connsiteX4-845" fmla="*/ 1127052 w 3742661"/>
              <a:gd name="connsiteY4-846" fmla="*/ 3242930 h 4492350"/>
              <a:gd name="connsiteX5-847" fmla="*/ 393405 w 3742661"/>
              <a:gd name="connsiteY5-848" fmla="*/ 2456121 h 4492350"/>
              <a:gd name="connsiteX6-849" fmla="*/ 1775638 w 3742661"/>
              <a:gd name="connsiteY6-850" fmla="*/ 3519376 h 4492350"/>
              <a:gd name="connsiteX7-851" fmla="*/ 1679945 w 3742661"/>
              <a:gd name="connsiteY7-852" fmla="*/ 2392325 h 4492350"/>
              <a:gd name="connsiteX8-853" fmla="*/ 0 w 3742661"/>
              <a:gd name="connsiteY8-854" fmla="*/ 754911 h 4492350"/>
              <a:gd name="connsiteX9-855" fmla="*/ 988828 w 3742661"/>
              <a:gd name="connsiteY9-856" fmla="*/ 1924493 h 4492350"/>
              <a:gd name="connsiteX10-857" fmla="*/ 1137684 w 3742661"/>
              <a:gd name="connsiteY10-858" fmla="*/ 861237 h 4492350"/>
              <a:gd name="connsiteX11-859" fmla="*/ 1222745 w 3742661"/>
              <a:gd name="connsiteY11-860" fmla="*/ 2062716 h 4492350"/>
              <a:gd name="connsiteX12-861" fmla="*/ 1690577 w 3742661"/>
              <a:gd name="connsiteY12-862" fmla="*/ 2190307 h 4492350"/>
              <a:gd name="connsiteX13-863" fmla="*/ 1956391 w 3742661"/>
              <a:gd name="connsiteY13-864" fmla="*/ 0 h 4492350"/>
              <a:gd name="connsiteX14-865" fmla="*/ 2083982 w 3742661"/>
              <a:gd name="connsiteY14-866" fmla="*/ 978195 h 4492350"/>
              <a:gd name="connsiteX15-867" fmla="*/ 1881963 w 3742661"/>
              <a:gd name="connsiteY15-868" fmla="*/ 2232837 h 4492350"/>
              <a:gd name="connsiteX16-869" fmla="*/ 2041452 w 3742661"/>
              <a:gd name="connsiteY16-870" fmla="*/ 3030279 h 4492350"/>
              <a:gd name="connsiteX17-871" fmla="*/ 2647507 w 3742661"/>
              <a:gd name="connsiteY17-872" fmla="*/ 2519916 h 4492350"/>
              <a:gd name="connsiteX18-873" fmla="*/ 2849526 w 3742661"/>
              <a:gd name="connsiteY18-874" fmla="*/ 1307804 h 4492350"/>
              <a:gd name="connsiteX19-875" fmla="*/ 2838893 w 3742661"/>
              <a:gd name="connsiteY19-876" fmla="*/ 2371060 h 4492350"/>
              <a:gd name="connsiteX20-877" fmla="*/ 3742661 w 3742661"/>
              <a:gd name="connsiteY20-878" fmla="*/ 1148316 h 4492350"/>
              <a:gd name="connsiteX21-879" fmla="*/ 2222205 w 3742661"/>
              <a:gd name="connsiteY21-880" fmla="*/ 3370521 h 4492350"/>
              <a:gd name="connsiteX22-881" fmla="*/ 2169042 w 3742661"/>
              <a:gd name="connsiteY22-882" fmla="*/ 3817088 h 4492350"/>
              <a:gd name="connsiteX23-883" fmla="*/ 3317358 w 3742661"/>
              <a:gd name="connsiteY23-884" fmla="*/ 3094074 h 4492350"/>
              <a:gd name="connsiteX24-885" fmla="*/ 2194317 w 3742661"/>
              <a:gd name="connsiteY24-886" fmla="*/ 4030951 h 4492350"/>
              <a:gd name="connsiteX25-887" fmla="*/ 2232838 w 3742661"/>
              <a:gd name="connsiteY25-888" fmla="*/ 4476307 h 4492350"/>
              <a:gd name="connsiteX26-889" fmla="*/ 2218194 w 3742661"/>
              <a:gd name="connsiteY26-890" fmla="*/ 4491415 h 4492350"/>
              <a:gd name="connsiteX27-891" fmla="*/ 1743740 w 3742661"/>
              <a:gd name="connsiteY27-892" fmla="*/ 4492350 h 4492350"/>
              <a:gd name="connsiteX0-893" fmla="*/ 1743740 w 3742661"/>
              <a:gd name="connsiteY0-894" fmla="*/ 4492350 h 4492350"/>
              <a:gd name="connsiteX1-895" fmla="*/ 1796903 w 3742661"/>
              <a:gd name="connsiteY1-896" fmla="*/ 3785190 h 4492350"/>
              <a:gd name="connsiteX2-897" fmla="*/ 1307805 w 3742661"/>
              <a:gd name="connsiteY2-898" fmla="*/ 3381153 h 4492350"/>
              <a:gd name="connsiteX3-899" fmla="*/ 31898 w 3742661"/>
              <a:gd name="connsiteY3-900" fmla="*/ 2945218 h 4492350"/>
              <a:gd name="connsiteX4-901" fmla="*/ 1127052 w 3742661"/>
              <a:gd name="connsiteY4-902" fmla="*/ 3242930 h 4492350"/>
              <a:gd name="connsiteX5-903" fmla="*/ 393405 w 3742661"/>
              <a:gd name="connsiteY5-904" fmla="*/ 2456121 h 4492350"/>
              <a:gd name="connsiteX6-905" fmla="*/ 1775638 w 3742661"/>
              <a:gd name="connsiteY6-906" fmla="*/ 3519376 h 4492350"/>
              <a:gd name="connsiteX7-907" fmla="*/ 1679945 w 3742661"/>
              <a:gd name="connsiteY7-908" fmla="*/ 2392325 h 4492350"/>
              <a:gd name="connsiteX8-909" fmla="*/ 0 w 3742661"/>
              <a:gd name="connsiteY8-910" fmla="*/ 754911 h 4492350"/>
              <a:gd name="connsiteX9-911" fmla="*/ 988828 w 3742661"/>
              <a:gd name="connsiteY9-912" fmla="*/ 1924493 h 4492350"/>
              <a:gd name="connsiteX10-913" fmla="*/ 1137684 w 3742661"/>
              <a:gd name="connsiteY10-914" fmla="*/ 861237 h 4492350"/>
              <a:gd name="connsiteX11-915" fmla="*/ 1222745 w 3742661"/>
              <a:gd name="connsiteY11-916" fmla="*/ 2062716 h 4492350"/>
              <a:gd name="connsiteX12-917" fmla="*/ 1690577 w 3742661"/>
              <a:gd name="connsiteY12-918" fmla="*/ 2190307 h 4492350"/>
              <a:gd name="connsiteX13-919" fmla="*/ 1956391 w 3742661"/>
              <a:gd name="connsiteY13-920" fmla="*/ 0 h 4492350"/>
              <a:gd name="connsiteX14-921" fmla="*/ 2083982 w 3742661"/>
              <a:gd name="connsiteY14-922" fmla="*/ 978195 h 4492350"/>
              <a:gd name="connsiteX15-923" fmla="*/ 1881963 w 3742661"/>
              <a:gd name="connsiteY15-924" fmla="*/ 2232837 h 4492350"/>
              <a:gd name="connsiteX16-925" fmla="*/ 2041452 w 3742661"/>
              <a:gd name="connsiteY16-926" fmla="*/ 3030279 h 4492350"/>
              <a:gd name="connsiteX17-927" fmla="*/ 2647507 w 3742661"/>
              <a:gd name="connsiteY17-928" fmla="*/ 2519916 h 4492350"/>
              <a:gd name="connsiteX18-929" fmla="*/ 2849526 w 3742661"/>
              <a:gd name="connsiteY18-930" fmla="*/ 1307804 h 4492350"/>
              <a:gd name="connsiteX19-931" fmla="*/ 2838893 w 3742661"/>
              <a:gd name="connsiteY19-932" fmla="*/ 2371060 h 4492350"/>
              <a:gd name="connsiteX20-933" fmla="*/ 3742661 w 3742661"/>
              <a:gd name="connsiteY20-934" fmla="*/ 1148316 h 4492350"/>
              <a:gd name="connsiteX21-935" fmla="*/ 2222205 w 3742661"/>
              <a:gd name="connsiteY21-936" fmla="*/ 3370521 h 4492350"/>
              <a:gd name="connsiteX22-937" fmla="*/ 2169042 w 3742661"/>
              <a:gd name="connsiteY22-938" fmla="*/ 3817088 h 4492350"/>
              <a:gd name="connsiteX23-939" fmla="*/ 3317358 w 3742661"/>
              <a:gd name="connsiteY23-940" fmla="*/ 3094074 h 4492350"/>
              <a:gd name="connsiteX24-941" fmla="*/ 2194317 w 3742661"/>
              <a:gd name="connsiteY24-942" fmla="*/ 4030951 h 4492350"/>
              <a:gd name="connsiteX25-943" fmla="*/ 2232838 w 3742661"/>
              <a:gd name="connsiteY25-944" fmla="*/ 4476307 h 4492350"/>
              <a:gd name="connsiteX26-945" fmla="*/ 2218194 w 3742661"/>
              <a:gd name="connsiteY26-946" fmla="*/ 4491415 h 4492350"/>
              <a:gd name="connsiteX27-947" fmla="*/ 1743740 w 3742661"/>
              <a:gd name="connsiteY27-948" fmla="*/ 4492350 h 4492350"/>
              <a:gd name="connsiteX0-949" fmla="*/ 1743740 w 3742661"/>
              <a:gd name="connsiteY0-950" fmla="*/ 4492350 h 4492350"/>
              <a:gd name="connsiteX1-951" fmla="*/ 1796903 w 3742661"/>
              <a:gd name="connsiteY1-952" fmla="*/ 3785190 h 4492350"/>
              <a:gd name="connsiteX2-953" fmla="*/ 1307805 w 3742661"/>
              <a:gd name="connsiteY2-954" fmla="*/ 3381153 h 4492350"/>
              <a:gd name="connsiteX3-955" fmla="*/ 31898 w 3742661"/>
              <a:gd name="connsiteY3-956" fmla="*/ 2945218 h 4492350"/>
              <a:gd name="connsiteX4-957" fmla="*/ 1127052 w 3742661"/>
              <a:gd name="connsiteY4-958" fmla="*/ 3242930 h 4492350"/>
              <a:gd name="connsiteX5-959" fmla="*/ 393405 w 3742661"/>
              <a:gd name="connsiteY5-960" fmla="*/ 2456121 h 4492350"/>
              <a:gd name="connsiteX6-961" fmla="*/ 1775638 w 3742661"/>
              <a:gd name="connsiteY6-962" fmla="*/ 3519376 h 4492350"/>
              <a:gd name="connsiteX7-963" fmla="*/ 1679945 w 3742661"/>
              <a:gd name="connsiteY7-964" fmla="*/ 2392325 h 4492350"/>
              <a:gd name="connsiteX8-965" fmla="*/ 0 w 3742661"/>
              <a:gd name="connsiteY8-966" fmla="*/ 754911 h 4492350"/>
              <a:gd name="connsiteX9-967" fmla="*/ 988828 w 3742661"/>
              <a:gd name="connsiteY9-968" fmla="*/ 1924493 h 4492350"/>
              <a:gd name="connsiteX10-969" fmla="*/ 1137684 w 3742661"/>
              <a:gd name="connsiteY10-970" fmla="*/ 861237 h 4492350"/>
              <a:gd name="connsiteX11-971" fmla="*/ 1222745 w 3742661"/>
              <a:gd name="connsiteY11-972" fmla="*/ 2062716 h 4492350"/>
              <a:gd name="connsiteX12-973" fmla="*/ 1690577 w 3742661"/>
              <a:gd name="connsiteY12-974" fmla="*/ 2190307 h 4492350"/>
              <a:gd name="connsiteX13-975" fmla="*/ 1956391 w 3742661"/>
              <a:gd name="connsiteY13-976" fmla="*/ 0 h 4492350"/>
              <a:gd name="connsiteX14-977" fmla="*/ 2083982 w 3742661"/>
              <a:gd name="connsiteY14-978" fmla="*/ 978195 h 4492350"/>
              <a:gd name="connsiteX15-979" fmla="*/ 1881963 w 3742661"/>
              <a:gd name="connsiteY15-980" fmla="*/ 2232837 h 4492350"/>
              <a:gd name="connsiteX16-981" fmla="*/ 2041452 w 3742661"/>
              <a:gd name="connsiteY16-982" fmla="*/ 3030279 h 4492350"/>
              <a:gd name="connsiteX17-983" fmla="*/ 2647507 w 3742661"/>
              <a:gd name="connsiteY17-984" fmla="*/ 2519916 h 4492350"/>
              <a:gd name="connsiteX18-985" fmla="*/ 2849526 w 3742661"/>
              <a:gd name="connsiteY18-986" fmla="*/ 1307804 h 4492350"/>
              <a:gd name="connsiteX19-987" fmla="*/ 2838893 w 3742661"/>
              <a:gd name="connsiteY19-988" fmla="*/ 2371060 h 4492350"/>
              <a:gd name="connsiteX20-989" fmla="*/ 3742661 w 3742661"/>
              <a:gd name="connsiteY20-990" fmla="*/ 1148316 h 4492350"/>
              <a:gd name="connsiteX21-991" fmla="*/ 2222205 w 3742661"/>
              <a:gd name="connsiteY21-992" fmla="*/ 3370521 h 4492350"/>
              <a:gd name="connsiteX22-993" fmla="*/ 2169042 w 3742661"/>
              <a:gd name="connsiteY22-994" fmla="*/ 3817088 h 4492350"/>
              <a:gd name="connsiteX23-995" fmla="*/ 3317358 w 3742661"/>
              <a:gd name="connsiteY23-996" fmla="*/ 3094074 h 4492350"/>
              <a:gd name="connsiteX24-997" fmla="*/ 2194317 w 3742661"/>
              <a:gd name="connsiteY24-998" fmla="*/ 4030951 h 4492350"/>
              <a:gd name="connsiteX25-999" fmla="*/ 2232838 w 3742661"/>
              <a:gd name="connsiteY25-1000" fmla="*/ 4476307 h 4492350"/>
              <a:gd name="connsiteX26-1001" fmla="*/ 2218194 w 3742661"/>
              <a:gd name="connsiteY26-1002" fmla="*/ 4491415 h 4492350"/>
              <a:gd name="connsiteX27-1003" fmla="*/ 1743740 w 3742661"/>
              <a:gd name="connsiteY27-1004" fmla="*/ 4492350 h 4492350"/>
              <a:gd name="connsiteX0-1005" fmla="*/ 1743740 w 3742661"/>
              <a:gd name="connsiteY0-1006" fmla="*/ 4492350 h 4492350"/>
              <a:gd name="connsiteX1-1007" fmla="*/ 1796903 w 3742661"/>
              <a:gd name="connsiteY1-1008" fmla="*/ 3785190 h 4492350"/>
              <a:gd name="connsiteX2-1009" fmla="*/ 1307805 w 3742661"/>
              <a:gd name="connsiteY2-1010" fmla="*/ 3381153 h 4492350"/>
              <a:gd name="connsiteX3-1011" fmla="*/ 31898 w 3742661"/>
              <a:gd name="connsiteY3-1012" fmla="*/ 2945218 h 4492350"/>
              <a:gd name="connsiteX4-1013" fmla="*/ 1127052 w 3742661"/>
              <a:gd name="connsiteY4-1014" fmla="*/ 3242930 h 4492350"/>
              <a:gd name="connsiteX5-1015" fmla="*/ 393405 w 3742661"/>
              <a:gd name="connsiteY5-1016" fmla="*/ 2456121 h 4492350"/>
              <a:gd name="connsiteX6-1017" fmla="*/ 1775638 w 3742661"/>
              <a:gd name="connsiteY6-1018" fmla="*/ 3519376 h 4492350"/>
              <a:gd name="connsiteX7-1019" fmla="*/ 1679945 w 3742661"/>
              <a:gd name="connsiteY7-1020" fmla="*/ 2392325 h 4492350"/>
              <a:gd name="connsiteX8-1021" fmla="*/ 0 w 3742661"/>
              <a:gd name="connsiteY8-1022" fmla="*/ 754911 h 4492350"/>
              <a:gd name="connsiteX9-1023" fmla="*/ 988828 w 3742661"/>
              <a:gd name="connsiteY9-1024" fmla="*/ 1924493 h 4492350"/>
              <a:gd name="connsiteX10-1025" fmla="*/ 1137684 w 3742661"/>
              <a:gd name="connsiteY10-1026" fmla="*/ 861237 h 4492350"/>
              <a:gd name="connsiteX11-1027" fmla="*/ 1222745 w 3742661"/>
              <a:gd name="connsiteY11-1028" fmla="*/ 2062716 h 4492350"/>
              <a:gd name="connsiteX12-1029" fmla="*/ 1690577 w 3742661"/>
              <a:gd name="connsiteY12-1030" fmla="*/ 2190307 h 4492350"/>
              <a:gd name="connsiteX13-1031" fmla="*/ 1956391 w 3742661"/>
              <a:gd name="connsiteY13-1032" fmla="*/ 0 h 4492350"/>
              <a:gd name="connsiteX14-1033" fmla="*/ 2083982 w 3742661"/>
              <a:gd name="connsiteY14-1034" fmla="*/ 978195 h 4492350"/>
              <a:gd name="connsiteX15-1035" fmla="*/ 1881963 w 3742661"/>
              <a:gd name="connsiteY15-1036" fmla="*/ 2232837 h 4492350"/>
              <a:gd name="connsiteX16-1037" fmla="*/ 2057494 w 3742661"/>
              <a:gd name="connsiteY16-1038" fmla="*/ 3046321 h 4492350"/>
              <a:gd name="connsiteX17-1039" fmla="*/ 2647507 w 3742661"/>
              <a:gd name="connsiteY17-1040" fmla="*/ 2519916 h 4492350"/>
              <a:gd name="connsiteX18-1041" fmla="*/ 2849526 w 3742661"/>
              <a:gd name="connsiteY18-1042" fmla="*/ 1307804 h 4492350"/>
              <a:gd name="connsiteX19-1043" fmla="*/ 2838893 w 3742661"/>
              <a:gd name="connsiteY19-1044" fmla="*/ 2371060 h 4492350"/>
              <a:gd name="connsiteX20-1045" fmla="*/ 3742661 w 3742661"/>
              <a:gd name="connsiteY20-1046" fmla="*/ 1148316 h 4492350"/>
              <a:gd name="connsiteX21-1047" fmla="*/ 2222205 w 3742661"/>
              <a:gd name="connsiteY21-1048" fmla="*/ 3370521 h 4492350"/>
              <a:gd name="connsiteX22-1049" fmla="*/ 2169042 w 3742661"/>
              <a:gd name="connsiteY22-1050" fmla="*/ 3817088 h 4492350"/>
              <a:gd name="connsiteX23-1051" fmla="*/ 3317358 w 3742661"/>
              <a:gd name="connsiteY23-1052" fmla="*/ 3094074 h 4492350"/>
              <a:gd name="connsiteX24-1053" fmla="*/ 2194317 w 3742661"/>
              <a:gd name="connsiteY24-1054" fmla="*/ 4030951 h 4492350"/>
              <a:gd name="connsiteX25-1055" fmla="*/ 2232838 w 3742661"/>
              <a:gd name="connsiteY25-1056" fmla="*/ 4476307 h 4492350"/>
              <a:gd name="connsiteX26-1057" fmla="*/ 2218194 w 3742661"/>
              <a:gd name="connsiteY26-1058" fmla="*/ 4491415 h 4492350"/>
              <a:gd name="connsiteX27-1059" fmla="*/ 1743740 w 3742661"/>
              <a:gd name="connsiteY27-1060" fmla="*/ 4492350 h 4492350"/>
              <a:gd name="connsiteX0-1061" fmla="*/ 1743740 w 3742661"/>
              <a:gd name="connsiteY0-1062" fmla="*/ 4492350 h 4492350"/>
              <a:gd name="connsiteX1-1063" fmla="*/ 1796903 w 3742661"/>
              <a:gd name="connsiteY1-1064" fmla="*/ 3785190 h 4492350"/>
              <a:gd name="connsiteX2-1065" fmla="*/ 1307805 w 3742661"/>
              <a:gd name="connsiteY2-1066" fmla="*/ 3381153 h 4492350"/>
              <a:gd name="connsiteX3-1067" fmla="*/ 31898 w 3742661"/>
              <a:gd name="connsiteY3-1068" fmla="*/ 2945218 h 4492350"/>
              <a:gd name="connsiteX4-1069" fmla="*/ 1127052 w 3742661"/>
              <a:gd name="connsiteY4-1070" fmla="*/ 3242930 h 4492350"/>
              <a:gd name="connsiteX5-1071" fmla="*/ 393405 w 3742661"/>
              <a:gd name="connsiteY5-1072" fmla="*/ 2456121 h 4492350"/>
              <a:gd name="connsiteX6-1073" fmla="*/ 1775638 w 3742661"/>
              <a:gd name="connsiteY6-1074" fmla="*/ 3519376 h 4492350"/>
              <a:gd name="connsiteX7-1075" fmla="*/ 1679945 w 3742661"/>
              <a:gd name="connsiteY7-1076" fmla="*/ 2392325 h 4492350"/>
              <a:gd name="connsiteX8-1077" fmla="*/ 0 w 3742661"/>
              <a:gd name="connsiteY8-1078" fmla="*/ 754911 h 4492350"/>
              <a:gd name="connsiteX9-1079" fmla="*/ 988828 w 3742661"/>
              <a:gd name="connsiteY9-1080" fmla="*/ 1924493 h 4492350"/>
              <a:gd name="connsiteX10-1081" fmla="*/ 1137684 w 3742661"/>
              <a:gd name="connsiteY10-1082" fmla="*/ 861237 h 4492350"/>
              <a:gd name="connsiteX11-1083" fmla="*/ 1222745 w 3742661"/>
              <a:gd name="connsiteY11-1084" fmla="*/ 2062716 h 4492350"/>
              <a:gd name="connsiteX12-1085" fmla="*/ 1690577 w 3742661"/>
              <a:gd name="connsiteY12-1086" fmla="*/ 2190307 h 4492350"/>
              <a:gd name="connsiteX13-1087" fmla="*/ 1956391 w 3742661"/>
              <a:gd name="connsiteY13-1088" fmla="*/ 0 h 4492350"/>
              <a:gd name="connsiteX14-1089" fmla="*/ 2083982 w 3742661"/>
              <a:gd name="connsiteY14-1090" fmla="*/ 978195 h 4492350"/>
              <a:gd name="connsiteX15-1091" fmla="*/ 1881963 w 3742661"/>
              <a:gd name="connsiteY15-1092" fmla="*/ 2232837 h 4492350"/>
              <a:gd name="connsiteX16-1093" fmla="*/ 2057494 w 3742661"/>
              <a:gd name="connsiteY16-1094" fmla="*/ 3046321 h 4492350"/>
              <a:gd name="connsiteX17-1095" fmla="*/ 2647507 w 3742661"/>
              <a:gd name="connsiteY17-1096" fmla="*/ 2519916 h 4492350"/>
              <a:gd name="connsiteX18-1097" fmla="*/ 2849526 w 3742661"/>
              <a:gd name="connsiteY18-1098" fmla="*/ 1307804 h 4492350"/>
              <a:gd name="connsiteX19-1099" fmla="*/ 2838893 w 3742661"/>
              <a:gd name="connsiteY19-1100" fmla="*/ 2371060 h 4492350"/>
              <a:gd name="connsiteX20-1101" fmla="*/ 3742661 w 3742661"/>
              <a:gd name="connsiteY20-1102" fmla="*/ 1148316 h 4492350"/>
              <a:gd name="connsiteX21-1103" fmla="*/ 2222205 w 3742661"/>
              <a:gd name="connsiteY21-1104" fmla="*/ 3370521 h 4492350"/>
              <a:gd name="connsiteX22-1105" fmla="*/ 2169042 w 3742661"/>
              <a:gd name="connsiteY22-1106" fmla="*/ 3817088 h 4492350"/>
              <a:gd name="connsiteX23-1107" fmla="*/ 3317358 w 3742661"/>
              <a:gd name="connsiteY23-1108" fmla="*/ 3094074 h 4492350"/>
              <a:gd name="connsiteX24-1109" fmla="*/ 2194317 w 3742661"/>
              <a:gd name="connsiteY24-1110" fmla="*/ 4030951 h 4492350"/>
              <a:gd name="connsiteX25-1111" fmla="*/ 2232838 w 3742661"/>
              <a:gd name="connsiteY25-1112" fmla="*/ 4476307 h 4492350"/>
              <a:gd name="connsiteX26-1113" fmla="*/ 2218194 w 3742661"/>
              <a:gd name="connsiteY26-1114" fmla="*/ 4491415 h 4492350"/>
              <a:gd name="connsiteX27-1115" fmla="*/ 1743740 w 3742661"/>
              <a:gd name="connsiteY27-1116" fmla="*/ 4492350 h 4492350"/>
              <a:gd name="connsiteX0-1117" fmla="*/ 1743740 w 3742661"/>
              <a:gd name="connsiteY0-1118" fmla="*/ 4492350 h 4492350"/>
              <a:gd name="connsiteX1-1119" fmla="*/ 1796903 w 3742661"/>
              <a:gd name="connsiteY1-1120" fmla="*/ 3785190 h 4492350"/>
              <a:gd name="connsiteX2-1121" fmla="*/ 1307805 w 3742661"/>
              <a:gd name="connsiteY2-1122" fmla="*/ 3381153 h 4492350"/>
              <a:gd name="connsiteX3-1123" fmla="*/ 31898 w 3742661"/>
              <a:gd name="connsiteY3-1124" fmla="*/ 2945218 h 4492350"/>
              <a:gd name="connsiteX4-1125" fmla="*/ 1127052 w 3742661"/>
              <a:gd name="connsiteY4-1126" fmla="*/ 3242930 h 4492350"/>
              <a:gd name="connsiteX5-1127" fmla="*/ 393405 w 3742661"/>
              <a:gd name="connsiteY5-1128" fmla="*/ 2456121 h 4492350"/>
              <a:gd name="connsiteX6-1129" fmla="*/ 1775638 w 3742661"/>
              <a:gd name="connsiteY6-1130" fmla="*/ 3519376 h 4492350"/>
              <a:gd name="connsiteX7-1131" fmla="*/ 1679945 w 3742661"/>
              <a:gd name="connsiteY7-1132" fmla="*/ 2392325 h 4492350"/>
              <a:gd name="connsiteX8-1133" fmla="*/ 0 w 3742661"/>
              <a:gd name="connsiteY8-1134" fmla="*/ 754911 h 4492350"/>
              <a:gd name="connsiteX9-1135" fmla="*/ 988828 w 3742661"/>
              <a:gd name="connsiteY9-1136" fmla="*/ 1924493 h 4492350"/>
              <a:gd name="connsiteX10-1137" fmla="*/ 1137684 w 3742661"/>
              <a:gd name="connsiteY10-1138" fmla="*/ 861237 h 4492350"/>
              <a:gd name="connsiteX11-1139" fmla="*/ 1222745 w 3742661"/>
              <a:gd name="connsiteY11-1140" fmla="*/ 2062716 h 4492350"/>
              <a:gd name="connsiteX12-1141" fmla="*/ 1690577 w 3742661"/>
              <a:gd name="connsiteY12-1142" fmla="*/ 2190307 h 4492350"/>
              <a:gd name="connsiteX13-1143" fmla="*/ 1956391 w 3742661"/>
              <a:gd name="connsiteY13-1144" fmla="*/ 0 h 4492350"/>
              <a:gd name="connsiteX14-1145" fmla="*/ 2083982 w 3742661"/>
              <a:gd name="connsiteY14-1146" fmla="*/ 978195 h 4492350"/>
              <a:gd name="connsiteX15-1147" fmla="*/ 1881963 w 3742661"/>
              <a:gd name="connsiteY15-1148" fmla="*/ 2232837 h 4492350"/>
              <a:gd name="connsiteX16-1149" fmla="*/ 2057494 w 3742661"/>
              <a:gd name="connsiteY16-1150" fmla="*/ 3046321 h 4492350"/>
              <a:gd name="connsiteX17-1151" fmla="*/ 2647507 w 3742661"/>
              <a:gd name="connsiteY17-1152" fmla="*/ 2519916 h 4492350"/>
              <a:gd name="connsiteX18-1153" fmla="*/ 2849526 w 3742661"/>
              <a:gd name="connsiteY18-1154" fmla="*/ 1307804 h 4492350"/>
              <a:gd name="connsiteX19-1155" fmla="*/ 2838893 w 3742661"/>
              <a:gd name="connsiteY19-1156" fmla="*/ 2371060 h 4492350"/>
              <a:gd name="connsiteX20-1157" fmla="*/ 3742661 w 3742661"/>
              <a:gd name="connsiteY20-1158" fmla="*/ 1148316 h 4492350"/>
              <a:gd name="connsiteX21-1159" fmla="*/ 2222205 w 3742661"/>
              <a:gd name="connsiteY21-1160" fmla="*/ 3370521 h 4492350"/>
              <a:gd name="connsiteX22-1161" fmla="*/ 2169042 w 3742661"/>
              <a:gd name="connsiteY22-1162" fmla="*/ 3817088 h 4492350"/>
              <a:gd name="connsiteX23-1163" fmla="*/ 3317358 w 3742661"/>
              <a:gd name="connsiteY23-1164" fmla="*/ 3094074 h 4492350"/>
              <a:gd name="connsiteX24-1165" fmla="*/ 2194317 w 3742661"/>
              <a:gd name="connsiteY24-1166" fmla="*/ 4030951 h 4492350"/>
              <a:gd name="connsiteX25-1167" fmla="*/ 2232838 w 3742661"/>
              <a:gd name="connsiteY25-1168" fmla="*/ 4476307 h 4492350"/>
              <a:gd name="connsiteX26-1169" fmla="*/ 2218194 w 3742661"/>
              <a:gd name="connsiteY26-1170" fmla="*/ 4491415 h 4492350"/>
              <a:gd name="connsiteX27-1171" fmla="*/ 1743740 w 3742661"/>
              <a:gd name="connsiteY27-1172" fmla="*/ 4492350 h 4492350"/>
              <a:gd name="connsiteX0-1173" fmla="*/ 1743740 w 3742661"/>
              <a:gd name="connsiteY0-1174" fmla="*/ 4492350 h 4492350"/>
              <a:gd name="connsiteX1-1175" fmla="*/ 1796903 w 3742661"/>
              <a:gd name="connsiteY1-1176" fmla="*/ 3785190 h 4492350"/>
              <a:gd name="connsiteX2-1177" fmla="*/ 1307805 w 3742661"/>
              <a:gd name="connsiteY2-1178" fmla="*/ 3381153 h 4492350"/>
              <a:gd name="connsiteX3-1179" fmla="*/ 31898 w 3742661"/>
              <a:gd name="connsiteY3-1180" fmla="*/ 2945218 h 4492350"/>
              <a:gd name="connsiteX4-1181" fmla="*/ 1127052 w 3742661"/>
              <a:gd name="connsiteY4-1182" fmla="*/ 3242930 h 4492350"/>
              <a:gd name="connsiteX5-1183" fmla="*/ 393405 w 3742661"/>
              <a:gd name="connsiteY5-1184" fmla="*/ 2456121 h 4492350"/>
              <a:gd name="connsiteX6-1185" fmla="*/ 1775638 w 3742661"/>
              <a:gd name="connsiteY6-1186" fmla="*/ 3519376 h 4492350"/>
              <a:gd name="connsiteX7-1187" fmla="*/ 1679945 w 3742661"/>
              <a:gd name="connsiteY7-1188" fmla="*/ 2392325 h 4492350"/>
              <a:gd name="connsiteX8-1189" fmla="*/ 0 w 3742661"/>
              <a:gd name="connsiteY8-1190" fmla="*/ 754911 h 4492350"/>
              <a:gd name="connsiteX9-1191" fmla="*/ 988828 w 3742661"/>
              <a:gd name="connsiteY9-1192" fmla="*/ 1924493 h 4492350"/>
              <a:gd name="connsiteX10-1193" fmla="*/ 1137684 w 3742661"/>
              <a:gd name="connsiteY10-1194" fmla="*/ 861237 h 4492350"/>
              <a:gd name="connsiteX11-1195" fmla="*/ 1222745 w 3742661"/>
              <a:gd name="connsiteY11-1196" fmla="*/ 2062716 h 4492350"/>
              <a:gd name="connsiteX12-1197" fmla="*/ 1690577 w 3742661"/>
              <a:gd name="connsiteY12-1198" fmla="*/ 2190307 h 4492350"/>
              <a:gd name="connsiteX13-1199" fmla="*/ 1956391 w 3742661"/>
              <a:gd name="connsiteY13-1200" fmla="*/ 0 h 4492350"/>
              <a:gd name="connsiteX14-1201" fmla="*/ 2083982 w 3742661"/>
              <a:gd name="connsiteY14-1202" fmla="*/ 978195 h 4492350"/>
              <a:gd name="connsiteX15-1203" fmla="*/ 1881963 w 3742661"/>
              <a:gd name="connsiteY15-1204" fmla="*/ 2232837 h 4492350"/>
              <a:gd name="connsiteX16-1205" fmla="*/ 2057494 w 3742661"/>
              <a:gd name="connsiteY16-1206" fmla="*/ 3046321 h 4492350"/>
              <a:gd name="connsiteX17-1207" fmla="*/ 2647507 w 3742661"/>
              <a:gd name="connsiteY17-1208" fmla="*/ 2519916 h 4492350"/>
              <a:gd name="connsiteX18-1209" fmla="*/ 2913694 w 3742661"/>
              <a:gd name="connsiteY18-1210" fmla="*/ 1291762 h 4492350"/>
              <a:gd name="connsiteX19-1211" fmla="*/ 2838893 w 3742661"/>
              <a:gd name="connsiteY19-1212" fmla="*/ 2371060 h 4492350"/>
              <a:gd name="connsiteX20-1213" fmla="*/ 3742661 w 3742661"/>
              <a:gd name="connsiteY20-1214" fmla="*/ 1148316 h 4492350"/>
              <a:gd name="connsiteX21-1215" fmla="*/ 2222205 w 3742661"/>
              <a:gd name="connsiteY21-1216" fmla="*/ 3370521 h 4492350"/>
              <a:gd name="connsiteX22-1217" fmla="*/ 2169042 w 3742661"/>
              <a:gd name="connsiteY22-1218" fmla="*/ 3817088 h 4492350"/>
              <a:gd name="connsiteX23-1219" fmla="*/ 3317358 w 3742661"/>
              <a:gd name="connsiteY23-1220" fmla="*/ 3094074 h 4492350"/>
              <a:gd name="connsiteX24-1221" fmla="*/ 2194317 w 3742661"/>
              <a:gd name="connsiteY24-1222" fmla="*/ 4030951 h 4492350"/>
              <a:gd name="connsiteX25-1223" fmla="*/ 2232838 w 3742661"/>
              <a:gd name="connsiteY25-1224" fmla="*/ 4476307 h 4492350"/>
              <a:gd name="connsiteX26-1225" fmla="*/ 2218194 w 3742661"/>
              <a:gd name="connsiteY26-1226" fmla="*/ 4491415 h 4492350"/>
              <a:gd name="connsiteX27-1227" fmla="*/ 1743740 w 3742661"/>
              <a:gd name="connsiteY27-1228" fmla="*/ 4492350 h 4492350"/>
              <a:gd name="connsiteX0-1229" fmla="*/ 1743740 w 3742661"/>
              <a:gd name="connsiteY0-1230" fmla="*/ 4492350 h 4492350"/>
              <a:gd name="connsiteX1-1231" fmla="*/ 1796903 w 3742661"/>
              <a:gd name="connsiteY1-1232" fmla="*/ 3785190 h 4492350"/>
              <a:gd name="connsiteX2-1233" fmla="*/ 1307805 w 3742661"/>
              <a:gd name="connsiteY2-1234" fmla="*/ 3381153 h 4492350"/>
              <a:gd name="connsiteX3-1235" fmla="*/ 31898 w 3742661"/>
              <a:gd name="connsiteY3-1236" fmla="*/ 2945218 h 4492350"/>
              <a:gd name="connsiteX4-1237" fmla="*/ 1127052 w 3742661"/>
              <a:gd name="connsiteY4-1238" fmla="*/ 3242930 h 4492350"/>
              <a:gd name="connsiteX5-1239" fmla="*/ 393405 w 3742661"/>
              <a:gd name="connsiteY5-1240" fmla="*/ 2456121 h 4492350"/>
              <a:gd name="connsiteX6-1241" fmla="*/ 1775638 w 3742661"/>
              <a:gd name="connsiteY6-1242" fmla="*/ 3519376 h 4492350"/>
              <a:gd name="connsiteX7-1243" fmla="*/ 1679945 w 3742661"/>
              <a:gd name="connsiteY7-1244" fmla="*/ 2392325 h 4492350"/>
              <a:gd name="connsiteX8-1245" fmla="*/ 0 w 3742661"/>
              <a:gd name="connsiteY8-1246" fmla="*/ 754911 h 4492350"/>
              <a:gd name="connsiteX9-1247" fmla="*/ 988828 w 3742661"/>
              <a:gd name="connsiteY9-1248" fmla="*/ 1924493 h 4492350"/>
              <a:gd name="connsiteX10-1249" fmla="*/ 1137684 w 3742661"/>
              <a:gd name="connsiteY10-1250" fmla="*/ 861237 h 4492350"/>
              <a:gd name="connsiteX11-1251" fmla="*/ 1222745 w 3742661"/>
              <a:gd name="connsiteY11-1252" fmla="*/ 2062716 h 4492350"/>
              <a:gd name="connsiteX12-1253" fmla="*/ 1690577 w 3742661"/>
              <a:gd name="connsiteY12-1254" fmla="*/ 2190307 h 4492350"/>
              <a:gd name="connsiteX13-1255" fmla="*/ 1956391 w 3742661"/>
              <a:gd name="connsiteY13-1256" fmla="*/ 0 h 4492350"/>
              <a:gd name="connsiteX14-1257" fmla="*/ 2083982 w 3742661"/>
              <a:gd name="connsiteY14-1258" fmla="*/ 978195 h 4492350"/>
              <a:gd name="connsiteX15-1259" fmla="*/ 1881963 w 3742661"/>
              <a:gd name="connsiteY15-1260" fmla="*/ 2232837 h 4492350"/>
              <a:gd name="connsiteX16-1261" fmla="*/ 2057494 w 3742661"/>
              <a:gd name="connsiteY16-1262" fmla="*/ 3046321 h 4492350"/>
              <a:gd name="connsiteX17-1263" fmla="*/ 2647507 w 3742661"/>
              <a:gd name="connsiteY17-1264" fmla="*/ 2519916 h 4492350"/>
              <a:gd name="connsiteX18-1265" fmla="*/ 2913694 w 3742661"/>
              <a:gd name="connsiteY18-1266" fmla="*/ 1291762 h 4492350"/>
              <a:gd name="connsiteX19-1267" fmla="*/ 2838893 w 3742661"/>
              <a:gd name="connsiteY19-1268" fmla="*/ 2371060 h 4492350"/>
              <a:gd name="connsiteX20-1269" fmla="*/ 3742661 w 3742661"/>
              <a:gd name="connsiteY20-1270" fmla="*/ 1148316 h 4492350"/>
              <a:gd name="connsiteX21-1271" fmla="*/ 2222205 w 3742661"/>
              <a:gd name="connsiteY21-1272" fmla="*/ 3370521 h 4492350"/>
              <a:gd name="connsiteX22-1273" fmla="*/ 2169042 w 3742661"/>
              <a:gd name="connsiteY22-1274" fmla="*/ 3817088 h 4492350"/>
              <a:gd name="connsiteX23-1275" fmla="*/ 3317358 w 3742661"/>
              <a:gd name="connsiteY23-1276" fmla="*/ 3094074 h 4492350"/>
              <a:gd name="connsiteX24-1277" fmla="*/ 2194317 w 3742661"/>
              <a:gd name="connsiteY24-1278" fmla="*/ 4030951 h 4492350"/>
              <a:gd name="connsiteX25-1279" fmla="*/ 2232838 w 3742661"/>
              <a:gd name="connsiteY25-1280" fmla="*/ 4476307 h 4492350"/>
              <a:gd name="connsiteX26-1281" fmla="*/ 2218194 w 3742661"/>
              <a:gd name="connsiteY26-1282" fmla="*/ 4491415 h 4492350"/>
              <a:gd name="connsiteX27-1283" fmla="*/ 1743740 w 3742661"/>
              <a:gd name="connsiteY27-1284" fmla="*/ 4492350 h 4492350"/>
              <a:gd name="connsiteX0-1285" fmla="*/ 1743740 w 3742661"/>
              <a:gd name="connsiteY0-1286" fmla="*/ 4492350 h 4492350"/>
              <a:gd name="connsiteX1-1287" fmla="*/ 1796903 w 3742661"/>
              <a:gd name="connsiteY1-1288" fmla="*/ 3785190 h 4492350"/>
              <a:gd name="connsiteX2-1289" fmla="*/ 1307805 w 3742661"/>
              <a:gd name="connsiteY2-1290" fmla="*/ 3381153 h 4492350"/>
              <a:gd name="connsiteX3-1291" fmla="*/ 31898 w 3742661"/>
              <a:gd name="connsiteY3-1292" fmla="*/ 2945218 h 4492350"/>
              <a:gd name="connsiteX4-1293" fmla="*/ 1127052 w 3742661"/>
              <a:gd name="connsiteY4-1294" fmla="*/ 3242930 h 4492350"/>
              <a:gd name="connsiteX5-1295" fmla="*/ 393405 w 3742661"/>
              <a:gd name="connsiteY5-1296" fmla="*/ 2456121 h 4492350"/>
              <a:gd name="connsiteX6-1297" fmla="*/ 1775638 w 3742661"/>
              <a:gd name="connsiteY6-1298" fmla="*/ 3519376 h 4492350"/>
              <a:gd name="connsiteX7-1299" fmla="*/ 1679945 w 3742661"/>
              <a:gd name="connsiteY7-1300" fmla="*/ 2392325 h 4492350"/>
              <a:gd name="connsiteX8-1301" fmla="*/ 0 w 3742661"/>
              <a:gd name="connsiteY8-1302" fmla="*/ 754911 h 4492350"/>
              <a:gd name="connsiteX9-1303" fmla="*/ 988828 w 3742661"/>
              <a:gd name="connsiteY9-1304" fmla="*/ 1924493 h 4492350"/>
              <a:gd name="connsiteX10-1305" fmla="*/ 1137684 w 3742661"/>
              <a:gd name="connsiteY10-1306" fmla="*/ 861237 h 4492350"/>
              <a:gd name="connsiteX11-1307" fmla="*/ 1222745 w 3742661"/>
              <a:gd name="connsiteY11-1308" fmla="*/ 2062716 h 4492350"/>
              <a:gd name="connsiteX12-1309" fmla="*/ 1690577 w 3742661"/>
              <a:gd name="connsiteY12-1310" fmla="*/ 2190307 h 4492350"/>
              <a:gd name="connsiteX13-1311" fmla="*/ 1956391 w 3742661"/>
              <a:gd name="connsiteY13-1312" fmla="*/ 0 h 4492350"/>
              <a:gd name="connsiteX14-1313" fmla="*/ 2083982 w 3742661"/>
              <a:gd name="connsiteY14-1314" fmla="*/ 978195 h 4492350"/>
              <a:gd name="connsiteX15-1315" fmla="*/ 1881963 w 3742661"/>
              <a:gd name="connsiteY15-1316" fmla="*/ 2232837 h 4492350"/>
              <a:gd name="connsiteX16-1317" fmla="*/ 2057494 w 3742661"/>
              <a:gd name="connsiteY16-1318" fmla="*/ 3046321 h 4492350"/>
              <a:gd name="connsiteX17-1319" fmla="*/ 2647507 w 3742661"/>
              <a:gd name="connsiteY17-1320" fmla="*/ 2519916 h 4492350"/>
              <a:gd name="connsiteX18-1321" fmla="*/ 2913694 w 3742661"/>
              <a:gd name="connsiteY18-1322" fmla="*/ 1291762 h 4492350"/>
              <a:gd name="connsiteX19-1323" fmla="*/ 2838893 w 3742661"/>
              <a:gd name="connsiteY19-1324" fmla="*/ 2371060 h 4492350"/>
              <a:gd name="connsiteX20-1325" fmla="*/ 3742661 w 3742661"/>
              <a:gd name="connsiteY20-1326" fmla="*/ 1148316 h 4492350"/>
              <a:gd name="connsiteX21-1327" fmla="*/ 2222205 w 3742661"/>
              <a:gd name="connsiteY21-1328" fmla="*/ 3370521 h 4492350"/>
              <a:gd name="connsiteX22-1329" fmla="*/ 2169042 w 3742661"/>
              <a:gd name="connsiteY22-1330" fmla="*/ 3817088 h 4492350"/>
              <a:gd name="connsiteX23-1331" fmla="*/ 3317358 w 3742661"/>
              <a:gd name="connsiteY23-1332" fmla="*/ 3094074 h 4492350"/>
              <a:gd name="connsiteX24-1333" fmla="*/ 2194317 w 3742661"/>
              <a:gd name="connsiteY24-1334" fmla="*/ 4030951 h 4492350"/>
              <a:gd name="connsiteX25-1335" fmla="*/ 2232838 w 3742661"/>
              <a:gd name="connsiteY25-1336" fmla="*/ 4476307 h 4492350"/>
              <a:gd name="connsiteX26-1337" fmla="*/ 2218194 w 3742661"/>
              <a:gd name="connsiteY26-1338" fmla="*/ 4491415 h 4492350"/>
              <a:gd name="connsiteX27-1339" fmla="*/ 1743740 w 3742661"/>
              <a:gd name="connsiteY27-1340" fmla="*/ 4492350 h 4492350"/>
              <a:gd name="connsiteX0-1341" fmla="*/ 1743740 w 3742661"/>
              <a:gd name="connsiteY0-1342" fmla="*/ 4492350 h 4492350"/>
              <a:gd name="connsiteX1-1343" fmla="*/ 1796903 w 3742661"/>
              <a:gd name="connsiteY1-1344" fmla="*/ 3785190 h 4492350"/>
              <a:gd name="connsiteX2-1345" fmla="*/ 1307805 w 3742661"/>
              <a:gd name="connsiteY2-1346" fmla="*/ 3381153 h 4492350"/>
              <a:gd name="connsiteX3-1347" fmla="*/ 31898 w 3742661"/>
              <a:gd name="connsiteY3-1348" fmla="*/ 2945218 h 4492350"/>
              <a:gd name="connsiteX4-1349" fmla="*/ 1127052 w 3742661"/>
              <a:gd name="connsiteY4-1350" fmla="*/ 3242930 h 4492350"/>
              <a:gd name="connsiteX5-1351" fmla="*/ 393405 w 3742661"/>
              <a:gd name="connsiteY5-1352" fmla="*/ 2456121 h 4492350"/>
              <a:gd name="connsiteX6-1353" fmla="*/ 1775638 w 3742661"/>
              <a:gd name="connsiteY6-1354" fmla="*/ 3519376 h 4492350"/>
              <a:gd name="connsiteX7-1355" fmla="*/ 1679945 w 3742661"/>
              <a:gd name="connsiteY7-1356" fmla="*/ 2392325 h 4492350"/>
              <a:gd name="connsiteX8-1357" fmla="*/ 0 w 3742661"/>
              <a:gd name="connsiteY8-1358" fmla="*/ 754911 h 4492350"/>
              <a:gd name="connsiteX9-1359" fmla="*/ 988828 w 3742661"/>
              <a:gd name="connsiteY9-1360" fmla="*/ 1924493 h 4492350"/>
              <a:gd name="connsiteX10-1361" fmla="*/ 1137684 w 3742661"/>
              <a:gd name="connsiteY10-1362" fmla="*/ 861237 h 4492350"/>
              <a:gd name="connsiteX11-1363" fmla="*/ 1222745 w 3742661"/>
              <a:gd name="connsiteY11-1364" fmla="*/ 2062716 h 4492350"/>
              <a:gd name="connsiteX12-1365" fmla="*/ 1690577 w 3742661"/>
              <a:gd name="connsiteY12-1366" fmla="*/ 2190307 h 4492350"/>
              <a:gd name="connsiteX13-1367" fmla="*/ 1956391 w 3742661"/>
              <a:gd name="connsiteY13-1368" fmla="*/ 0 h 4492350"/>
              <a:gd name="connsiteX14-1369" fmla="*/ 2083982 w 3742661"/>
              <a:gd name="connsiteY14-1370" fmla="*/ 978195 h 4492350"/>
              <a:gd name="connsiteX15-1371" fmla="*/ 1881963 w 3742661"/>
              <a:gd name="connsiteY15-1372" fmla="*/ 2232837 h 4492350"/>
              <a:gd name="connsiteX16-1373" fmla="*/ 2057494 w 3742661"/>
              <a:gd name="connsiteY16-1374" fmla="*/ 3046321 h 4492350"/>
              <a:gd name="connsiteX17-1375" fmla="*/ 2647507 w 3742661"/>
              <a:gd name="connsiteY17-1376" fmla="*/ 2519916 h 4492350"/>
              <a:gd name="connsiteX18-1377" fmla="*/ 2913694 w 3742661"/>
              <a:gd name="connsiteY18-1378" fmla="*/ 1291762 h 4492350"/>
              <a:gd name="connsiteX19-1379" fmla="*/ 2806809 w 3742661"/>
              <a:gd name="connsiteY19-1380" fmla="*/ 2383091 h 4492350"/>
              <a:gd name="connsiteX20-1381" fmla="*/ 3742661 w 3742661"/>
              <a:gd name="connsiteY20-1382" fmla="*/ 1148316 h 4492350"/>
              <a:gd name="connsiteX21-1383" fmla="*/ 2222205 w 3742661"/>
              <a:gd name="connsiteY21-1384" fmla="*/ 3370521 h 4492350"/>
              <a:gd name="connsiteX22-1385" fmla="*/ 2169042 w 3742661"/>
              <a:gd name="connsiteY22-1386" fmla="*/ 3817088 h 4492350"/>
              <a:gd name="connsiteX23-1387" fmla="*/ 3317358 w 3742661"/>
              <a:gd name="connsiteY23-1388" fmla="*/ 3094074 h 4492350"/>
              <a:gd name="connsiteX24-1389" fmla="*/ 2194317 w 3742661"/>
              <a:gd name="connsiteY24-1390" fmla="*/ 4030951 h 4492350"/>
              <a:gd name="connsiteX25-1391" fmla="*/ 2232838 w 3742661"/>
              <a:gd name="connsiteY25-1392" fmla="*/ 4476307 h 4492350"/>
              <a:gd name="connsiteX26-1393" fmla="*/ 2218194 w 3742661"/>
              <a:gd name="connsiteY26-1394" fmla="*/ 4491415 h 4492350"/>
              <a:gd name="connsiteX27-1395" fmla="*/ 1743740 w 3742661"/>
              <a:gd name="connsiteY27-1396" fmla="*/ 4492350 h 4492350"/>
              <a:gd name="connsiteX0-1397" fmla="*/ 1743740 w 3742661"/>
              <a:gd name="connsiteY0-1398" fmla="*/ 4492350 h 4492350"/>
              <a:gd name="connsiteX1-1399" fmla="*/ 1796903 w 3742661"/>
              <a:gd name="connsiteY1-1400" fmla="*/ 3785190 h 4492350"/>
              <a:gd name="connsiteX2-1401" fmla="*/ 1307805 w 3742661"/>
              <a:gd name="connsiteY2-1402" fmla="*/ 3381153 h 4492350"/>
              <a:gd name="connsiteX3-1403" fmla="*/ 31898 w 3742661"/>
              <a:gd name="connsiteY3-1404" fmla="*/ 2945218 h 4492350"/>
              <a:gd name="connsiteX4-1405" fmla="*/ 1127052 w 3742661"/>
              <a:gd name="connsiteY4-1406" fmla="*/ 3242930 h 4492350"/>
              <a:gd name="connsiteX5-1407" fmla="*/ 393405 w 3742661"/>
              <a:gd name="connsiteY5-1408" fmla="*/ 2456121 h 4492350"/>
              <a:gd name="connsiteX6-1409" fmla="*/ 1775638 w 3742661"/>
              <a:gd name="connsiteY6-1410" fmla="*/ 3519376 h 4492350"/>
              <a:gd name="connsiteX7-1411" fmla="*/ 1679945 w 3742661"/>
              <a:gd name="connsiteY7-1412" fmla="*/ 2392325 h 4492350"/>
              <a:gd name="connsiteX8-1413" fmla="*/ 0 w 3742661"/>
              <a:gd name="connsiteY8-1414" fmla="*/ 754911 h 4492350"/>
              <a:gd name="connsiteX9-1415" fmla="*/ 988828 w 3742661"/>
              <a:gd name="connsiteY9-1416" fmla="*/ 1924493 h 4492350"/>
              <a:gd name="connsiteX10-1417" fmla="*/ 1137684 w 3742661"/>
              <a:gd name="connsiteY10-1418" fmla="*/ 861237 h 4492350"/>
              <a:gd name="connsiteX11-1419" fmla="*/ 1222745 w 3742661"/>
              <a:gd name="connsiteY11-1420" fmla="*/ 2062716 h 4492350"/>
              <a:gd name="connsiteX12-1421" fmla="*/ 1690577 w 3742661"/>
              <a:gd name="connsiteY12-1422" fmla="*/ 2190307 h 4492350"/>
              <a:gd name="connsiteX13-1423" fmla="*/ 1956391 w 3742661"/>
              <a:gd name="connsiteY13-1424" fmla="*/ 0 h 4492350"/>
              <a:gd name="connsiteX14-1425" fmla="*/ 2083982 w 3742661"/>
              <a:gd name="connsiteY14-1426" fmla="*/ 978195 h 4492350"/>
              <a:gd name="connsiteX15-1427" fmla="*/ 1881963 w 3742661"/>
              <a:gd name="connsiteY15-1428" fmla="*/ 2232837 h 4492350"/>
              <a:gd name="connsiteX16-1429" fmla="*/ 2057494 w 3742661"/>
              <a:gd name="connsiteY16-1430" fmla="*/ 3046321 h 4492350"/>
              <a:gd name="connsiteX17-1431" fmla="*/ 2647507 w 3742661"/>
              <a:gd name="connsiteY17-1432" fmla="*/ 2519916 h 4492350"/>
              <a:gd name="connsiteX18-1433" fmla="*/ 2913694 w 3742661"/>
              <a:gd name="connsiteY18-1434" fmla="*/ 1291762 h 4492350"/>
              <a:gd name="connsiteX19-1435" fmla="*/ 2806809 w 3742661"/>
              <a:gd name="connsiteY19-1436" fmla="*/ 2383091 h 4492350"/>
              <a:gd name="connsiteX20-1437" fmla="*/ 3742661 w 3742661"/>
              <a:gd name="connsiteY20-1438" fmla="*/ 1148316 h 4492350"/>
              <a:gd name="connsiteX21-1439" fmla="*/ 2222205 w 3742661"/>
              <a:gd name="connsiteY21-1440" fmla="*/ 3370521 h 4492350"/>
              <a:gd name="connsiteX22-1441" fmla="*/ 2169042 w 3742661"/>
              <a:gd name="connsiteY22-1442" fmla="*/ 3817088 h 4492350"/>
              <a:gd name="connsiteX23-1443" fmla="*/ 3317358 w 3742661"/>
              <a:gd name="connsiteY23-1444" fmla="*/ 3094074 h 4492350"/>
              <a:gd name="connsiteX24-1445" fmla="*/ 2194317 w 3742661"/>
              <a:gd name="connsiteY24-1446" fmla="*/ 4030951 h 4492350"/>
              <a:gd name="connsiteX25-1447" fmla="*/ 2232838 w 3742661"/>
              <a:gd name="connsiteY25-1448" fmla="*/ 4476307 h 4492350"/>
              <a:gd name="connsiteX26-1449" fmla="*/ 2218194 w 3742661"/>
              <a:gd name="connsiteY26-1450" fmla="*/ 4491415 h 4492350"/>
              <a:gd name="connsiteX27-1451" fmla="*/ 1743740 w 3742661"/>
              <a:gd name="connsiteY27-1452" fmla="*/ 4492350 h 4492350"/>
              <a:gd name="connsiteX0-1453" fmla="*/ 1743740 w 3742661"/>
              <a:gd name="connsiteY0-1454" fmla="*/ 4492350 h 4492350"/>
              <a:gd name="connsiteX1-1455" fmla="*/ 1796903 w 3742661"/>
              <a:gd name="connsiteY1-1456" fmla="*/ 3785190 h 4492350"/>
              <a:gd name="connsiteX2-1457" fmla="*/ 1307805 w 3742661"/>
              <a:gd name="connsiteY2-1458" fmla="*/ 3381153 h 4492350"/>
              <a:gd name="connsiteX3-1459" fmla="*/ 31898 w 3742661"/>
              <a:gd name="connsiteY3-1460" fmla="*/ 2945218 h 4492350"/>
              <a:gd name="connsiteX4-1461" fmla="*/ 1127052 w 3742661"/>
              <a:gd name="connsiteY4-1462" fmla="*/ 3242930 h 4492350"/>
              <a:gd name="connsiteX5-1463" fmla="*/ 393405 w 3742661"/>
              <a:gd name="connsiteY5-1464" fmla="*/ 2456121 h 4492350"/>
              <a:gd name="connsiteX6-1465" fmla="*/ 1775638 w 3742661"/>
              <a:gd name="connsiteY6-1466" fmla="*/ 3519376 h 4492350"/>
              <a:gd name="connsiteX7-1467" fmla="*/ 1679945 w 3742661"/>
              <a:gd name="connsiteY7-1468" fmla="*/ 2392325 h 4492350"/>
              <a:gd name="connsiteX8-1469" fmla="*/ 0 w 3742661"/>
              <a:gd name="connsiteY8-1470" fmla="*/ 754911 h 4492350"/>
              <a:gd name="connsiteX9-1471" fmla="*/ 988828 w 3742661"/>
              <a:gd name="connsiteY9-1472" fmla="*/ 1924493 h 4492350"/>
              <a:gd name="connsiteX10-1473" fmla="*/ 1137684 w 3742661"/>
              <a:gd name="connsiteY10-1474" fmla="*/ 861237 h 4492350"/>
              <a:gd name="connsiteX11-1475" fmla="*/ 1222745 w 3742661"/>
              <a:gd name="connsiteY11-1476" fmla="*/ 2062716 h 4492350"/>
              <a:gd name="connsiteX12-1477" fmla="*/ 1690577 w 3742661"/>
              <a:gd name="connsiteY12-1478" fmla="*/ 2190307 h 4492350"/>
              <a:gd name="connsiteX13-1479" fmla="*/ 1956391 w 3742661"/>
              <a:gd name="connsiteY13-1480" fmla="*/ 0 h 4492350"/>
              <a:gd name="connsiteX14-1481" fmla="*/ 2083982 w 3742661"/>
              <a:gd name="connsiteY14-1482" fmla="*/ 978195 h 4492350"/>
              <a:gd name="connsiteX15-1483" fmla="*/ 1881963 w 3742661"/>
              <a:gd name="connsiteY15-1484" fmla="*/ 2232837 h 4492350"/>
              <a:gd name="connsiteX16-1485" fmla="*/ 2057494 w 3742661"/>
              <a:gd name="connsiteY16-1486" fmla="*/ 3046321 h 4492350"/>
              <a:gd name="connsiteX17-1487" fmla="*/ 2647507 w 3742661"/>
              <a:gd name="connsiteY17-1488" fmla="*/ 2519916 h 4492350"/>
              <a:gd name="connsiteX18-1489" fmla="*/ 2913694 w 3742661"/>
              <a:gd name="connsiteY18-1490" fmla="*/ 1291762 h 4492350"/>
              <a:gd name="connsiteX19-1491" fmla="*/ 2806809 w 3742661"/>
              <a:gd name="connsiteY19-1492" fmla="*/ 2383091 h 4492350"/>
              <a:gd name="connsiteX20-1493" fmla="*/ 3742661 w 3742661"/>
              <a:gd name="connsiteY20-1494" fmla="*/ 1148316 h 4492350"/>
              <a:gd name="connsiteX21-1495" fmla="*/ 2222205 w 3742661"/>
              <a:gd name="connsiteY21-1496" fmla="*/ 3370521 h 4492350"/>
              <a:gd name="connsiteX22-1497" fmla="*/ 2169042 w 3742661"/>
              <a:gd name="connsiteY22-1498" fmla="*/ 3817088 h 4492350"/>
              <a:gd name="connsiteX23-1499" fmla="*/ 3317358 w 3742661"/>
              <a:gd name="connsiteY23-1500" fmla="*/ 3094074 h 4492350"/>
              <a:gd name="connsiteX24-1501" fmla="*/ 2194317 w 3742661"/>
              <a:gd name="connsiteY24-1502" fmla="*/ 4030951 h 4492350"/>
              <a:gd name="connsiteX25-1503" fmla="*/ 2232838 w 3742661"/>
              <a:gd name="connsiteY25-1504" fmla="*/ 4476307 h 4492350"/>
              <a:gd name="connsiteX26-1505" fmla="*/ 2218194 w 3742661"/>
              <a:gd name="connsiteY26-1506" fmla="*/ 4491415 h 4492350"/>
              <a:gd name="connsiteX27-1507" fmla="*/ 1743740 w 3742661"/>
              <a:gd name="connsiteY27-1508" fmla="*/ 4492350 h 4492350"/>
              <a:gd name="connsiteX0-1509" fmla="*/ 1743740 w 3742661"/>
              <a:gd name="connsiteY0-1510" fmla="*/ 4492350 h 4492350"/>
              <a:gd name="connsiteX1-1511" fmla="*/ 1796903 w 3742661"/>
              <a:gd name="connsiteY1-1512" fmla="*/ 3785190 h 4492350"/>
              <a:gd name="connsiteX2-1513" fmla="*/ 1307805 w 3742661"/>
              <a:gd name="connsiteY2-1514" fmla="*/ 3381153 h 4492350"/>
              <a:gd name="connsiteX3-1515" fmla="*/ 31898 w 3742661"/>
              <a:gd name="connsiteY3-1516" fmla="*/ 2945218 h 4492350"/>
              <a:gd name="connsiteX4-1517" fmla="*/ 1127052 w 3742661"/>
              <a:gd name="connsiteY4-1518" fmla="*/ 3242930 h 4492350"/>
              <a:gd name="connsiteX5-1519" fmla="*/ 393405 w 3742661"/>
              <a:gd name="connsiteY5-1520" fmla="*/ 2456121 h 4492350"/>
              <a:gd name="connsiteX6-1521" fmla="*/ 1775638 w 3742661"/>
              <a:gd name="connsiteY6-1522" fmla="*/ 3519376 h 4492350"/>
              <a:gd name="connsiteX7-1523" fmla="*/ 1679945 w 3742661"/>
              <a:gd name="connsiteY7-1524" fmla="*/ 2392325 h 4492350"/>
              <a:gd name="connsiteX8-1525" fmla="*/ 0 w 3742661"/>
              <a:gd name="connsiteY8-1526" fmla="*/ 754911 h 4492350"/>
              <a:gd name="connsiteX9-1527" fmla="*/ 988828 w 3742661"/>
              <a:gd name="connsiteY9-1528" fmla="*/ 1924493 h 4492350"/>
              <a:gd name="connsiteX10-1529" fmla="*/ 1137684 w 3742661"/>
              <a:gd name="connsiteY10-1530" fmla="*/ 861237 h 4492350"/>
              <a:gd name="connsiteX11-1531" fmla="*/ 1222745 w 3742661"/>
              <a:gd name="connsiteY11-1532" fmla="*/ 2062716 h 4492350"/>
              <a:gd name="connsiteX12-1533" fmla="*/ 1690577 w 3742661"/>
              <a:gd name="connsiteY12-1534" fmla="*/ 2190307 h 4492350"/>
              <a:gd name="connsiteX13-1535" fmla="*/ 1956391 w 3742661"/>
              <a:gd name="connsiteY13-1536" fmla="*/ 0 h 4492350"/>
              <a:gd name="connsiteX14-1537" fmla="*/ 2083982 w 3742661"/>
              <a:gd name="connsiteY14-1538" fmla="*/ 978195 h 4492350"/>
              <a:gd name="connsiteX15-1539" fmla="*/ 1881963 w 3742661"/>
              <a:gd name="connsiteY15-1540" fmla="*/ 2232837 h 4492350"/>
              <a:gd name="connsiteX16-1541" fmla="*/ 2057494 w 3742661"/>
              <a:gd name="connsiteY16-1542" fmla="*/ 3046321 h 4492350"/>
              <a:gd name="connsiteX17-1543" fmla="*/ 2647507 w 3742661"/>
              <a:gd name="connsiteY17-1544" fmla="*/ 2519916 h 4492350"/>
              <a:gd name="connsiteX18-1545" fmla="*/ 2913694 w 3742661"/>
              <a:gd name="connsiteY18-1546" fmla="*/ 1291762 h 4492350"/>
              <a:gd name="connsiteX19-1547" fmla="*/ 2806809 w 3742661"/>
              <a:gd name="connsiteY19-1548" fmla="*/ 2383091 h 4492350"/>
              <a:gd name="connsiteX20-1549" fmla="*/ 3742661 w 3742661"/>
              <a:gd name="connsiteY20-1550" fmla="*/ 1148316 h 4492350"/>
              <a:gd name="connsiteX21-1551" fmla="*/ 2222205 w 3742661"/>
              <a:gd name="connsiteY21-1552" fmla="*/ 3370521 h 4492350"/>
              <a:gd name="connsiteX22-1553" fmla="*/ 2169042 w 3742661"/>
              <a:gd name="connsiteY22-1554" fmla="*/ 3817088 h 4492350"/>
              <a:gd name="connsiteX23-1555" fmla="*/ 3317358 w 3742661"/>
              <a:gd name="connsiteY23-1556" fmla="*/ 3094074 h 4492350"/>
              <a:gd name="connsiteX24-1557" fmla="*/ 2194317 w 3742661"/>
              <a:gd name="connsiteY24-1558" fmla="*/ 4030951 h 4492350"/>
              <a:gd name="connsiteX25-1559" fmla="*/ 2232838 w 3742661"/>
              <a:gd name="connsiteY25-1560" fmla="*/ 4476307 h 4492350"/>
              <a:gd name="connsiteX26-1561" fmla="*/ 2218194 w 3742661"/>
              <a:gd name="connsiteY26-1562" fmla="*/ 4491415 h 4492350"/>
              <a:gd name="connsiteX27-1563" fmla="*/ 1743740 w 3742661"/>
              <a:gd name="connsiteY27-1564" fmla="*/ 4492350 h 4492350"/>
              <a:gd name="connsiteX0-1565" fmla="*/ 1743740 w 3742661"/>
              <a:gd name="connsiteY0-1566" fmla="*/ 4492350 h 4492350"/>
              <a:gd name="connsiteX1-1567" fmla="*/ 1796903 w 3742661"/>
              <a:gd name="connsiteY1-1568" fmla="*/ 3785190 h 4492350"/>
              <a:gd name="connsiteX2-1569" fmla="*/ 1307805 w 3742661"/>
              <a:gd name="connsiteY2-1570" fmla="*/ 3381153 h 4492350"/>
              <a:gd name="connsiteX3-1571" fmla="*/ 31898 w 3742661"/>
              <a:gd name="connsiteY3-1572" fmla="*/ 2945218 h 4492350"/>
              <a:gd name="connsiteX4-1573" fmla="*/ 1127052 w 3742661"/>
              <a:gd name="connsiteY4-1574" fmla="*/ 3242930 h 4492350"/>
              <a:gd name="connsiteX5-1575" fmla="*/ 393405 w 3742661"/>
              <a:gd name="connsiteY5-1576" fmla="*/ 2456121 h 4492350"/>
              <a:gd name="connsiteX6-1577" fmla="*/ 1775638 w 3742661"/>
              <a:gd name="connsiteY6-1578" fmla="*/ 3519376 h 4492350"/>
              <a:gd name="connsiteX7-1579" fmla="*/ 1679945 w 3742661"/>
              <a:gd name="connsiteY7-1580" fmla="*/ 2392325 h 4492350"/>
              <a:gd name="connsiteX8-1581" fmla="*/ 0 w 3742661"/>
              <a:gd name="connsiteY8-1582" fmla="*/ 754911 h 4492350"/>
              <a:gd name="connsiteX9-1583" fmla="*/ 988828 w 3742661"/>
              <a:gd name="connsiteY9-1584" fmla="*/ 1924493 h 4492350"/>
              <a:gd name="connsiteX10-1585" fmla="*/ 1137684 w 3742661"/>
              <a:gd name="connsiteY10-1586" fmla="*/ 861237 h 4492350"/>
              <a:gd name="connsiteX11-1587" fmla="*/ 1222745 w 3742661"/>
              <a:gd name="connsiteY11-1588" fmla="*/ 2062716 h 4492350"/>
              <a:gd name="connsiteX12-1589" fmla="*/ 1690577 w 3742661"/>
              <a:gd name="connsiteY12-1590" fmla="*/ 2190307 h 4492350"/>
              <a:gd name="connsiteX13-1591" fmla="*/ 1956391 w 3742661"/>
              <a:gd name="connsiteY13-1592" fmla="*/ 0 h 4492350"/>
              <a:gd name="connsiteX14-1593" fmla="*/ 2083982 w 3742661"/>
              <a:gd name="connsiteY14-1594" fmla="*/ 978195 h 4492350"/>
              <a:gd name="connsiteX15-1595" fmla="*/ 1881963 w 3742661"/>
              <a:gd name="connsiteY15-1596" fmla="*/ 2232837 h 4492350"/>
              <a:gd name="connsiteX16-1597" fmla="*/ 2057494 w 3742661"/>
              <a:gd name="connsiteY16-1598" fmla="*/ 3046321 h 4492350"/>
              <a:gd name="connsiteX17-1599" fmla="*/ 2647507 w 3742661"/>
              <a:gd name="connsiteY17-1600" fmla="*/ 2519916 h 4492350"/>
              <a:gd name="connsiteX18-1601" fmla="*/ 2913694 w 3742661"/>
              <a:gd name="connsiteY18-1602" fmla="*/ 1291762 h 4492350"/>
              <a:gd name="connsiteX19-1603" fmla="*/ 2806809 w 3742661"/>
              <a:gd name="connsiteY19-1604" fmla="*/ 2383091 h 4492350"/>
              <a:gd name="connsiteX20-1605" fmla="*/ 3742661 w 3742661"/>
              <a:gd name="connsiteY20-1606" fmla="*/ 1148316 h 4492350"/>
              <a:gd name="connsiteX21-1607" fmla="*/ 2222205 w 3742661"/>
              <a:gd name="connsiteY21-1608" fmla="*/ 3370521 h 4492350"/>
              <a:gd name="connsiteX22-1609" fmla="*/ 2169042 w 3742661"/>
              <a:gd name="connsiteY22-1610" fmla="*/ 3817088 h 4492350"/>
              <a:gd name="connsiteX23-1611" fmla="*/ 3317358 w 3742661"/>
              <a:gd name="connsiteY23-1612" fmla="*/ 3094074 h 4492350"/>
              <a:gd name="connsiteX24-1613" fmla="*/ 2194317 w 3742661"/>
              <a:gd name="connsiteY24-1614" fmla="*/ 4030951 h 4492350"/>
              <a:gd name="connsiteX25-1615" fmla="*/ 2232838 w 3742661"/>
              <a:gd name="connsiteY25-1616" fmla="*/ 4476307 h 4492350"/>
              <a:gd name="connsiteX26-1617" fmla="*/ 2218194 w 3742661"/>
              <a:gd name="connsiteY26-1618" fmla="*/ 4491415 h 4492350"/>
              <a:gd name="connsiteX27-1619" fmla="*/ 1743740 w 3742661"/>
              <a:gd name="connsiteY27-1620" fmla="*/ 4492350 h 4492350"/>
              <a:gd name="connsiteX0-1621" fmla="*/ 1743740 w 3718598"/>
              <a:gd name="connsiteY0-1622" fmla="*/ 4492350 h 4492350"/>
              <a:gd name="connsiteX1-1623" fmla="*/ 1796903 w 3718598"/>
              <a:gd name="connsiteY1-1624" fmla="*/ 3785190 h 4492350"/>
              <a:gd name="connsiteX2-1625" fmla="*/ 1307805 w 3718598"/>
              <a:gd name="connsiteY2-1626" fmla="*/ 3381153 h 4492350"/>
              <a:gd name="connsiteX3-1627" fmla="*/ 31898 w 3718598"/>
              <a:gd name="connsiteY3-1628" fmla="*/ 2945218 h 4492350"/>
              <a:gd name="connsiteX4-1629" fmla="*/ 1127052 w 3718598"/>
              <a:gd name="connsiteY4-1630" fmla="*/ 3242930 h 4492350"/>
              <a:gd name="connsiteX5-1631" fmla="*/ 393405 w 3718598"/>
              <a:gd name="connsiteY5-1632" fmla="*/ 2456121 h 4492350"/>
              <a:gd name="connsiteX6-1633" fmla="*/ 1775638 w 3718598"/>
              <a:gd name="connsiteY6-1634" fmla="*/ 3519376 h 4492350"/>
              <a:gd name="connsiteX7-1635" fmla="*/ 1679945 w 3718598"/>
              <a:gd name="connsiteY7-1636" fmla="*/ 2392325 h 4492350"/>
              <a:gd name="connsiteX8-1637" fmla="*/ 0 w 3718598"/>
              <a:gd name="connsiteY8-1638" fmla="*/ 754911 h 4492350"/>
              <a:gd name="connsiteX9-1639" fmla="*/ 988828 w 3718598"/>
              <a:gd name="connsiteY9-1640" fmla="*/ 1924493 h 4492350"/>
              <a:gd name="connsiteX10-1641" fmla="*/ 1137684 w 3718598"/>
              <a:gd name="connsiteY10-1642" fmla="*/ 861237 h 4492350"/>
              <a:gd name="connsiteX11-1643" fmla="*/ 1222745 w 3718598"/>
              <a:gd name="connsiteY11-1644" fmla="*/ 2062716 h 4492350"/>
              <a:gd name="connsiteX12-1645" fmla="*/ 1690577 w 3718598"/>
              <a:gd name="connsiteY12-1646" fmla="*/ 2190307 h 4492350"/>
              <a:gd name="connsiteX13-1647" fmla="*/ 1956391 w 3718598"/>
              <a:gd name="connsiteY13-1648" fmla="*/ 0 h 4492350"/>
              <a:gd name="connsiteX14-1649" fmla="*/ 2083982 w 3718598"/>
              <a:gd name="connsiteY14-1650" fmla="*/ 978195 h 4492350"/>
              <a:gd name="connsiteX15-1651" fmla="*/ 1881963 w 3718598"/>
              <a:gd name="connsiteY15-1652" fmla="*/ 2232837 h 4492350"/>
              <a:gd name="connsiteX16-1653" fmla="*/ 2057494 w 3718598"/>
              <a:gd name="connsiteY16-1654" fmla="*/ 3046321 h 4492350"/>
              <a:gd name="connsiteX17-1655" fmla="*/ 2647507 w 3718598"/>
              <a:gd name="connsiteY17-1656" fmla="*/ 2519916 h 4492350"/>
              <a:gd name="connsiteX18-1657" fmla="*/ 2913694 w 3718598"/>
              <a:gd name="connsiteY18-1658" fmla="*/ 1291762 h 4492350"/>
              <a:gd name="connsiteX19-1659" fmla="*/ 2806809 w 3718598"/>
              <a:gd name="connsiteY19-1660" fmla="*/ 2383091 h 4492350"/>
              <a:gd name="connsiteX20-1661" fmla="*/ 3718598 w 3718598"/>
              <a:gd name="connsiteY20-1662" fmla="*/ 1120242 h 4492350"/>
              <a:gd name="connsiteX21-1663" fmla="*/ 2222205 w 3718598"/>
              <a:gd name="connsiteY21-1664" fmla="*/ 3370521 h 4492350"/>
              <a:gd name="connsiteX22-1665" fmla="*/ 2169042 w 3718598"/>
              <a:gd name="connsiteY22-1666" fmla="*/ 3817088 h 4492350"/>
              <a:gd name="connsiteX23-1667" fmla="*/ 3317358 w 3718598"/>
              <a:gd name="connsiteY23-1668" fmla="*/ 3094074 h 4492350"/>
              <a:gd name="connsiteX24-1669" fmla="*/ 2194317 w 3718598"/>
              <a:gd name="connsiteY24-1670" fmla="*/ 4030951 h 4492350"/>
              <a:gd name="connsiteX25-1671" fmla="*/ 2232838 w 3718598"/>
              <a:gd name="connsiteY25-1672" fmla="*/ 4476307 h 4492350"/>
              <a:gd name="connsiteX26-1673" fmla="*/ 2218194 w 3718598"/>
              <a:gd name="connsiteY26-1674" fmla="*/ 4491415 h 4492350"/>
              <a:gd name="connsiteX27-1675" fmla="*/ 1743740 w 3718598"/>
              <a:gd name="connsiteY27-1676" fmla="*/ 4492350 h 4492350"/>
              <a:gd name="connsiteX0-1677" fmla="*/ 1743740 w 3718598"/>
              <a:gd name="connsiteY0-1678" fmla="*/ 4492350 h 4492350"/>
              <a:gd name="connsiteX1-1679" fmla="*/ 1796903 w 3718598"/>
              <a:gd name="connsiteY1-1680" fmla="*/ 3785190 h 4492350"/>
              <a:gd name="connsiteX2-1681" fmla="*/ 1307805 w 3718598"/>
              <a:gd name="connsiteY2-1682" fmla="*/ 3381153 h 4492350"/>
              <a:gd name="connsiteX3-1683" fmla="*/ 31898 w 3718598"/>
              <a:gd name="connsiteY3-1684" fmla="*/ 2945218 h 4492350"/>
              <a:gd name="connsiteX4-1685" fmla="*/ 1127052 w 3718598"/>
              <a:gd name="connsiteY4-1686" fmla="*/ 3242930 h 4492350"/>
              <a:gd name="connsiteX5-1687" fmla="*/ 393405 w 3718598"/>
              <a:gd name="connsiteY5-1688" fmla="*/ 2456121 h 4492350"/>
              <a:gd name="connsiteX6-1689" fmla="*/ 1775638 w 3718598"/>
              <a:gd name="connsiteY6-1690" fmla="*/ 3519376 h 4492350"/>
              <a:gd name="connsiteX7-1691" fmla="*/ 1679945 w 3718598"/>
              <a:gd name="connsiteY7-1692" fmla="*/ 2392325 h 4492350"/>
              <a:gd name="connsiteX8-1693" fmla="*/ 0 w 3718598"/>
              <a:gd name="connsiteY8-1694" fmla="*/ 754911 h 4492350"/>
              <a:gd name="connsiteX9-1695" fmla="*/ 988828 w 3718598"/>
              <a:gd name="connsiteY9-1696" fmla="*/ 1924493 h 4492350"/>
              <a:gd name="connsiteX10-1697" fmla="*/ 1137684 w 3718598"/>
              <a:gd name="connsiteY10-1698" fmla="*/ 861237 h 4492350"/>
              <a:gd name="connsiteX11-1699" fmla="*/ 1222745 w 3718598"/>
              <a:gd name="connsiteY11-1700" fmla="*/ 2062716 h 4492350"/>
              <a:gd name="connsiteX12-1701" fmla="*/ 1690577 w 3718598"/>
              <a:gd name="connsiteY12-1702" fmla="*/ 2190307 h 4492350"/>
              <a:gd name="connsiteX13-1703" fmla="*/ 1956391 w 3718598"/>
              <a:gd name="connsiteY13-1704" fmla="*/ 0 h 4492350"/>
              <a:gd name="connsiteX14-1705" fmla="*/ 2083982 w 3718598"/>
              <a:gd name="connsiteY14-1706" fmla="*/ 978195 h 4492350"/>
              <a:gd name="connsiteX15-1707" fmla="*/ 1881963 w 3718598"/>
              <a:gd name="connsiteY15-1708" fmla="*/ 2232837 h 4492350"/>
              <a:gd name="connsiteX16-1709" fmla="*/ 2057494 w 3718598"/>
              <a:gd name="connsiteY16-1710" fmla="*/ 3046321 h 4492350"/>
              <a:gd name="connsiteX17-1711" fmla="*/ 2647507 w 3718598"/>
              <a:gd name="connsiteY17-1712" fmla="*/ 2519916 h 4492350"/>
              <a:gd name="connsiteX18-1713" fmla="*/ 2913694 w 3718598"/>
              <a:gd name="connsiteY18-1714" fmla="*/ 1291762 h 4492350"/>
              <a:gd name="connsiteX19-1715" fmla="*/ 2806809 w 3718598"/>
              <a:gd name="connsiteY19-1716" fmla="*/ 2383091 h 4492350"/>
              <a:gd name="connsiteX20-1717" fmla="*/ 3718598 w 3718598"/>
              <a:gd name="connsiteY20-1718" fmla="*/ 1120242 h 4492350"/>
              <a:gd name="connsiteX21-1719" fmla="*/ 2222205 w 3718598"/>
              <a:gd name="connsiteY21-1720" fmla="*/ 3370521 h 4492350"/>
              <a:gd name="connsiteX22-1721" fmla="*/ 2169042 w 3718598"/>
              <a:gd name="connsiteY22-1722" fmla="*/ 3817088 h 4492350"/>
              <a:gd name="connsiteX23-1723" fmla="*/ 3317358 w 3718598"/>
              <a:gd name="connsiteY23-1724" fmla="*/ 3094074 h 4492350"/>
              <a:gd name="connsiteX24-1725" fmla="*/ 2194317 w 3718598"/>
              <a:gd name="connsiteY24-1726" fmla="*/ 4030951 h 4492350"/>
              <a:gd name="connsiteX25-1727" fmla="*/ 2232838 w 3718598"/>
              <a:gd name="connsiteY25-1728" fmla="*/ 4476307 h 4492350"/>
              <a:gd name="connsiteX26-1729" fmla="*/ 2218194 w 3718598"/>
              <a:gd name="connsiteY26-1730" fmla="*/ 4491415 h 4492350"/>
              <a:gd name="connsiteX27-1731" fmla="*/ 1743740 w 3718598"/>
              <a:gd name="connsiteY27-1732" fmla="*/ 4492350 h 4492350"/>
              <a:gd name="connsiteX0-1733" fmla="*/ 1743740 w 3718598"/>
              <a:gd name="connsiteY0-1734" fmla="*/ 4492350 h 4492350"/>
              <a:gd name="connsiteX1-1735" fmla="*/ 1796903 w 3718598"/>
              <a:gd name="connsiteY1-1736" fmla="*/ 3785190 h 4492350"/>
              <a:gd name="connsiteX2-1737" fmla="*/ 1307805 w 3718598"/>
              <a:gd name="connsiteY2-1738" fmla="*/ 3381153 h 4492350"/>
              <a:gd name="connsiteX3-1739" fmla="*/ 31898 w 3718598"/>
              <a:gd name="connsiteY3-1740" fmla="*/ 2945218 h 4492350"/>
              <a:gd name="connsiteX4-1741" fmla="*/ 1127052 w 3718598"/>
              <a:gd name="connsiteY4-1742" fmla="*/ 3242930 h 4492350"/>
              <a:gd name="connsiteX5-1743" fmla="*/ 393405 w 3718598"/>
              <a:gd name="connsiteY5-1744" fmla="*/ 2456121 h 4492350"/>
              <a:gd name="connsiteX6-1745" fmla="*/ 1775638 w 3718598"/>
              <a:gd name="connsiteY6-1746" fmla="*/ 3519376 h 4492350"/>
              <a:gd name="connsiteX7-1747" fmla="*/ 1679945 w 3718598"/>
              <a:gd name="connsiteY7-1748" fmla="*/ 2392325 h 4492350"/>
              <a:gd name="connsiteX8-1749" fmla="*/ 0 w 3718598"/>
              <a:gd name="connsiteY8-1750" fmla="*/ 754911 h 4492350"/>
              <a:gd name="connsiteX9-1751" fmla="*/ 988828 w 3718598"/>
              <a:gd name="connsiteY9-1752" fmla="*/ 1924493 h 4492350"/>
              <a:gd name="connsiteX10-1753" fmla="*/ 1137684 w 3718598"/>
              <a:gd name="connsiteY10-1754" fmla="*/ 861237 h 4492350"/>
              <a:gd name="connsiteX11-1755" fmla="*/ 1222745 w 3718598"/>
              <a:gd name="connsiteY11-1756" fmla="*/ 2062716 h 4492350"/>
              <a:gd name="connsiteX12-1757" fmla="*/ 1690577 w 3718598"/>
              <a:gd name="connsiteY12-1758" fmla="*/ 2190307 h 4492350"/>
              <a:gd name="connsiteX13-1759" fmla="*/ 1956391 w 3718598"/>
              <a:gd name="connsiteY13-1760" fmla="*/ 0 h 4492350"/>
              <a:gd name="connsiteX14-1761" fmla="*/ 2083982 w 3718598"/>
              <a:gd name="connsiteY14-1762" fmla="*/ 978195 h 4492350"/>
              <a:gd name="connsiteX15-1763" fmla="*/ 1881963 w 3718598"/>
              <a:gd name="connsiteY15-1764" fmla="*/ 2232837 h 4492350"/>
              <a:gd name="connsiteX16-1765" fmla="*/ 2057494 w 3718598"/>
              <a:gd name="connsiteY16-1766" fmla="*/ 3046321 h 4492350"/>
              <a:gd name="connsiteX17-1767" fmla="*/ 2647507 w 3718598"/>
              <a:gd name="connsiteY17-1768" fmla="*/ 2519916 h 4492350"/>
              <a:gd name="connsiteX18-1769" fmla="*/ 2913694 w 3718598"/>
              <a:gd name="connsiteY18-1770" fmla="*/ 1291762 h 4492350"/>
              <a:gd name="connsiteX19-1771" fmla="*/ 2806809 w 3718598"/>
              <a:gd name="connsiteY19-1772" fmla="*/ 2383091 h 4492350"/>
              <a:gd name="connsiteX20-1773" fmla="*/ 3718598 w 3718598"/>
              <a:gd name="connsiteY20-1774" fmla="*/ 1120242 h 4492350"/>
              <a:gd name="connsiteX21-1775" fmla="*/ 2222205 w 3718598"/>
              <a:gd name="connsiteY21-1776" fmla="*/ 3370521 h 4492350"/>
              <a:gd name="connsiteX22-1777" fmla="*/ 2169042 w 3718598"/>
              <a:gd name="connsiteY22-1778" fmla="*/ 3817088 h 4492350"/>
              <a:gd name="connsiteX23-1779" fmla="*/ 3317358 w 3718598"/>
              <a:gd name="connsiteY23-1780" fmla="*/ 3094074 h 4492350"/>
              <a:gd name="connsiteX24-1781" fmla="*/ 2194317 w 3718598"/>
              <a:gd name="connsiteY24-1782" fmla="*/ 4030951 h 4492350"/>
              <a:gd name="connsiteX25-1783" fmla="*/ 2232838 w 3718598"/>
              <a:gd name="connsiteY25-1784" fmla="*/ 4476307 h 4492350"/>
              <a:gd name="connsiteX26-1785" fmla="*/ 2218194 w 3718598"/>
              <a:gd name="connsiteY26-1786" fmla="*/ 4491415 h 4492350"/>
              <a:gd name="connsiteX27-1787" fmla="*/ 1743740 w 3718598"/>
              <a:gd name="connsiteY27-1788" fmla="*/ 4492350 h 4492350"/>
              <a:gd name="connsiteX0-1789" fmla="*/ 1743740 w 3718598"/>
              <a:gd name="connsiteY0-1790" fmla="*/ 4492350 h 4492350"/>
              <a:gd name="connsiteX1-1791" fmla="*/ 1796903 w 3718598"/>
              <a:gd name="connsiteY1-1792" fmla="*/ 3785190 h 4492350"/>
              <a:gd name="connsiteX2-1793" fmla="*/ 1307805 w 3718598"/>
              <a:gd name="connsiteY2-1794" fmla="*/ 3381153 h 4492350"/>
              <a:gd name="connsiteX3-1795" fmla="*/ 31898 w 3718598"/>
              <a:gd name="connsiteY3-1796" fmla="*/ 2945218 h 4492350"/>
              <a:gd name="connsiteX4-1797" fmla="*/ 1127052 w 3718598"/>
              <a:gd name="connsiteY4-1798" fmla="*/ 3242930 h 4492350"/>
              <a:gd name="connsiteX5-1799" fmla="*/ 393405 w 3718598"/>
              <a:gd name="connsiteY5-1800" fmla="*/ 2456121 h 4492350"/>
              <a:gd name="connsiteX6-1801" fmla="*/ 1775638 w 3718598"/>
              <a:gd name="connsiteY6-1802" fmla="*/ 3519376 h 4492350"/>
              <a:gd name="connsiteX7-1803" fmla="*/ 1679945 w 3718598"/>
              <a:gd name="connsiteY7-1804" fmla="*/ 2392325 h 4492350"/>
              <a:gd name="connsiteX8-1805" fmla="*/ 0 w 3718598"/>
              <a:gd name="connsiteY8-1806" fmla="*/ 754911 h 4492350"/>
              <a:gd name="connsiteX9-1807" fmla="*/ 988828 w 3718598"/>
              <a:gd name="connsiteY9-1808" fmla="*/ 1924493 h 4492350"/>
              <a:gd name="connsiteX10-1809" fmla="*/ 1137684 w 3718598"/>
              <a:gd name="connsiteY10-1810" fmla="*/ 861237 h 4492350"/>
              <a:gd name="connsiteX11-1811" fmla="*/ 1222745 w 3718598"/>
              <a:gd name="connsiteY11-1812" fmla="*/ 2062716 h 4492350"/>
              <a:gd name="connsiteX12-1813" fmla="*/ 1690577 w 3718598"/>
              <a:gd name="connsiteY12-1814" fmla="*/ 2190307 h 4492350"/>
              <a:gd name="connsiteX13-1815" fmla="*/ 1956391 w 3718598"/>
              <a:gd name="connsiteY13-1816" fmla="*/ 0 h 4492350"/>
              <a:gd name="connsiteX14-1817" fmla="*/ 2083982 w 3718598"/>
              <a:gd name="connsiteY14-1818" fmla="*/ 978195 h 4492350"/>
              <a:gd name="connsiteX15-1819" fmla="*/ 1881963 w 3718598"/>
              <a:gd name="connsiteY15-1820" fmla="*/ 2232837 h 4492350"/>
              <a:gd name="connsiteX16-1821" fmla="*/ 2057494 w 3718598"/>
              <a:gd name="connsiteY16-1822" fmla="*/ 3046321 h 4492350"/>
              <a:gd name="connsiteX17-1823" fmla="*/ 2647507 w 3718598"/>
              <a:gd name="connsiteY17-1824" fmla="*/ 2519916 h 4492350"/>
              <a:gd name="connsiteX18-1825" fmla="*/ 2913694 w 3718598"/>
              <a:gd name="connsiteY18-1826" fmla="*/ 1291762 h 4492350"/>
              <a:gd name="connsiteX19-1827" fmla="*/ 2806809 w 3718598"/>
              <a:gd name="connsiteY19-1828" fmla="*/ 2383091 h 4492350"/>
              <a:gd name="connsiteX20-1829" fmla="*/ 3718598 w 3718598"/>
              <a:gd name="connsiteY20-1830" fmla="*/ 1120242 h 4492350"/>
              <a:gd name="connsiteX21-1831" fmla="*/ 2222205 w 3718598"/>
              <a:gd name="connsiteY21-1832" fmla="*/ 3370521 h 4492350"/>
              <a:gd name="connsiteX22-1833" fmla="*/ 2169042 w 3718598"/>
              <a:gd name="connsiteY22-1834" fmla="*/ 3817088 h 4492350"/>
              <a:gd name="connsiteX23-1835" fmla="*/ 3317358 w 3718598"/>
              <a:gd name="connsiteY23-1836" fmla="*/ 3094074 h 4492350"/>
              <a:gd name="connsiteX24-1837" fmla="*/ 2194317 w 3718598"/>
              <a:gd name="connsiteY24-1838" fmla="*/ 4030951 h 4492350"/>
              <a:gd name="connsiteX25-1839" fmla="*/ 2232838 w 3718598"/>
              <a:gd name="connsiteY25-1840" fmla="*/ 4476307 h 4492350"/>
              <a:gd name="connsiteX26-1841" fmla="*/ 2218194 w 3718598"/>
              <a:gd name="connsiteY26-1842" fmla="*/ 4491415 h 4492350"/>
              <a:gd name="connsiteX27-1843" fmla="*/ 1743740 w 3718598"/>
              <a:gd name="connsiteY27-1844" fmla="*/ 4492350 h 4492350"/>
              <a:gd name="connsiteX0-1845" fmla="*/ 1743740 w 3718598"/>
              <a:gd name="connsiteY0-1846" fmla="*/ 4492350 h 4492350"/>
              <a:gd name="connsiteX1-1847" fmla="*/ 1796903 w 3718598"/>
              <a:gd name="connsiteY1-1848" fmla="*/ 3785190 h 4492350"/>
              <a:gd name="connsiteX2-1849" fmla="*/ 1307805 w 3718598"/>
              <a:gd name="connsiteY2-1850" fmla="*/ 3381153 h 4492350"/>
              <a:gd name="connsiteX3-1851" fmla="*/ 31898 w 3718598"/>
              <a:gd name="connsiteY3-1852" fmla="*/ 2945218 h 4492350"/>
              <a:gd name="connsiteX4-1853" fmla="*/ 1127052 w 3718598"/>
              <a:gd name="connsiteY4-1854" fmla="*/ 3242930 h 4492350"/>
              <a:gd name="connsiteX5-1855" fmla="*/ 393405 w 3718598"/>
              <a:gd name="connsiteY5-1856" fmla="*/ 2456121 h 4492350"/>
              <a:gd name="connsiteX6-1857" fmla="*/ 1775638 w 3718598"/>
              <a:gd name="connsiteY6-1858" fmla="*/ 3519376 h 4492350"/>
              <a:gd name="connsiteX7-1859" fmla="*/ 1679945 w 3718598"/>
              <a:gd name="connsiteY7-1860" fmla="*/ 2392325 h 4492350"/>
              <a:gd name="connsiteX8-1861" fmla="*/ 0 w 3718598"/>
              <a:gd name="connsiteY8-1862" fmla="*/ 754911 h 4492350"/>
              <a:gd name="connsiteX9-1863" fmla="*/ 988828 w 3718598"/>
              <a:gd name="connsiteY9-1864" fmla="*/ 1924493 h 4492350"/>
              <a:gd name="connsiteX10-1865" fmla="*/ 1137684 w 3718598"/>
              <a:gd name="connsiteY10-1866" fmla="*/ 861237 h 4492350"/>
              <a:gd name="connsiteX11-1867" fmla="*/ 1222745 w 3718598"/>
              <a:gd name="connsiteY11-1868" fmla="*/ 2062716 h 4492350"/>
              <a:gd name="connsiteX12-1869" fmla="*/ 1690577 w 3718598"/>
              <a:gd name="connsiteY12-1870" fmla="*/ 2190307 h 4492350"/>
              <a:gd name="connsiteX13-1871" fmla="*/ 1956391 w 3718598"/>
              <a:gd name="connsiteY13-1872" fmla="*/ 0 h 4492350"/>
              <a:gd name="connsiteX14-1873" fmla="*/ 2083982 w 3718598"/>
              <a:gd name="connsiteY14-1874" fmla="*/ 978195 h 4492350"/>
              <a:gd name="connsiteX15-1875" fmla="*/ 1881963 w 3718598"/>
              <a:gd name="connsiteY15-1876" fmla="*/ 2232837 h 4492350"/>
              <a:gd name="connsiteX16-1877" fmla="*/ 2057494 w 3718598"/>
              <a:gd name="connsiteY16-1878" fmla="*/ 3046321 h 4492350"/>
              <a:gd name="connsiteX17-1879" fmla="*/ 2647507 w 3718598"/>
              <a:gd name="connsiteY17-1880" fmla="*/ 2519916 h 4492350"/>
              <a:gd name="connsiteX18-1881" fmla="*/ 2913694 w 3718598"/>
              <a:gd name="connsiteY18-1882" fmla="*/ 1291762 h 4492350"/>
              <a:gd name="connsiteX19-1883" fmla="*/ 2806809 w 3718598"/>
              <a:gd name="connsiteY19-1884" fmla="*/ 2383091 h 4492350"/>
              <a:gd name="connsiteX20-1885" fmla="*/ 3718598 w 3718598"/>
              <a:gd name="connsiteY20-1886" fmla="*/ 1120242 h 4492350"/>
              <a:gd name="connsiteX21-1887" fmla="*/ 2222205 w 3718598"/>
              <a:gd name="connsiteY21-1888" fmla="*/ 3370521 h 4492350"/>
              <a:gd name="connsiteX22-1889" fmla="*/ 2169042 w 3718598"/>
              <a:gd name="connsiteY22-1890" fmla="*/ 3817088 h 4492350"/>
              <a:gd name="connsiteX23-1891" fmla="*/ 3317358 w 3718598"/>
              <a:gd name="connsiteY23-1892" fmla="*/ 3094074 h 4492350"/>
              <a:gd name="connsiteX24-1893" fmla="*/ 2194317 w 3718598"/>
              <a:gd name="connsiteY24-1894" fmla="*/ 4030951 h 4492350"/>
              <a:gd name="connsiteX25-1895" fmla="*/ 2232838 w 3718598"/>
              <a:gd name="connsiteY25-1896" fmla="*/ 4476307 h 4492350"/>
              <a:gd name="connsiteX26-1897" fmla="*/ 2218194 w 3718598"/>
              <a:gd name="connsiteY26-1898" fmla="*/ 4491415 h 4492350"/>
              <a:gd name="connsiteX27-1899" fmla="*/ 1743740 w 3718598"/>
              <a:gd name="connsiteY27-1900" fmla="*/ 4492350 h 4492350"/>
              <a:gd name="connsiteX0-1901" fmla="*/ 1743740 w 3718598"/>
              <a:gd name="connsiteY0-1902" fmla="*/ 4492350 h 4492350"/>
              <a:gd name="connsiteX1-1903" fmla="*/ 1796903 w 3718598"/>
              <a:gd name="connsiteY1-1904" fmla="*/ 3785190 h 4492350"/>
              <a:gd name="connsiteX2-1905" fmla="*/ 1307805 w 3718598"/>
              <a:gd name="connsiteY2-1906" fmla="*/ 3381153 h 4492350"/>
              <a:gd name="connsiteX3-1907" fmla="*/ 31898 w 3718598"/>
              <a:gd name="connsiteY3-1908" fmla="*/ 2945218 h 4492350"/>
              <a:gd name="connsiteX4-1909" fmla="*/ 1127052 w 3718598"/>
              <a:gd name="connsiteY4-1910" fmla="*/ 3242930 h 4492350"/>
              <a:gd name="connsiteX5-1911" fmla="*/ 393405 w 3718598"/>
              <a:gd name="connsiteY5-1912" fmla="*/ 2456121 h 4492350"/>
              <a:gd name="connsiteX6-1913" fmla="*/ 1775638 w 3718598"/>
              <a:gd name="connsiteY6-1914" fmla="*/ 3519376 h 4492350"/>
              <a:gd name="connsiteX7-1915" fmla="*/ 1679945 w 3718598"/>
              <a:gd name="connsiteY7-1916" fmla="*/ 2392325 h 4492350"/>
              <a:gd name="connsiteX8-1917" fmla="*/ 0 w 3718598"/>
              <a:gd name="connsiteY8-1918" fmla="*/ 754911 h 4492350"/>
              <a:gd name="connsiteX9-1919" fmla="*/ 988828 w 3718598"/>
              <a:gd name="connsiteY9-1920" fmla="*/ 1924493 h 4492350"/>
              <a:gd name="connsiteX10-1921" fmla="*/ 1137684 w 3718598"/>
              <a:gd name="connsiteY10-1922" fmla="*/ 861237 h 4492350"/>
              <a:gd name="connsiteX11-1923" fmla="*/ 1222745 w 3718598"/>
              <a:gd name="connsiteY11-1924" fmla="*/ 2062716 h 4492350"/>
              <a:gd name="connsiteX12-1925" fmla="*/ 1690577 w 3718598"/>
              <a:gd name="connsiteY12-1926" fmla="*/ 2190307 h 4492350"/>
              <a:gd name="connsiteX13-1927" fmla="*/ 1956391 w 3718598"/>
              <a:gd name="connsiteY13-1928" fmla="*/ 0 h 4492350"/>
              <a:gd name="connsiteX14-1929" fmla="*/ 2083982 w 3718598"/>
              <a:gd name="connsiteY14-1930" fmla="*/ 978195 h 4492350"/>
              <a:gd name="connsiteX15-1931" fmla="*/ 1881963 w 3718598"/>
              <a:gd name="connsiteY15-1932" fmla="*/ 2232837 h 4492350"/>
              <a:gd name="connsiteX16-1933" fmla="*/ 2057494 w 3718598"/>
              <a:gd name="connsiteY16-1934" fmla="*/ 3046321 h 4492350"/>
              <a:gd name="connsiteX17-1935" fmla="*/ 2647507 w 3718598"/>
              <a:gd name="connsiteY17-1936" fmla="*/ 2519916 h 4492350"/>
              <a:gd name="connsiteX18-1937" fmla="*/ 2913694 w 3718598"/>
              <a:gd name="connsiteY18-1938" fmla="*/ 1291762 h 4492350"/>
              <a:gd name="connsiteX19-1939" fmla="*/ 2806809 w 3718598"/>
              <a:gd name="connsiteY19-1940" fmla="*/ 2383091 h 4492350"/>
              <a:gd name="connsiteX20-1941" fmla="*/ 3718598 w 3718598"/>
              <a:gd name="connsiteY20-1942" fmla="*/ 1120242 h 4492350"/>
              <a:gd name="connsiteX21-1943" fmla="*/ 2222205 w 3718598"/>
              <a:gd name="connsiteY21-1944" fmla="*/ 3370521 h 4492350"/>
              <a:gd name="connsiteX22-1945" fmla="*/ 2169042 w 3718598"/>
              <a:gd name="connsiteY22-1946" fmla="*/ 3817088 h 4492350"/>
              <a:gd name="connsiteX23-1947" fmla="*/ 3317358 w 3718598"/>
              <a:gd name="connsiteY23-1948" fmla="*/ 3094074 h 4492350"/>
              <a:gd name="connsiteX24-1949" fmla="*/ 2194317 w 3718598"/>
              <a:gd name="connsiteY24-1950" fmla="*/ 4030951 h 4492350"/>
              <a:gd name="connsiteX25-1951" fmla="*/ 2232838 w 3718598"/>
              <a:gd name="connsiteY25-1952" fmla="*/ 4476307 h 4492350"/>
              <a:gd name="connsiteX26-1953" fmla="*/ 2218194 w 3718598"/>
              <a:gd name="connsiteY26-1954" fmla="*/ 4491415 h 4492350"/>
              <a:gd name="connsiteX27-1955" fmla="*/ 1743740 w 3718598"/>
              <a:gd name="connsiteY27-1956" fmla="*/ 4492350 h 4492350"/>
              <a:gd name="connsiteX0-1957" fmla="*/ 1743740 w 3718598"/>
              <a:gd name="connsiteY0-1958" fmla="*/ 4492350 h 4492350"/>
              <a:gd name="connsiteX1-1959" fmla="*/ 1796903 w 3718598"/>
              <a:gd name="connsiteY1-1960" fmla="*/ 3785190 h 4492350"/>
              <a:gd name="connsiteX2-1961" fmla="*/ 1307805 w 3718598"/>
              <a:gd name="connsiteY2-1962" fmla="*/ 3381153 h 4492350"/>
              <a:gd name="connsiteX3-1963" fmla="*/ 31898 w 3718598"/>
              <a:gd name="connsiteY3-1964" fmla="*/ 2945218 h 4492350"/>
              <a:gd name="connsiteX4-1965" fmla="*/ 1127052 w 3718598"/>
              <a:gd name="connsiteY4-1966" fmla="*/ 3242930 h 4492350"/>
              <a:gd name="connsiteX5-1967" fmla="*/ 393405 w 3718598"/>
              <a:gd name="connsiteY5-1968" fmla="*/ 2456121 h 4492350"/>
              <a:gd name="connsiteX6-1969" fmla="*/ 1775638 w 3718598"/>
              <a:gd name="connsiteY6-1970" fmla="*/ 3519376 h 4492350"/>
              <a:gd name="connsiteX7-1971" fmla="*/ 1679945 w 3718598"/>
              <a:gd name="connsiteY7-1972" fmla="*/ 2392325 h 4492350"/>
              <a:gd name="connsiteX8-1973" fmla="*/ 0 w 3718598"/>
              <a:gd name="connsiteY8-1974" fmla="*/ 754911 h 4492350"/>
              <a:gd name="connsiteX9-1975" fmla="*/ 988828 w 3718598"/>
              <a:gd name="connsiteY9-1976" fmla="*/ 1924493 h 4492350"/>
              <a:gd name="connsiteX10-1977" fmla="*/ 1137684 w 3718598"/>
              <a:gd name="connsiteY10-1978" fmla="*/ 861237 h 4492350"/>
              <a:gd name="connsiteX11-1979" fmla="*/ 1222745 w 3718598"/>
              <a:gd name="connsiteY11-1980" fmla="*/ 2062716 h 4492350"/>
              <a:gd name="connsiteX12-1981" fmla="*/ 1690577 w 3718598"/>
              <a:gd name="connsiteY12-1982" fmla="*/ 2190307 h 4492350"/>
              <a:gd name="connsiteX13-1983" fmla="*/ 1956391 w 3718598"/>
              <a:gd name="connsiteY13-1984" fmla="*/ 0 h 4492350"/>
              <a:gd name="connsiteX14-1985" fmla="*/ 2083982 w 3718598"/>
              <a:gd name="connsiteY14-1986" fmla="*/ 978195 h 4492350"/>
              <a:gd name="connsiteX15-1987" fmla="*/ 1881963 w 3718598"/>
              <a:gd name="connsiteY15-1988" fmla="*/ 2232837 h 4492350"/>
              <a:gd name="connsiteX16-1989" fmla="*/ 2057494 w 3718598"/>
              <a:gd name="connsiteY16-1990" fmla="*/ 3046321 h 4492350"/>
              <a:gd name="connsiteX17-1991" fmla="*/ 2647507 w 3718598"/>
              <a:gd name="connsiteY17-1992" fmla="*/ 2519916 h 4492350"/>
              <a:gd name="connsiteX18-1993" fmla="*/ 2913694 w 3718598"/>
              <a:gd name="connsiteY18-1994" fmla="*/ 1291762 h 4492350"/>
              <a:gd name="connsiteX19-1995" fmla="*/ 2806809 w 3718598"/>
              <a:gd name="connsiteY19-1996" fmla="*/ 2383091 h 4492350"/>
              <a:gd name="connsiteX20-1997" fmla="*/ 3718598 w 3718598"/>
              <a:gd name="connsiteY20-1998" fmla="*/ 1120242 h 4492350"/>
              <a:gd name="connsiteX21-1999" fmla="*/ 2222205 w 3718598"/>
              <a:gd name="connsiteY21-2000" fmla="*/ 3370521 h 4492350"/>
              <a:gd name="connsiteX22-2001" fmla="*/ 2169042 w 3718598"/>
              <a:gd name="connsiteY22-2002" fmla="*/ 3817088 h 4492350"/>
              <a:gd name="connsiteX23-2003" fmla="*/ 3317358 w 3718598"/>
              <a:gd name="connsiteY23-2004" fmla="*/ 3094074 h 4492350"/>
              <a:gd name="connsiteX24-2005" fmla="*/ 2194317 w 3718598"/>
              <a:gd name="connsiteY24-2006" fmla="*/ 4030951 h 4492350"/>
              <a:gd name="connsiteX25-2007" fmla="*/ 2232838 w 3718598"/>
              <a:gd name="connsiteY25-2008" fmla="*/ 4476307 h 4492350"/>
              <a:gd name="connsiteX26-2009" fmla="*/ 2218194 w 3718598"/>
              <a:gd name="connsiteY26-2010" fmla="*/ 4491415 h 4492350"/>
              <a:gd name="connsiteX27-2011" fmla="*/ 1743740 w 3718598"/>
              <a:gd name="connsiteY27-2012" fmla="*/ 4492350 h 4492350"/>
              <a:gd name="connsiteX0-2013" fmla="*/ 1743740 w 3694535"/>
              <a:gd name="connsiteY0-2014" fmla="*/ 4492350 h 4492350"/>
              <a:gd name="connsiteX1-2015" fmla="*/ 1796903 w 3694535"/>
              <a:gd name="connsiteY1-2016" fmla="*/ 3785190 h 4492350"/>
              <a:gd name="connsiteX2-2017" fmla="*/ 1307805 w 3694535"/>
              <a:gd name="connsiteY2-2018" fmla="*/ 3381153 h 4492350"/>
              <a:gd name="connsiteX3-2019" fmla="*/ 31898 w 3694535"/>
              <a:gd name="connsiteY3-2020" fmla="*/ 2945218 h 4492350"/>
              <a:gd name="connsiteX4-2021" fmla="*/ 1127052 w 3694535"/>
              <a:gd name="connsiteY4-2022" fmla="*/ 3242930 h 4492350"/>
              <a:gd name="connsiteX5-2023" fmla="*/ 393405 w 3694535"/>
              <a:gd name="connsiteY5-2024" fmla="*/ 2456121 h 4492350"/>
              <a:gd name="connsiteX6-2025" fmla="*/ 1775638 w 3694535"/>
              <a:gd name="connsiteY6-2026" fmla="*/ 3519376 h 4492350"/>
              <a:gd name="connsiteX7-2027" fmla="*/ 1679945 w 3694535"/>
              <a:gd name="connsiteY7-2028" fmla="*/ 2392325 h 4492350"/>
              <a:gd name="connsiteX8-2029" fmla="*/ 0 w 3694535"/>
              <a:gd name="connsiteY8-2030" fmla="*/ 754911 h 4492350"/>
              <a:gd name="connsiteX9-2031" fmla="*/ 988828 w 3694535"/>
              <a:gd name="connsiteY9-2032" fmla="*/ 1924493 h 4492350"/>
              <a:gd name="connsiteX10-2033" fmla="*/ 1137684 w 3694535"/>
              <a:gd name="connsiteY10-2034" fmla="*/ 861237 h 4492350"/>
              <a:gd name="connsiteX11-2035" fmla="*/ 1222745 w 3694535"/>
              <a:gd name="connsiteY11-2036" fmla="*/ 2062716 h 4492350"/>
              <a:gd name="connsiteX12-2037" fmla="*/ 1690577 w 3694535"/>
              <a:gd name="connsiteY12-2038" fmla="*/ 2190307 h 4492350"/>
              <a:gd name="connsiteX13-2039" fmla="*/ 1956391 w 3694535"/>
              <a:gd name="connsiteY13-2040" fmla="*/ 0 h 4492350"/>
              <a:gd name="connsiteX14-2041" fmla="*/ 2083982 w 3694535"/>
              <a:gd name="connsiteY14-2042" fmla="*/ 978195 h 4492350"/>
              <a:gd name="connsiteX15-2043" fmla="*/ 1881963 w 3694535"/>
              <a:gd name="connsiteY15-2044" fmla="*/ 2232837 h 4492350"/>
              <a:gd name="connsiteX16-2045" fmla="*/ 2057494 w 3694535"/>
              <a:gd name="connsiteY16-2046" fmla="*/ 3046321 h 4492350"/>
              <a:gd name="connsiteX17-2047" fmla="*/ 2647507 w 3694535"/>
              <a:gd name="connsiteY17-2048" fmla="*/ 2519916 h 4492350"/>
              <a:gd name="connsiteX18-2049" fmla="*/ 2913694 w 3694535"/>
              <a:gd name="connsiteY18-2050" fmla="*/ 1291762 h 4492350"/>
              <a:gd name="connsiteX19-2051" fmla="*/ 2806809 w 3694535"/>
              <a:gd name="connsiteY19-2052" fmla="*/ 2383091 h 4492350"/>
              <a:gd name="connsiteX20-2053" fmla="*/ 3694535 w 3694535"/>
              <a:gd name="connsiteY20-2054" fmla="*/ 1124252 h 4492350"/>
              <a:gd name="connsiteX21-2055" fmla="*/ 2222205 w 3694535"/>
              <a:gd name="connsiteY21-2056" fmla="*/ 3370521 h 4492350"/>
              <a:gd name="connsiteX22-2057" fmla="*/ 2169042 w 3694535"/>
              <a:gd name="connsiteY22-2058" fmla="*/ 3817088 h 4492350"/>
              <a:gd name="connsiteX23-2059" fmla="*/ 3317358 w 3694535"/>
              <a:gd name="connsiteY23-2060" fmla="*/ 3094074 h 4492350"/>
              <a:gd name="connsiteX24-2061" fmla="*/ 2194317 w 3694535"/>
              <a:gd name="connsiteY24-2062" fmla="*/ 4030951 h 4492350"/>
              <a:gd name="connsiteX25-2063" fmla="*/ 2232838 w 3694535"/>
              <a:gd name="connsiteY25-2064" fmla="*/ 4476307 h 4492350"/>
              <a:gd name="connsiteX26-2065" fmla="*/ 2218194 w 3694535"/>
              <a:gd name="connsiteY26-2066" fmla="*/ 4491415 h 4492350"/>
              <a:gd name="connsiteX27-2067" fmla="*/ 1743740 w 3694535"/>
              <a:gd name="connsiteY27-2068" fmla="*/ 4492350 h 4492350"/>
              <a:gd name="connsiteX0-2069" fmla="*/ 1743740 w 3694535"/>
              <a:gd name="connsiteY0-2070" fmla="*/ 4492350 h 4492350"/>
              <a:gd name="connsiteX1-2071" fmla="*/ 1796903 w 3694535"/>
              <a:gd name="connsiteY1-2072" fmla="*/ 3785190 h 4492350"/>
              <a:gd name="connsiteX2-2073" fmla="*/ 1307805 w 3694535"/>
              <a:gd name="connsiteY2-2074" fmla="*/ 3381153 h 4492350"/>
              <a:gd name="connsiteX3-2075" fmla="*/ 31898 w 3694535"/>
              <a:gd name="connsiteY3-2076" fmla="*/ 2945218 h 4492350"/>
              <a:gd name="connsiteX4-2077" fmla="*/ 1127052 w 3694535"/>
              <a:gd name="connsiteY4-2078" fmla="*/ 3242930 h 4492350"/>
              <a:gd name="connsiteX5-2079" fmla="*/ 393405 w 3694535"/>
              <a:gd name="connsiteY5-2080" fmla="*/ 2456121 h 4492350"/>
              <a:gd name="connsiteX6-2081" fmla="*/ 1775638 w 3694535"/>
              <a:gd name="connsiteY6-2082" fmla="*/ 3519376 h 4492350"/>
              <a:gd name="connsiteX7-2083" fmla="*/ 1679945 w 3694535"/>
              <a:gd name="connsiteY7-2084" fmla="*/ 2392325 h 4492350"/>
              <a:gd name="connsiteX8-2085" fmla="*/ 0 w 3694535"/>
              <a:gd name="connsiteY8-2086" fmla="*/ 754911 h 4492350"/>
              <a:gd name="connsiteX9-2087" fmla="*/ 988828 w 3694535"/>
              <a:gd name="connsiteY9-2088" fmla="*/ 1924493 h 4492350"/>
              <a:gd name="connsiteX10-2089" fmla="*/ 1137684 w 3694535"/>
              <a:gd name="connsiteY10-2090" fmla="*/ 861237 h 4492350"/>
              <a:gd name="connsiteX11-2091" fmla="*/ 1222745 w 3694535"/>
              <a:gd name="connsiteY11-2092" fmla="*/ 2062716 h 4492350"/>
              <a:gd name="connsiteX12-2093" fmla="*/ 1690577 w 3694535"/>
              <a:gd name="connsiteY12-2094" fmla="*/ 2190307 h 4492350"/>
              <a:gd name="connsiteX13-2095" fmla="*/ 1956391 w 3694535"/>
              <a:gd name="connsiteY13-2096" fmla="*/ 0 h 4492350"/>
              <a:gd name="connsiteX14-2097" fmla="*/ 2083982 w 3694535"/>
              <a:gd name="connsiteY14-2098" fmla="*/ 978195 h 4492350"/>
              <a:gd name="connsiteX15-2099" fmla="*/ 1881963 w 3694535"/>
              <a:gd name="connsiteY15-2100" fmla="*/ 2232837 h 4492350"/>
              <a:gd name="connsiteX16-2101" fmla="*/ 2057494 w 3694535"/>
              <a:gd name="connsiteY16-2102" fmla="*/ 3046321 h 4492350"/>
              <a:gd name="connsiteX17-2103" fmla="*/ 2647507 w 3694535"/>
              <a:gd name="connsiteY17-2104" fmla="*/ 2519916 h 4492350"/>
              <a:gd name="connsiteX18-2105" fmla="*/ 2913694 w 3694535"/>
              <a:gd name="connsiteY18-2106" fmla="*/ 1291762 h 4492350"/>
              <a:gd name="connsiteX19-2107" fmla="*/ 2806809 w 3694535"/>
              <a:gd name="connsiteY19-2108" fmla="*/ 2383091 h 4492350"/>
              <a:gd name="connsiteX20-2109" fmla="*/ 3694535 w 3694535"/>
              <a:gd name="connsiteY20-2110" fmla="*/ 1124252 h 4492350"/>
              <a:gd name="connsiteX21-2111" fmla="*/ 2222205 w 3694535"/>
              <a:gd name="connsiteY21-2112" fmla="*/ 3370521 h 4492350"/>
              <a:gd name="connsiteX22-2113" fmla="*/ 2169042 w 3694535"/>
              <a:gd name="connsiteY22-2114" fmla="*/ 3817088 h 4492350"/>
              <a:gd name="connsiteX23-2115" fmla="*/ 3317358 w 3694535"/>
              <a:gd name="connsiteY23-2116" fmla="*/ 3094074 h 4492350"/>
              <a:gd name="connsiteX24-2117" fmla="*/ 2194317 w 3694535"/>
              <a:gd name="connsiteY24-2118" fmla="*/ 4030951 h 4492350"/>
              <a:gd name="connsiteX25-2119" fmla="*/ 2232838 w 3694535"/>
              <a:gd name="connsiteY25-2120" fmla="*/ 4476307 h 4492350"/>
              <a:gd name="connsiteX26-2121" fmla="*/ 2218194 w 3694535"/>
              <a:gd name="connsiteY26-2122" fmla="*/ 4491415 h 4492350"/>
              <a:gd name="connsiteX27-2123" fmla="*/ 1743740 w 3694535"/>
              <a:gd name="connsiteY27-2124" fmla="*/ 4492350 h 4492350"/>
              <a:gd name="connsiteX0-2125" fmla="*/ 1743740 w 3694535"/>
              <a:gd name="connsiteY0-2126" fmla="*/ 4492350 h 4492350"/>
              <a:gd name="connsiteX1-2127" fmla="*/ 1796903 w 3694535"/>
              <a:gd name="connsiteY1-2128" fmla="*/ 3785190 h 4492350"/>
              <a:gd name="connsiteX2-2129" fmla="*/ 1307805 w 3694535"/>
              <a:gd name="connsiteY2-2130" fmla="*/ 3381153 h 4492350"/>
              <a:gd name="connsiteX3-2131" fmla="*/ 31898 w 3694535"/>
              <a:gd name="connsiteY3-2132" fmla="*/ 2945218 h 4492350"/>
              <a:gd name="connsiteX4-2133" fmla="*/ 1127052 w 3694535"/>
              <a:gd name="connsiteY4-2134" fmla="*/ 3242930 h 4492350"/>
              <a:gd name="connsiteX5-2135" fmla="*/ 393405 w 3694535"/>
              <a:gd name="connsiteY5-2136" fmla="*/ 2456121 h 4492350"/>
              <a:gd name="connsiteX6-2137" fmla="*/ 1775638 w 3694535"/>
              <a:gd name="connsiteY6-2138" fmla="*/ 3519376 h 4492350"/>
              <a:gd name="connsiteX7-2139" fmla="*/ 1679945 w 3694535"/>
              <a:gd name="connsiteY7-2140" fmla="*/ 2392325 h 4492350"/>
              <a:gd name="connsiteX8-2141" fmla="*/ 0 w 3694535"/>
              <a:gd name="connsiteY8-2142" fmla="*/ 754911 h 4492350"/>
              <a:gd name="connsiteX9-2143" fmla="*/ 988828 w 3694535"/>
              <a:gd name="connsiteY9-2144" fmla="*/ 1924493 h 4492350"/>
              <a:gd name="connsiteX10-2145" fmla="*/ 1137684 w 3694535"/>
              <a:gd name="connsiteY10-2146" fmla="*/ 861237 h 4492350"/>
              <a:gd name="connsiteX11-2147" fmla="*/ 1222745 w 3694535"/>
              <a:gd name="connsiteY11-2148" fmla="*/ 2062716 h 4492350"/>
              <a:gd name="connsiteX12-2149" fmla="*/ 1690577 w 3694535"/>
              <a:gd name="connsiteY12-2150" fmla="*/ 2190307 h 4492350"/>
              <a:gd name="connsiteX13-2151" fmla="*/ 1956391 w 3694535"/>
              <a:gd name="connsiteY13-2152" fmla="*/ 0 h 4492350"/>
              <a:gd name="connsiteX14-2153" fmla="*/ 2083982 w 3694535"/>
              <a:gd name="connsiteY14-2154" fmla="*/ 978195 h 4492350"/>
              <a:gd name="connsiteX15-2155" fmla="*/ 1881963 w 3694535"/>
              <a:gd name="connsiteY15-2156" fmla="*/ 2232837 h 4492350"/>
              <a:gd name="connsiteX16-2157" fmla="*/ 2057494 w 3694535"/>
              <a:gd name="connsiteY16-2158" fmla="*/ 3046321 h 4492350"/>
              <a:gd name="connsiteX17-2159" fmla="*/ 2647507 w 3694535"/>
              <a:gd name="connsiteY17-2160" fmla="*/ 2519916 h 4492350"/>
              <a:gd name="connsiteX18-2161" fmla="*/ 2913694 w 3694535"/>
              <a:gd name="connsiteY18-2162" fmla="*/ 1291762 h 4492350"/>
              <a:gd name="connsiteX19-2163" fmla="*/ 2806809 w 3694535"/>
              <a:gd name="connsiteY19-2164" fmla="*/ 2383091 h 4492350"/>
              <a:gd name="connsiteX20-2165" fmla="*/ 3694535 w 3694535"/>
              <a:gd name="connsiteY20-2166" fmla="*/ 1124252 h 4492350"/>
              <a:gd name="connsiteX21-2167" fmla="*/ 2222205 w 3694535"/>
              <a:gd name="connsiteY21-2168" fmla="*/ 3370521 h 4492350"/>
              <a:gd name="connsiteX22-2169" fmla="*/ 2169042 w 3694535"/>
              <a:gd name="connsiteY22-2170" fmla="*/ 3817088 h 4492350"/>
              <a:gd name="connsiteX23-2171" fmla="*/ 3317358 w 3694535"/>
              <a:gd name="connsiteY23-2172" fmla="*/ 3094074 h 4492350"/>
              <a:gd name="connsiteX24-2173" fmla="*/ 2194317 w 3694535"/>
              <a:gd name="connsiteY24-2174" fmla="*/ 4030951 h 4492350"/>
              <a:gd name="connsiteX25-2175" fmla="*/ 2232838 w 3694535"/>
              <a:gd name="connsiteY25-2176" fmla="*/ 4476307 h 4492350"/>
              <a:gd name="connsiteX26-2177" fmla="*/ 2218194 w 3694535"/>
              <a:gd name="connsiteY26-2178" fmla="*/ 4491415 h 4492350"/>
              <a:gd name="connsiteX27-2179" fmla="*/ 1743740 w 3694535"/>
              <a:gd name="connsiteY27-2180" fmla="*/ 4492350 h 4492350"/>
              <a:gd name="connsiteX0-2181" fmla="*/ 1743740 w 3694535"/>
              <a:gd name="connsiteY0-2182" fmla="*/ 4492350 h 4492350"/>
              <a:gd name="connsiteX1-2183" fmla="*/ 1796903 w 3694535"/>
              <a:gd name="connsiteY1-2184" fmla="*/ 3785190 h 4492350"/>
              <a:gd name="connsiteX2-2185" fmla="*/ 1307805 w 3694535"/>
              <a:gd name="connsiteY2-2186" fmla="*/ 3381153 h 4492350"/>
              <a:gd name="connsiteX3-2187" fmla="*/ 31898 w 3694535"/>
              <a:gd name="connsiteY3-2188" fmla="*/ 2945218 h 4492350"/>
              <a:gd name="connsiteX4-2189" fmla="*/ 1127052 w 3694535"/>
              <a:gd name="connsiteY4-2190" fmla="*/ 3242930 h 4492350"/>
              <a:gd name="connsiteX5-2191" fmla="*/ 393405 w 3694535"/>
              <a:gd name="connsiteY5-2192" fmla="*/ 2456121 h 4492350"/>
              <a:gd name="connsiteX6-2193" fmla="*/ 1775638 w 3694535"/>
              <a:gd name="connsiteY6-2194" fmla="*/ 3519376 h 4492350"/>
              <a:gd name="connsiteX7-2195" fmla="*/ 1679945 w 3694535"/>
              <a:gd name="connsiteY7-2196" fmla="*/ 2392325 h 4492350"/>
              <a:gd name="connsiteX8-2197" fmla="*/ 0 w 3694535"/>
              <a:gd name="connsiteY8-2198" fmla="*/ 754911 h 4492350"/>
              <a:gd name="connsiteX9-2199" fmla="*/ 988828 w 3694535"/>
              <a:gd name="connsiteY9-2200" fmla="*/ 1924493 h 4492350"/>
              <a:gd name="connsiteX10-2201" fmla="*/ 1137684 w 3694535"/>
              <a:gd name="connsiteY10-2202" fmla="*/ 861237 h 4492350"/>
              <a:gd name="connsiteX11-2203" fmla="*/ 1222745 w 3694535"/>
              <a:gd name="connsiteY11-2204" fmla="*/ 2062716 h 4492350"/>
              <a:gd name="connsiteX12-2205" fmla="*/ 1690577 w 3694535"/>
              <a:gd name="connsiteY12-2206" fmla="*/ 2190307 h 4492350"/>
              <a:gd name="connsiteX13-2207" fmla="*/ 1956391 w 3694535"/>
              <a:gd name="connsiteY13-2208" fmla="*/ 0 h 4492350"/>
              <a:gd name="connsiteX14-2209" fmla="*/ 2083982 w 3694535"/>
              <a:gd name="connsiteY14-2210" fmla="*/ 978195 h 4492350"/>
              <a:gd name="connsiteX15-2211" fmla="*/ 1881963 w 3694535"/>
              <a:gd name="connsiteY15-2212" fmla="*/ 2232837 h 4492350"/>
              <a:gd name="connsiteX16-2213" fmla="*/ 2057494 w 3694535"/>
              <a:gd name="connsiteY16-2214" fmla="*/ 3046321 h 4492350"/>
              <a:gd name="connsiteX17-2215" fmla="*/ 2647507 w 3694535"/>
              <a:gd name="connsiteY17-2216" fmla="*/ 2519916 h 4492350"/>
              <a:gd name="connsiteX18-2217" fmla="*/ 2913694 w 3694535"/>
              <a:gd name="connsiteY18-2218" fmla="*/ 1291762 h 4492350"/>
              <a:gd name="connsiteX19-2219" fmla="*/ 2806809 w 3694535"/>
              <a:gd name="connsiteY19-2220" fmla="*/ 2383091 h 4492350"/>
              <a:gd name="connsiteX20-2221" fmla="*/ 3694535 w 3694535"/>
              <a:gd name="connsiteY20-2222" fmla="*/ 1124252 h 4492350"/>
              <a:gd name="connsiteX21-2223" fmla="*/ 2222205 w 3694535"/>
              <a:gd name="connsiteY21-2224" fmla="*/ 3370521 h 4492350"/>
              <a:gd name="connsiteX22-2225" fmla="*/ 2169042 w 3694535"/>
              <a:gd name="connsiteY22-2226" fmla="*/ 3817088 h 4492350"/>
              <a:gd name="connsiteX23-2227" fmla="*/ 3317358 w 3694535"/>
              <a:gd name="connsiteY23-2228" fmla="*/ 3094074 h 4492350"/>
              <a:gd name="connsiteX24-2229" fmla="*/ 2194317 w 3694535"/>
              <a:gd name="connsiteY24-2230" fmla="*/ 4030951 h 4492350"/>
              <a:gd name="connsiteX25-2231" fmla="*/ 2232838 w 3694535"/>
              <a:gd name="connsiteY25-2232" fmla="*/ 4476307 h 4492350"/>
              <a:gd name="connsiteX26-2233" fmla="*/ 2218194 w 3694535"/>
              <a:gd name="connsiteY26-2234" fmla="*/ 4491415 h 4492350"/>
              <a:gd name="connsiteX27-2235" fmla="*/ 1743740 w 3694535"/>
              <a:gd name="connsiteY27-2236" fmla="*/ 4492350 h 4492350"/>
              <a:gd name="connsiteX0-2237" fmla="*/ 1743740 w 3694535"/>
              <a:gd name="connsiteY0-2238" fmla="*/ 4492350 h 4492350"/>
              <a:gd name="connsiteX1-2239" fmla="*/ 1796903 w 3694535"/>
              <a:gd name="connsiteY1-2240" fmla="*/ 3785190 h 4492350"/>
              <a:gd name="connsiteX2-2241" fmla="*/ 1307805 w 3694535"/>
              <a:gd name="connsiteY2-2242" fmla="*/ 3381153 h 4492350"/>
              <a:gd name="connsiteX3-2243" fmla="*/ 31898 w 3694535"/>
              <a:gd name="connsiteY3-2244" fmla="*/ 2945218 h 4492350"/>
              <a:gd name="connsiteX4-2245" fmla="*/ 1127052 w 3694535"/>
              <a:gd name="connsiteY4-2246" fmla="*/ 3242930 h 4492350"/>
              <a:gd name="connsiteX5-2247" fmla="*/ 393405 w 3694535"/>
              <a:gd name="connsiteY5-2248" fmla="*/ 2456121 h 4492350"/>
              <a:gd name="connsiteX6-2249" fmla="*/ 1775638 w 3694535"/>
              <a:gd name="connsiteY6-2250" fmla="*/ 3519376 h 4492350"/>
              <a:gd name="connsiteX7-2251" fmla="*/ 1679945 w 3694535"/>
              <a:gd name="connsiteY7-2252" fmla="*/ 2392325 h 4492350"/>
              <a:gd name="connsiteX8-2253" fmla="*/ 0 w 3694535"/>
              <a:gd name="connsiteY8-2254" fmla="*/ 754911 h 4492350"/>
              <a:gd name="connsiteX9-2255" fmla="*/ 988828 w 3694535"/>
              <a:gd name="connsiteY9-2256" fmla="*/ 1924493 h 4492350"/>
              <a:gd name="connsiteX10-2257" fmla="*/ 1137684 w 3694535"/>
              <a:gd name="connsiteY10-2258" fmla="*/ 861237 h 4492350"/>
              <a:gd name="connsiteX11-2259" fmla="*/ 1222745 w 3694535"/>
              <a:gd name="connsiteY11-2260" fmla="*/ 2062716 h 4492350"/>
              <a:gd name="connsiteX12-2261" fmla="*/ 1690577 w 3694535"/>
              <a:gd name="connsiteY12-2262" fmla="*/ 2190307 h 4492350"/>
              <a:gd name="connsiteX13-2263" fmla="*/ 1956391 w 3694535"/>
              <a:gd name="connsiteY13-2264" fmla="*/ 0 h 4492350"/>
              <a:gd name="connsiteX14-2265" fmla="*/ 2083982 w 3694535"/>
              <a:gd name="connsiteY14-2266" fmla="*/ 978195 h 4492350"/>
              <a:gd name="connsiteX15-2267" fmla="*/ 1881963 w 3694535"/>
              <a:gd name="connsiteY15-2268" fmla="*/ 2232837 h 4492350"/>
              <a:gd name="connsiteX16-2269" fmla="*/ 2057494 w 3694535"/>
              <a:gd name="connsiteY16-2270" fmla="*/ 3046321 h 4492350"/>
              <a:gd name="connsiteX17-2271" fmla="*/ 2647507 w 3694535"/>
              <a:gd name="connsiteY17-2272" fmla="*/ 2519916 h 4492350"/>
              <a:gd name="connsiteX18-2273" fmla="*/ 2913694 w 3694535"/>
              <a:gd name="connsiteY18-2274" fmla="*/ 1291762 h 4492350"/>
              <a:gd name="connsiteX19-2275" fmla="*/ 2806809 w 3694535"/>
              <a:gd name="connsiteY19-2276" fmla="*/ 2383091 h 4492350"/>
              <a:gd name="connsiteX20-2277" fmla="*/ 3694535 w 3694535"/>
              <a:gd name="connsiteY20-2278" fmla="*/ 1124252 h 4492350"/>
              <a:gd name="connsiteX21-2279" fmla="*/ 2222205 w 3694535"/>
              <a:gd name="connsiteY21-2280" fmla="*/ 3370521 h 4492350"/>
              <a:gd name="connsiteX22-2281" fmla="*/ 2169042 w 3694535"/>
              <a:gd name="connsiteY22-2282" fmla="*/ 3817088 h 4492350"/>
              <a:gd name="connsiteX23-2283" fmla="*/ 3317358 w 3694535"/>
              <a:gd name="connsiteY23-2284" fmla="*/ 3094074 h 4492350"/>
              <a:gd name="connsiteX24-2285" fmla="*/ 2194317 w 3694535"/>
              <a:gd name="connsiteY24-2286" fmla="*/ 4030951 h 4492350"/>
              <a:gd name="connsiteX25-2287" fmla="*/ 2232838 w 3694535"/>
              <a:gd name="connsiteY25-2288" fmla="*/ 4476307 h 4492350"/>
              <a:gd name="connsiteX26-2289" fmla="*/ 2218194 w 3694535"/>
              <a:gd name="connsiteY26-2290" fmla="*/ 4491415 h 4492350"/>
              <a:gd name="connsiteX27-2291" fmla="*/ 1743740 w 3694535"/>
              <a:gd name="connsiteY27-2292" fmla="*/ 4492350 h 4492350"/>
              <a:gd name="connsiteX0-2293" fmla="*/ 1743740 w 3694535"/>
              <a:gd name="connsiteY0-2294" fmla="*/ 4492350 h 4492350"/>
              <a:gd name="connsiteX1-2295" fmla="*/ 1796903 w 3694535"/>
              <a:gd name="connsiteY1-2296" fmla="*/ 3785190 h 4492350"/>
              <a:gd name="connsiteX2-2297" fmla="*/ 1307805 w 3694535"/>
              <a:gd name="connsiteY2-2298" fmla="*/ 3381153 h 4492350"/>
              <a:gd name="connsiteX3-2299" fmla="*/ 31898 w 3694535"/>
              <a:gd name="connsiteY3-2300" fmla="*/ 2945218 h 4492350"/>
              <a:gd name="connsiteX4-2301" fmla="*/ 1127052 w 3694535"/>
              <a:gd name="connsiteY4-2302" fmla="*/ 3242930 h 4492350"/>
              <a:gd name="connsiteX5-2303" fmla="*/ 393405 w 3694535"/>
              <a:gd name="connsiteY5-2304" fmla="*/ 2456121 h 4492350"/>
              <a:gd name="connsiteX6-2305" fmla="*/ 1775638 w 3694535"/>
              <a:gd name="connsiteY6-2306" fmla="*/ 3519376 h 4492350"/>
              <a:gd name="connsiteX7-2307" fmla="*/ 1679945 w 3694535"/>
              <a:gd name="connsiteY7-2308" fmla="*/ 2392325 h 4492350"/>
              <a:gd name="connsiteX8-2309" fmla="*/ 0 w 3694535"/>
              <a:gd name="connsiteY8-2310" fmla="*/ 754911 h 4492350"/>
              <a:gd name="connsiteX9-2311" fmla="*/ 988828 w 3694535"/>
              <a:gd name="connsiteY9-2312" fmla="*/ 1924493 h 4492350"/>
              <a:gd name="connsiteX10-2313" fmla="*/ 1137684 w 3694535"/>
              <a:gd name="connsiteY10-2314" fmla="*/ 861237 h 4492350"/>
              <a:gd name="connsiteX11-2315" fmla="*/ 1222745 w 3694535"/>
              <a:gd name="connsiteY11-2316" fmla="*/ 2062716 h 4492350"/>
              <a:gd name="connsiteX12-2317" fmla="*/ 1690577 w 3694535"/>
              <a:gd name="connsiteY12-2318" fmla="*/ 2190307 h 4492350"/>
              <a:gd name="connsiteX13-2319" fmla="*/ 1956391 w 3694535"/>
              <a:gd name="connsiteY13-2320" fmla="*/ 0 h 4492350"/>
              <a:gd name="connsiteX14-2321" fmla="*/ 2083982 w 3694535"/>
              <a:gd name="connsiteY14-2322" fmla="*/ 978195 h 4492350"/>
              <a:gd name="connsiteX15-2323" fmla="*/ 1881963 w 3694535"/>
              <a:gd name="connsiteY15-2324" fmla="*/ 2232837 h 4492350"/>
              <a:gd name="connsiteX16-2325" fmla="*/ 2057494 w 3694535"/>
              <a:gd name="connsiteY16-2326" fmla="*/ 3046321 h 4492350"/>
              <a:gd name="connsiteX17-2327" fmla="*/ 2647507 w 3694535"/>
              <a:gd name="connsiteY17-2328" fmla="*/ 2519916 h 4492350"/>
              <a:gd name="connsiteX18-2329" fmla="*/ 2913694 w 3694535"/>
              <a:gd name="connsiteY18-2330" fmla="*/ 1291762 h 4492350"/>
              <a:gd name="connsiteX19-2331" fmla="*/ 2806809 w 3694535"/>
              <a:gd name="connsiteY19-2332" fmla="*/ 2383091 h 4492350"/>
              <a:gd name="connsiteX20-2333" fmla="*/ 3694535 w 3694535"/>
              <a:gd name="connsiteY20-2334" fmla="*/ 1124252 h 4492350"/>
              <a:gd name="connsiteX21-2335" fmla="*/ 2222205 w 3694535"/>
              <a:gd name="connsiteY21-2336" fmla="*/ 3370521 h 4492350"/>
              <a:gd name="connsiteX22-2337" fmla="*/ 2169042 w 3694535"/>
              <a:gd name="connsiteY22-2338" fmla="*/ 3817088 h 4492350"/>
              <a:gd name="connsiteX23-2339" fmla="*/ 3317358 w 3694535"/>
              <a:gd name="connsiteY23-2340" fmla="*/ 3094074 h 4492350"/>
              <a:gd name="connsiteX24-2341" fmla="*/ 2194317 w 3694535"/>
              <a:gd name="connsiteY24-2342" fmla="*/ 4030951 h 4492350"/>
              <a:gd name="connsiteX25-2343" fmla="*/ 2232838 w 3694535"/>
              <a:gd name="connsiteY25-2344" fmla="*/ 4476307 h 4492350"/>
              <a:gd name="connsiteX26-2345" fmla="*/ 2218194 w 3694535"/>
              <a:gd name="connsiteY26-2346" fmla="*/ 4491415 h 4492350"/>
              <a:gd name="connsiteX27-2347" fmla="*/ 1743740 w 3694535"/>
              <a:gd name="connsiteY27-2348" fmla="*/ 4492350 h 4492350"/>
              <a:gd name="connsiteX0-2349" fmla="*/ 1743740 w 3694535"/>
              <a:gd name="connsiteY0-2350" fmla="*/ 4492350 h 4492350"/>
              <a:gd name="connsiteX1-2351" fmla="*/ 1796903 w 3694535"/>
              <a:gd name="connsiteY1-2352" fmla="*/ 3785190 h 4492350"/>
              <a:gd name="connsiteX2-2353" fmla="*/ 1307805 w 3694535"/>
              <a:gd name="connsiteY2-2354" fmla="*/ 3381153 h 4492350"/>
              <a:gd name="connsiteX3-2355" fmla="*/ 31898 w 3694535"/>
              <a:gd name="connsiteY3-2356" fmla="*/ 2945218 h 4492350"/>
              <a:gd name="connsiteX4-2357" fmla="*/ 1127052 w 3694535"/>
              <a:gd name="connsiteY4-2358" fmla="*/ 3242930 h 4492350"/>
              <a:gd name="connsiteX5-2359" fmla="*/ 393405 w 3694535"/>
              <a:gd name="connsiteY5-2360" fmla="*/ 2456121 h 4492350"/>
              <a:gd name="connsiteX6-2361" fmla="*/ 1775638 w 3694535"/>
              <a:gd name="connsiteY6-2362" fmla="*/ 3519376 h 4492350"/>
              <a:gd name="connsiteX7-2363" fmla="*/ 1679945 w 3694535"/>
              <a:gd name="connsiteY7-2364" fmla="*/ 2392325 h 4492350"/>
              <a:gd name="connsiteX8-2365" fmla="*/ 0 w 3694535"/>
              <a:gd name="connsiteY8-2366" fmla="*/ 754911 h 4492350"/>
              <a:gd name="connsiteX9-2367" fmla="*/ 988828 w 3694535"/>
              <a:gd name="connsiteY9-2368" fmla="*/ 1924493 h 4492350"/>
              <a:gd name="connsiteX10-2369" fmla="*/ 1137684 w 3694535"/>
              <a:gd name="connsiteY10-2370" fmla="*/ 861237 h 4492350"/>
              <a:gd name="connsiteX11-2371" fmla="*/ 1222745 w 3694535"/>
              <a:gd name="connsiteY11-2372" fmla="*/ 2062716 h 4492350"/>
              <a:gd name="connsiteX12-2373" fmla="*/ 1690577 w 3694535"/>
              <a:gd name="connsiteY12-2374" fmla="*/ 2190307 h 4492350"/>
              <a:gd name="connsiteX13-2375" fmla="*/ 1956391 w 3694535"/>
              <a:gd name="connsiteY13-2376" fmla="*/ 0 h 4492350"/>
              <a:gd name="connsiteX14-2377" fmla="*/ 2083982 w 3694535"/>
              <a:gd name="connsiteY14-2378" fmla="*/ 978195 h 4492350"/>
              <a:gd name="connsiteX15-2379" fmla="*/ 1881963 w 3694535"/>
              <a:gd name="connsiteY15-2380" fmla="*/ 2232837 h 4492350"/>
              <a:gd name="connsiteX16-2381" fmla="*/ 2057494 w 3694535"/>
              <a:gd name="connsiteY16-2382" fmla="*/ 3046321 h 4492350"/>
              <a:gd name="connsiteX17-2383" fmla="*/ 2647507 w 3694535"/>
              <a:gd name="connsiteY17-2384" fmla="*/ 2519916 h 4492350"/>
              <a:gd name="connsiteX18-2385" fmla="*/ 2913694 w 3694535"/>
              <a:gd name="connsiteY18-2386" fmla="*/ 1291762 h 4492350"/>
              <a:gd name="connsiteX19-2387" fmla="*/ 2806809 w 3694535"/>
              <a:gd name="connsiteY19-2388" fmla="*/ 2383091 h 4492350"/>
              <a:gd name="connsiteX20-2389" fmla="*/ 3694535 w 3694535"/>
              <a:gd name="connsiteY20-2390" fmla="*/ 1124252 h 4492350"/>
              <a:gd name="connsiteX21-2391" fmla="*/ 2222205 w 3694535"/>
              <a:gd name="connsiteY21-2392" fmla="*/ 3370521 h 4492350"/>
              <a:gd name="connsiteX22-2393" fmla="*/ 2169042 w 3694535"/>
              <a:gd name="connsiteY22-2394" fmla="*/ 3817088 h 4492350"/>
              <a:gd name="connsiteX23-2395" fmla="*/ 3317358 w 3694535"/>
              <a:gd name="connsiteY23-2396" fmla="*/ 3094074 h 4492350"/>
              <a:gd name="connsiteX24-2397" fmla="*/ 2194317 w 3694535"/>
              <a:gd name="connsiteY24-2398" fmla="*/ 4030951 h 4492350"/>
              <a:gd name="connsiteX25-2399" fmla="*/ 2232838 w 3694535"/>
              <a:gd name="connsiteY25-2400" fmla="*/ 4476307 h 4492350"/>
              <a:gd name="connsiteX26-2401" fmla="*/ 2218194 w 3694535"/>
              <a:gd name="connsiteY26-2402" fmla="*/ 4491415 h 4492350"/>
              <a:gd name="connsiteX27-2403" fmla="*/ 1743740 w 3694535"/>
              <a:gd name="connsiteY27-2404" fmla="*/ 4492350 h 4492350"/>
              <a:gd name="connsiteX0-2405" fmla="*/ 1743740 w 3694535"/>
              <a:gd name="connsiteY0-2406" fmla="*/ 4492350 h 4492350"/>
              <a:gd name="connsiteX1-2407" fmla="*/ 1796903 w 3694535"/>
              <a:gd name="connsiteY1-2408" fmla="*/ 3785190 h 4492350"/>
              <a:gd name="connsiteX2-2409" fmla="*/ 1307805 w 3694535"/>
              <a:gd name="connsiteY2-2410" fmla="*/ 3381153 h 4492350"/>
              <a:gd name="connsiteX3-2411" fmla="*/ 31898 w 3694535"/>
              <a:gd name="connsiteY3-2412" fmla="*/ 2945218 h 4492350"/>
              <a:gd name="connsiteX4-2413" fmla="*/ 1127052 w 3694535"/>
              <a:gd name="connsiteY4-2414" fmla="*/ 3242930 h 4492350"/>
              <a:gd name="connsiteX5-2415" fmla="*/ 393405 w 3694535"/>
              <a:gd name="connsiteY5-2416" fmla="*/ 2456121 h 4492350"/>
              <a:gd name="connsiteX6-2417" fmla="*/ 1775638 w 3694535"/>
              <a:gd name="connsiteY6-2418" fmla="*/ 3519376 h 4492350"/>
              <a:gd name="connsiteX7-2419" fmla="*/ 1679945 w 3694535"/>
              <a:gd name="connsiteY7-2420" fmla="*/ 2392325 h 4492350"/>
              <a:gd name="connsiteX8-2421" fmla="*/ 0 w 3694535"/>
              <a:gd name="connsiteY8-2422" fmla="*/ 754911 h 4492350"/>
              <a:gd name="connsiteX9-2423" fmla="*/ 988828 w 3694535"/>
              <a:gd name="connsiteY9-2424" fmla="*/ 1924493 h 4492350"/>
              <a:gd name="connsiteX10-2425" fmla="*/ 1137684 w 3694535"/>
              <a:gd name="connsiteY10-2426" fmla="*/ 861237 h 4492350"/>
              <a:gd name="connsiteX11-2427" fmla="*/ 1222745 w 3694535"/>
              <a:gd name="connsiteY11-2428" fmla="*/ 2062716 h 4492350"/>
              <a:gd name="connsiteX12-2429" fmla="*/ 1690577 w 3694535"/>
              <a:gd name="connsiteY12-2430" fmla="*/ 2190307 h 4492350"/>
              <a:gd name="connsiteX13-2431" fmla="*/ 1956391 w 3694535"/>
              <a:gd name="connsiteY13-2432" fmla="*/ 0 h 4492350"/>
              <a:gd name="connsiteX14-2433" fmla="*/ 2083982 w 3694535"/>
              <a:gd name="connsiteY14-2434" fmla="*/ 978195 h 4492350"/>
              <a:gd name="connsiteX15-2435" fmla="*/ 1881963 w 3694535"/>
              <a:gd name="connsiteY15-2436" fmla="*/ 2232837 h 4492350"/>
              <a:gd name="connsiteX16-2437" fmla="*/ 2057494 w 3694535"/>
              <a:gd name="connsiteY16-2438" fmla="*/ 3046321 h 4492350"/>
              <a:gd name="connsiteX17-2439" fmla="*/ 2647507 w 3694535"/>
              <a:gd name="connsiteY17-2440" fmla="*/ 2519916 h 4492350"/>
              <a:gd name="connsiteX18-2441" fmla="*/ 2913694 w 3694535"/>
              <a:gd name="connsiteY18-2442" fmla="*/ 1291762 h 4492350"/>
              <a:gd name="connsiteX19-2443" fmla="*/ 2806809 w 3694535"/>
              <a:gd name="connsiteY19-2444" fmla="*/ 2383091 h 4492350"/>
              <a:gd name="connsiteX20-2445" fmla="*/ 3694535 w 3694535"/>
              <a:gd name="connsiteY20-2446" fmla="*/ 1124252 h 4492350"/>
              <a:gd name="connsiteX21-2447" fmla="*/ 2222205 w 3694535"/>
              <a:gd name="connsiteY21-2448" fmla="*/ 3370521 h 4492350"/>
              <a:gd name="connsiteX22-2449" fmla="*/ 2169042 w 3694535"/>
              <a:gd name="connsiteY22-2450" fmla="*/ 3817088 h 4492350"/>
              <a:gd name="connsiteX23-2451" fmla="*/ 3317358 w 3694535"/>
              <a:gd name="connsiteY23-2452" fmla="*/ 3094074 h 4492350"/>
              <a:gd name="connsiteX24-2453" fmla="*/ 2194317 w 3694535"/>
              <a:gd name="connsiteY24-2454" fmla="*/ 4030951 h 4492350"/>
              <a:gd name="connsiteX25-2455" fmla="*/ 2232838 w 3694535"/>
              <a:gd name="connsiteY25-2456" fmla="*/ 4476307 h 4492350"/>
              <a:gd name="connsiteX26-2457" fmla="*/ 2218194 w 3694535"/>
              <a:gd name="connsiteY26-2458" fmla="*/ 4491415 h 4492350"/>
              <a:gd name="connsiteX27-2459" fmla="*/ 1743740 w 3694535"/>
              <a:gd name="connsiteY27-2460" fmla="*/ 4492350 h 4492350"/>
              <a:gd name="connsiteX0-2461" fmla="*/ 1743740 w 3694535"/>
              <a:gd name="connsiteY0-2462" fmla="*/ 4492350 h 4492350"/>
              <a:gd name="connsiteX1-2463" fmla="*/ 1796903 w 3694535"/>
              <a:gd name="connsiteY1-2464" fmla="*/ 3785190 h 4492350"/>
              <a:gd name="connsiteX2-2465" fmla="*/ 1307805 w 3694535"/>
              <a:gd name="connsiteY2-2466" fmla="*/ 3381153 h 4492350"/>
              <a:gd name="connsiteX3-2467" fmla="*/ 31898 w 3694535"/>
              <a:gd name="connsiteY3-2468" fmla="*/ 2945218 h 4492350"/>
              <a:gd name="connsiteX4-2469" fmla="*/ 1127052 w 3694535"/>
              <a:gd name="connsiteY4-2470" fmla="*/ 3242930 h 4492350"/>
              <a:gd name="connsiteX5-2471" fmla="*/ 393405 w 3694535"/>
              <a:gd name="connsiteY5-2472" fmla="*/ 2456121 h 4492350"/>
              <a:gd name="connsiteX6-2473" fmla="*/ 1775638 w 3694535"/>
              <a:gd name="connsiteY6-2474" fmla="*/ 3519376 h 4492350"/>
              <a:gd name="connsiteX7-2475" fmla="*/ 1679945 w 3694535"/>
              <a:gd name="connsiteY7-2476" fmla="*/ 2392325 h 4492350"/>
              <a:gd name="connsiteX8-2477" fmla="*/ 0 w 3694535"/>
              <a:gd name="connsiteY8-2478" fmla="*/ 754911 h 4492350"/>
              <a:gd name="connsiteX9-2479" fmla="*/ 988828 w 3694535"/>
              <a:gd name="connsiteY9-2480" fmla="*/ 1924493 h 4492350"/>
              <a:gd name="connsiteX10-2481" fmla="*/ 1137684 w 3694535"/>
              <a:gd name="connsiteY10-2482" fmla="*/ 861237 h 4492350"/>
              <a:gd name="connsiteX11-2483" fmla="*/ 1222745 w 3694535"/>
              <a:gd name="connsiteY11-2484" fmla="*/ 2062716 h 4492350"/>
              <a:gd name="connsiteX12-2485" fmla="*/ 1690577 w 3694535"/>
              <a:gd name="connsiteY12-2486" fmla="*/ 2190307 h 4492350"/>
              <a:gd name="connsiteX13-2487" fmla="*/ 1956391 w 3694535"/>
              <a:gd name="connsiteY13-2488" fmla="*/ 0 h 4492350"/>
              <a:gd name="connsiteX14-2489" fmla="*/ 2083982 w 3694535"/>
              <a:gd name="connsiteY14-2490" fmla="*/ 978195 h 4492350"/>
              <a:gd name="connsiteX15-2491" fmla="*/ 1881963 w 3694535"/>
              <a:gd name="connsiteY15-2492" fmla="*/ 2232837 h 4492350"/>
              <a:gd name="connsiteX16-2493" fmla="*/ 2057494 w 3694535"/>
              <a:gd name="connsiteY16-2494" fmla="*/ 3046321 h 4492350"/>
              <a:gd name="connsiteX17-2495" fmla="*/ 2647507 w 3694535"/>
              <a:gd name="connsiteY17-2496" fmla="*/ 2519916 h 4492350"/>
              <a:gd name="connsiteX18-2497" fmla="*/ 2913694 w 3694535"/>
              <a:gd name="connsiteY18-2498" fmla="*/ 1291762 h 4492350"/>
              <a:gd name="connsiteX19-2499" fmla="*/ 2806809 w 3694535"/>
              <a:gd name="connsiteY19-2500" fmla="*/ 2383091 h 4492350"/>
              <a:gd name="connsiteX20-2501" fmla="*/ 3694535 w 3694535"/>
              <a:gd name="connsiteY20-2502" fmla="*/ 1124252 h 4492350"/>
              <a:gd name="connsiteX21-2503" fmla="*/ 2222205 w 3694535"/>
              <a:gd name="connsiteY21-2504" fmla="*/ 3370521 h 4492350"/>
              <a:gd name="connsiteX22-2505" fmla="*/ 2169042 w 3694535"/>
              <a:gd name="connsiteY22-2506" fmla="*/ 3817088 h 4492350"/>
              <a:gd name="connsiteX23-2507" fmla="*/ 3317358 w 3694535"/>
              <a:gd name="connsiteY23-2508" fmla="*/ 3094074 h 4492350"/>
              <a:gd name="connsiteX24-2509" fmla="*/ 2194317 w 3694535"/>
              <a:gd name="connsiteY24-2510" fmla="*/ 4030951 h 4492350"/>
              <a:gd name="connsiteX25-2511" fmla="*/ 2232838 w 3694535"/>
              <a:gd name="connsiteY25-2512" fmla="*/ 4476307 h 4492350"/>
              <a:gd name="connsiteX26-2513" fmla="*/ 2218194 w 3694535"/>
              <a:gd name="connsiteY26-2514" fmla="*/ 4491415 h 4492350"/>
              <a:gd name="connsiteX27-2515" fmla="*/ 1743740 w 3694535"/>
              <a:gd name="connsiteY27-2516" fmla="*/ 4492350 h 4492350"/>
              <a:gd name="connsiteX0-2517" fmla="*/ 1743740 w 3694535"/>
              <a:gd name="connsiteY0-2518" fmla="*/ 4492350 h 4492350"/>
              <a:gd name="connsiteX1-2519" fmla="*/ 1796903 w 3694535"/>
              <a:gd name="connsiteY1-2520" fmla="*/ 3785190 h 4492350"/>
              <a:gd name="connsiteX2-2521" fmla="*/ 1307805 w 3694535"/>
              <a:gd name="connsiteY2-2522" fmla="*/ 3381153 h 4492350"/>
              <a:gd name="connsiteX3-2523" fmla="*/ 31898 w 3694535"/>
              <a:gd name="connsiteY3-2524" fmla="*/ 2945218 h 4492350"/>
              <a:gd name="connsiteX4-2525" fmla="*/ 1127052 w 3694535"/>
              <a:gd name="connsiteY4-2526" fmla="*/ 3242930 h 4492350"/>
              <a:gd name="connsiteX5-2527" fmla="*/ 393405 w 3694535"/>
              <a:gd name="connsiteY5-2528" fmla="*/ 2456121 h 4492350"/>
              <a:gd name="connsiteX6-2529" fmla="*/ 1775638 w 3694535"/>
              <a:gd name="connsiteY6-2530" fmla="*/ 3519376 h 4492350"/>
              <a:gd name="connsiteX7-2531" fmla="*/ 1679945 w 3694535"/>
              <a:gd name="connsiteY7-2532" fmla="*/ 2392325 h 4492350"/>
              <a:gd name="connsiteX8-2533" fmla="*/ 0 w 3694535"/>
              <a:gd name="connsiteY8-2534" fmla="*/ 754911 h 4492350"/>
              <a:gd name="connsiteX9-2535" fmla="*/ 988828 w 3694535"/>
              <a:gd name="connsiteY9-2536" fmla="*/ 1924493 h 4492350"/>
              <a:gd name="connsiteX10-2537" fmla="*/ 1137684 w 3694535"/>
              <a:gd name="connsiteY10-2538" fmla="*/ 861237 h 4492350"/>
              <a:gd name="connsiteX11-2539" fmla="*/ 1222745 w 3694535"/>
              <a:gd name="connsiteY11-2540" fmla="*/ 2062716 h 4492350"/>
              <a:gd name="connsiteX12-2541" fmla="*/ 1690577 w 3694535"/>
              <a:gd name="connsiteY12-2542" fmla="*/ 2190307 h 4492350"/>
              <a:gd name="connsiteX13-2543" fmla="*/ 1956391 w 3694535"/>
              <a:gd name="connsiteY13-2544" fmla="*/ 0 h 4492350"/>
              <a:gd name="connsiteX14-2545" fmla="*/ 2083982 w 3694535"/>
              <a:gd name="connsiteY14-2546" fmla="*/ 978195 h 4492350"/>
              <a:gd name="connsiteX15-2547" fmla="*/ 1881963 w 3694535"/>
              <a:gd name="connsiteY15-2548" fmla="*/ 2232837 h 4492350"/>
              <a:gd name="connsiteX16-2549" fmla="*/ 2057494 w 3694535"/>
              <a:gd name="connsiteY16-2550" fmla="*/ 3046321 h 4492350"/>
              <a:gd name="connsiteX17-2551" fmla="*/ 2647507 w 3694535"/>
              <a:gd name="connsiteY17-2552" fmla="*/ 2519916 h 4492350"/>
              <a:gd name="connsiteX18-2553" fmla="*/ 2913694 w 3694535"/>
              <a:gd name="connsiteY18-2554" fmla="*/ 1291762 h 4492350"/>
              <a:gd name="connsiteX19-2555" fmla="*/ 2806809 w 3694535"/>
              <a:gd name="connsiteY19-2556" fmla="*/ 2383091 h 4492350"/>
              <a:gd name="connsiteX20-2557" fmla="*/ 3694535 w 3694535"/>
              <a:gd name="connsiteY20-2558" fmla="*/ 1124252 h 4492350"/>
              <a:gd name="connsiteX21-2559" fmla="*/ 2222205 w 3694535"/>
              <a:gd name="connsiteY21-2560" fmla="*/ 3370521 h 4492350"/>
              <a:gd name="connsiteX22-2561" fmla="*/ 2169042 w 3694535"/>
              <a:gd name="connsiteY22-2562" fmla="*/ 3817088 h 4492350"/>
              <a:gd name="connsiteX23-2563" fmla="*/ 3317358 w 3694535"/>
              <a:gd name="connsiteY23-2564" fmla="*/ 3094074 h 4492350"/>
              <a:gd name="connsiteX24-2565" fmla="*/ 2194317 w 3694535"/>
              <a:gd name="connsiteY24-2566" fmla="*/ 4030951 h 4492350"/>
              <a:gd name="connsiteX25-2567" fmla="*/ 2232838 w 3694535"/>
              <a:gd name="connsiteY25-2568" fmla="*/ 4476307 h 4492350"/>
              <a:gd name="connsiteX26-2569" fmla="*/ 2218194 w 3694535"/>
              <a:gd name="connsiteY26-2570" fmla="*/ 4491415 h 4492350"/>
              <a:gd name="connsiteX27-2571" fmla="*/ 1743740 w 3694535"/>
              <a:gd name="connsiteY27-2572" fmla="*/ 4492350 h 4492350"/>
              <a:gd name="connsiteX0-2573" fmla="*/ 1743740 w 3694535"/>
              <a:gd name="connsiteY0-2574" fmla="*/ 4492350 h 4492350"/>
              <a:gd name="connsiteX1-2575" fmla="*/ 1796903 w 3694535"/>
              <a:gd name="connsiteY1-2576" fmla="*/ 3785190 h 4492350"/>
              <a:gd name="connsiteX2-2577" fmla="*/ 1307805 w 3694535"/>
              <a:gd name="connsiteY2-2578" fmla="*/ 3381153 h 4492350"/>
              <a:gd name="connsiteX3-2579" fmla="*/ 31898 w 3694535"/>
              <a:gd name="connsiteY3-2580" fmla="*/ 2945218 h 4492350"/>
              <a:gd name="connsiteX4-2581" fmla="*/ 1127052 w 3694535"/>
              <a:gd name="connsiteY4-2582" fmla="*/ 3242930 h 4492350"/>
              <a:gd name="connsiteX5-2583" fmla="*/ 393405 w 3694535"/>
              <a:gd name="connsiteY5-2584" fmla="*/ 2456121 h 4492350"/>
              <a:gd name="connsiteX6-2585" fmla="*/ 1775638 w 3694535"/>
              <a:gd name="connsiteY6-2586" fmla="*/ 3519376 h 4492350"/>
              <a:gd name="connsiteX7-2587" fmla="*/ 1679945 w 3694535"/>
              <a:gd name="connsiteY7-2588" fmla="*/ 2392325 h 4492350"/>
              <a:gd name="connsiteX8-2589" fmla="*/ 0 w 3694535"/>
              <a:gd name="connsiteY8-2590" fmla="*/ 754911 h 4492350"/>
              <a:gd name="connsiteX9-2591" fmla="*/ 988828 w 3694535"/>
              <a:gd name="connsiteY9-2592" fmla="*/ 1924493 h 4492350"/>
              <a:gd name="connsiteX10-2593" fmla="*/ 1137684 w 3694535"/>
              <a:gd name="connsiteY10-2594" fmla="*/ 861237 h 4492350"/>
              <a:gd name="connsiteX11-2595" fmla="*/ 1222745 w 3694535"/>
              <a:gd name="connsiteY11-2596" fmla="*/ 2062716 h 4492350"/>
              <a:gd name="connsiteX12-2597" fmla="*/ 1690577 w 3694535"/>
              <a:gd name="connsiteY12-2598" fmla="*/ 2190307 h 4492350"/>
              <a:gd name="connsiteX13-2599" fmla="*/ 1956391 w 3694535"/>
              <a:gd name="connsiteY13-2600" fmla="*/ 0 h 4492350"/>
              <a:gd name="connsiteX14-2601" fmla="*/ 2083982 w 3694535"/>
              <a:gd name="connsiteY14-2602" fmla="*/ 978195 h 4492350"/>
              <a:gd name="connsiteX15-2603" fmla="*/ 1881963 w 3694535"/>
              <a:gd name="connsiteY15-2604" fmla="*/ 2232837 h 4492350"/>
              <a:gd name="connsiteX16-2605" fmla="*/ 2057494 w 3694535"/>
              <a:gd name="connsiteY16-2606" fmla="*/ 3046321 h 4492350"/>
              <a:gd name="connsiteX17-2607" fmla="*/ 2647507 w 3694535"/>
              <a:gd name="connsiteY17-2608" fmla="*/ 2519916 h 4492350"/>
              <a:gd name="connsiteX18-2609" fmla="*/ 2913694 w 3694535"/>
              <a:gd name="connsiteY18-2610" fmla="*/ 1291762 h 4492350"/>
              <a:gd name="connsiteX19-2611" fmla="*/ 2806809 w 3694535"/>
              <a:gd name="connsiteY19-2612" fmla="*/ 2383091 h 4492350"/>
              <a:gd name="connsiteX20-2613" fmla="*/ 3694535 w 3694535"/>
              <a:gd name="connsiteY20-2614" fmla="*/ 1124252 h 4492350"/>
              <a:gd name="connsiteX21-2615" fmla="*/ 2222205 w 3694535"/>
              <a:gd name="connsiteY21-2616" fmla="*/ 3370521 h 4492350"/>
              <a:gd name="connsiteX22-2617" fmla="*/ 2169042 w 3694535"/>
              <a:gd name="connsiteY22-2618" fmla="*/ 3817088 h 4492350"/>
              <a:gd name="connsiteX23-2619" fmla="*/ 3317358 w 3694535"/>
              <a:gd name="connsiteY23-2620" fmla="*/ 3094074 h 4492350"/>
              <a:gd name="connsiteX24-2621" fmla="*/ 2194317 w 3694535"/>
              <a:gd name="connsiteY24-2622" fmla="*/ 4030951 h 4492350"/>
              <a:gd name="connsiteX25-2623" fmla="*/ 2232838 w 3694535"/>
              <a:gd name="connsiteY25-2624" fmla="*/ 4476307 h 4492350"/>
              <a:gd name="connsiteX26-2625" fmla="*/ 2218194 w 3694535"/>
              <a:gd name="connsiteY26-2626" fmla="*/ 4491415 h 4492350"/>
              <a:gd name="connsiteX27-2627" fmla="*/ 1743740 w 3694535"/>
              <a:gd name="connsiteY27-2628" fmla="*/ 4492350 h 4492350"/>
              <a:gd name="connsiteX0-2629" fmla="*/ 1743740 w 3694535"/>
              <a:gd name="connsiteY0-2630" fmla="*/ 4492350 h 4492350"/>
              <a:gd name="connsiteX1-2631" fmla="*/ 1796903 w 3694535"/>
              <a:gd name="connsiteY1-2632" fmla="*/ 3785190 h 4492350"/>
              <a:gd name="connsiteX2-2633" fmla="*/ 1307805 w 3694535"/>
              <a:gd name="connsiteY2-2634" fmla="*/ 3381153 h 4492350"/>
              <a:gd name="connsiteX3-2635" fmla="*/ 31898 w 3694535"/>
              <a:gd name="connsiteY3-2636" fmla="*/ 2945218 h 4492350"/>
              <a:gd name="connsiteX4-2637" fmla="*/ 1127052 w 3694535"/>
              <a:gd name="connsiteY4-2638" fmla="*/ 3242930 h 4492350"/>
              <a:gd name="connsiteX5-2639" fmla="*/ 393405 w 3694535"/>
              <a:gd name="connsiteY5-2640" fmla="*/ 2456121 h 4492350"/>
              <a:gd name="connsiteX6-2641" fmla="*/ 1775638 w 3694535"/>
              <a:gd name="connsiteY6-2642" fmla="*/ 3519376 h 4492350"/>
              <a:gd name="connsiteX7-2643" fmla="*/ 1679945 w 3694535"/>
              <a:gd name="connsiteY7-2644" fmla="*/ 2392325 h 4492350"/>
              <a:gd name="connsiteX8-2645" fmla="*/ 0 w 3694535"/>
              <a:gd name="connsiteY8-2646" fmla="*/ 754911 h 4492350"/>
              <a:gd name="connsiteX9-2647" fmla="*/ 988828 w 3694535"/>
              <a:gd name="connsiteY9-2648" fmla="*/ 1924493 h 4492350"/>
              <a:gd name="connsiteX10-2649" fmla="*/ 1137684 w 3694535"/>
              <a:gd name="connsiteY10-2650" fmla="*/ 861237 h 4492350"/>
              <a:gd name="connsiteX11-2651" fmla="*/ 1222745 w 3694535"/>
              <a:gd name="connsiteY11-2652" fmla="*/ 2062716 h 4492350"/>
              <a:gd name="connsiteX12-2653" fmla="*/ 1690577 w 3694535"/>
              <a:gd name="connsiteY12-2654" fmla="*/ 2190307 h 4492350"/>
              <a:gd name="connsiteX13-2655" fmla="*/ 1956391 w 3694535"/>
              <a:gd name="connsiteY13-2656" fmla="*/ 0 h 4492350"/>
              <a:gd name="connsiteX14-2657" fmla="*/ 2083982 w 3694535"/>
              <a:gd name="connsiteY14-2658" fmla="*/ 978195 h 4492350"/>
              <a:gd name="connsiteX15-2659" fmla="*/ 1881963 w 3694535"/>
              <a:gd name="connsiteY15-2660" fmla="*/ 2232837 h 4492350"/>
              <a:gd name="connsiteX16-2661" fmla="*/ 2057494 w 3694535"/>
              <a:gd name="connsiteY16-2662" fmla="*/ 3046321 h 4492350"/>
              <a:gd name="connsiteX17-2663" fmla="*/ 2647507 w 3694535"/>
              <a:gd name="connsiteY17-2664" fmla="*/ 2519916 h 4492350"/>
              <a:gd name="connsiteX18-2665" fmla="*/ 2913694 w 3694535"/>
              <a:gd name="connsiteY18-2666" fmla="*/ 1291762 h 4492350"/>
              <a:gd name="connsiteX19-2667" fmla="*/ 2806809 w 3694535"/>
              <a:gd name="connsiteY19-2668" fmla="*/ 2383091 h 4492350"/>
              <a:gd name="connsiteX20-2669" fmla="*/ 3694535 w 3694535"/>
              <a:gd name="connsiteY20-2670" fmla="*/ 1124252 h 4492350"/>
              <a:gd name="connsiteX21-2671" fmla="*/ 2222205 w 3694535"/>
              <a:gd name="connsiteY21-2672" fmla="*/ 3370521 h 4492350"/>
              <a:gd name="connsiteX22-2673" fmla="*/ 2169042 w 3694535"/>
              <a:gd name="connsiteY22-2674" fmla="*/ 3817088 h 4492350"/>
              <a:gd name="connsiteX23-2675" fmla="*/ 3317358 w 3694535"/>
              <a:gd name="connsiteY23-2676" fmla="*/ 3094074 h 4492350"/>
              <a:gd name="connsiteX24-2677" fmla="*/ 2194317 w 3694535"/>
              <a:gd name="connsiteY24-2678" fmla="*/ 4030951 h 4492350"/>
              <a:gd name="connsiteX25-2679" fmla="*/ 2232838 w 3694535"/>
              <a:gd name="connsiteY25-2680" fmla="*/ 4476307 h 4492350"/>
              <a:gd name="connsiteX26-2681" fmla="*/ 2218194 w 3694535"/>
              <a:gd name="connsiteY26-2682" fmla="*/ 4491415 h 4492350"/>
              <a:gd name="connsiteX27-2683" fmla="*/ 1743740 w 3694535"/>
              <a:gd name="connsiteY27-2684" fmla="*/ 4492350 h 4492350"/>
              <a:gd name="connsiteX0-2685" fmla="*/ 1743740 w 3694535"/>
              <a:gd name="connsiteY0-2686" fmla="*/ 4492350 h 4492350"/>
              <a:gd name="connsiteX1-2687" fmla="*/ 1796903 w 3694535"/>
              <a:gd name="connsiteY1-2688" fmla="*/ 3785190 h 4492350"/>
              <a:gd name="connsiteX2-2689" fmla="*/ 1307805 w 3694535"/>
              <a:gd name="connsiteY2-2690" fmla="*/ 3381153 h 4492350"/>
              <a:gd name="connsiteX3-2691" fmla="*/ 31898 w 3694535"/>
              <a:gd name="connsiteY3-2692" fmla="*/ 2945218 h 4492350"/>
              <a:gd name="connsiteX4-2693" fmla="*/ 1127052 w 3694535"/>
              <a:gd name="connsiteY4-2694" fmla="*/ 3242930 h 4492350"/>
              <a:gd name="connsiteX5-2695" fmla="*/ 393405 w 3694535"/>
              <a:gd name="connsiteY5-2696" fmla="*/ 2456121 h 4492350"/>
              <a:gd name="connsiteX6-2697" fmla="*/ 1775638 w 3694535"/>
              <a:gd name="connsiteY6-2698" fmla="*/ 3519376 h 4492350"/>
              <a:gd name="connsiteX7-2699" fmla="*/ 1679945 w 3694535"/>
              <a:gd name="connsiteY7-2700" fmla="*/ 2392325 h 4492350"/>
              <a:gd name="connsiteX8-2701" fmla="*/ 0 w 3694535"/>
              <a:gd name="connsiteY8-2702" fmla="*/ 754911 h 4492350"/>
              <a:gd name="connsiteX9-2703" fmla="*/ 988828 w 3694535"/>
              <a:gd name="connsiteY9-2704" fmla="*/ 1924493 h 4492350"/>
              <a:gd name="connsiteX10-2705" fmla="*/ 1137684 w 3694535"/>
              <a:gd name="connsiteY10-2706" fmla="*/ 861237 h 4492350"/>
              <a:gd name="connsiteX11-2707" fmla="*/ 1222745 w 3694535"/>
              <a:gd name="connsiteY11-2708" fmla="*/ 2062716 h 4492350"/>
              <a:gd name="connsiteX12-2709" fmla="*/ 1690577 w 3694535"/>
              <a:gd name="connsiteY12-2710" fmla="*/ 2190307 h 4492350"/>
              <a:gd name="connsiteX13-2711" fmla="*/ 1956391 w 3694535"/>
              <a:gd name="connsiteY13-2712" fmla="*/ 0 h 4492350"/>
              <a:gd name="connsiteX14-2713" fmla="*/ 2083982 w 3694535"/>
              <a:gd name="connsiteY14-2714" fmla="*/ 978195 h 4492350"/>
              <a:gd name="connsiteX15-2715" fmla="*/ 1881963 w 3694535"/>
              <a:gd name="connsiteY15-2716" fmla="*/ 2232837 h 4492350"/>
              <a:gd name="connsiteX16-2717" fmla="*/ 2057494 w 3694535"/>
              <a:gd name="connsiteY16-2718" fmla="*/ 3046321 h 4492350"/>
              <a:gd name="connsiteX17-2719" fmla="*/ 2647507 w 3694535"/>
              <a:gd name="connsiteY17-2720" fmla="*/ 2519916 h 4492350"/>
              <a:gd name="connsiteX18-2721" fmla="*/ 2913694 w 3694535"/>
              <a:gd name="connsiteY18-2722" fmla="*/ 1291762 h 4492350"/>
              <a:gd name="connsiteX19-2723" fmla="*/ 2806809 w 3694535"/>
              <a:gd name="connsiteY19-2724" fmla="*/ 2383091 h 4492350"/>
              <a:gd name="connsiteX20-2725" fmla="*/ 3694535 w 3694535"/>
              <a:gd name="connsiteY20-2726" fmla="*/ 1124252 h 4492350"/>
              <a:gd name="connsiteX21-2727" fmla="*/ 2222205 w 3694535"/>
              <a:gd name="connsiteY21-2728" fmla="*/ 3370521 h 4492350"/>
              <a:gd name="connsiteX22-2729" fmla="*/ 2169042 w 3694535"/>
              <a:gd name="connsiteY22-2730" fmla="*/ 3817088 h 4492350"/>
              <a:gd name="connsiteX23-2731" fmla="*/ 3317358 w 3694535"/>
              <a:gd name="connsiteY23-2732" fmla="*/ 3094074 h 4492350"/>
              <a:gd name="connsiteX24-2733" fmla="*/ 2194317 w 3694535"/>
              <a:gd name="connsiteY24-2734" fmla="*/ 4030951 h 4492350"/>
              <a:gd name="connsiteX25-2735" fmla="*/ 2232838 w 3694535"/>
              <a:gd name="connsiteY25-2736" fmla="*/ 4476307 h 4492350"/>
              <a:gd name="connsiteX26-2737" fmla="*/ 2218194 w 3694535"/>
              <a:gd name="connsiteY26-2738" fmla="*/ 4491415 h 4492350"/>
              <a:gd name="connsiteX27-2739" fmla="*/ 1743740 w 3694535"/>
              <a:gd name="connsiteY27-2740" fmla="*/ 4492350 h 4492350"/>
              <a:gd name="connsiteX0-2741" fmla="*/ 1743740 w 3694535"/>
              <a:gd name="connsiteY0-2742" fmla="*/ 4492350 h 4492350"/>
              <a:gd name="connsiteX1-2743" fmla="*/ 1796903 w 3694535"/>
              <a:gd name="connsiteY1-2744" fmla="*/ 3785190 h 4492350"/>
              <a:gd name="connsiteX2-2745" fmla="*/ 1307805 w 3694535"/>
              <a:gd name="connsiteY2-2746" fmla="*/ 3381153 h 4492350"/>
              <a:gd name="connsiteX3-2747" fmla="*/ 31898 w 3694535"/>
              <a:gd name="connsiteY3-2748" fmla="*/ 2945218 h 4492350"/>
              <a:gd name="connsiteX4-2749" fmla="*/ 1127052 w 3694535"/>
              <a:gd name="connsiteY4-2750" fmla="*/ 3242930 h 4492350"/>
              <a:gd name="connsiteX5-2751" fmla="*/ 393405 w 3694535"/>
              <a:gd name="connsiteY5-2752" fmla="*/ 2456121 h 4492350"/>
              <a:gd name="connsiteX6-2753" fmla="*/ 1775638 w 3694535"/>
              <a:gd name="connsiteY6-2754" fmla="*/ 3519376 h 4492350"/>
              <a:gd name="connsiteX7-2755" fmla="*/ 1679945 w 3694535"/>
              <a:gd name="connsiteY7-2756" fmla="*/ 2392325 h 4492350"/>
              <a:gd name="connsiteX8-2757" fmla="*/ 0 w 3694535"/>
              <a:gd name="connsiteY8-2758" fmla="*/ 754911 h 4492350"/>
              <a:gd name="connsiteX9-2759" fmla="*/ 988828 w 3694535"/>
              <a:gd name="connsiteY9-2760" fmla="*/ 1924493 h 4492350"/>
              <a:gd name="connsiteX10-2761" fmla="*/ 1137684 w 3694535"/>
              <a:gd name="connsiteY10-2762" fmla="*/ 861237 h 4492350"/>
              <a:gd name="connsiteX11-2763" fmla="*/ 1222745 w 3694535"/>
              <a:gd name="connsiteY11-2764" fmla="*/ 2062716 h 4492350"/>
              <a:gd name="connsiteX12-2765" fmla="*/ 1690577 w 3694535"/>
              <a:gd name="connsiteY12-2766" fmla="*/ 2190307 h 4492350"/>
              <a:gd name="connsiteX13-2767" fmla="*/ 1956391 w 3694535"/>
              <a:gd name="connsiteY13-2768" fmla="*/ 0 h 4492350"/>
              <a:gd name="connsiteX14-2769" fmla="*/ 2027834 w 3694535"/>
              <a:gd name="connsiteY14-2770" fmla="*/ 986216 h 4492350"/>
              <a:gd name="connsiteX15-2771" fmla="*/ 1881963 w 3694535"/>
              <a:gd name="connsiteY15-2772" fmla="*/ 2232837 h 4492350"/>
              <a:gd name="connsiteX16-2773" fmla="*/ 2057494 w 3694535"/>
              <a:gd name="connsiteY16-2774" fmla="*/ 3046321 h 4492350"/>
              <a:gd name="connsiteX17-2775" fmla="*/ 2647507 w 3694535"/>
              <a:gd name="connsiteY17-2776" fmla="*/ 2519916 h 4492350"/>
              <a:gd name="connsiteX18-2777" fmla="*/ 2913694 w 3694535"/>
              <a:gd name="connsiteY18-2778" fmla="*/ 1291762 h 4492350"/>
              <a:gd name="connsiteX19-2779" fmla="*/ 2806809 w 3694535"/>
              <a:gd name="connsiteY19-2780" fmla="*/ 2383091 h 4492350"/>
              <a:gd name="connsiteX20-2781" fmla="*/ 3694535 w 3694535"/>
              <a:gd name="connsiteY20-2782" fmla="*/ 1124252 h 4492350"/>
              <a:gd name="connsiteX21-2783" fmla="*/ 2222205 w 3694535"/>
              <a:gd name="connsiteY21-2784" fmla="*/ 3370521 h 4492350"/>
              <a:gd name="connsiteX22-2785" fmla="*/ 2169042 w 3694535"/>
              <a:gd name="connsiteY22-2786" fmla="*/ 3817088 h 4492350"/>
              <a:gd name="connsiteX23-2787" fmla="*/ 3317358 w 3694535"/>
              <a:gd name="connsiteY23-2788" fmla="*/ 3094074 h 4492350"/>
              <a:gd name="connsiteX24-2789" fmla="*/ 2194317 w 3694535"/>
              <a:gd name="connsiteY24-2790" fmla="*/ 4030951 h 4492350"/>
              <a:gd name="connsiteX25-2791" fmla="*/ 2232838 w 3694535"/>
              <a:gd name="connsiteY25-2792" fmla="*/ 4476307 h 4492350"/>
              <a:gd name="connsiteX26-2793" fmla="*/ 2218194 w 3694535"/>
              <a:gd name="connsiteY26-2794" fmla="*/ 4491415 h 4492350"/>
              <a:gd name="connsiteX27-2795" fmla="*/ 1743740 w 3694535"/>
              <a:gd name="connsiteY27-2796" fmla="*/ 4492350 h 4492350"/>
              <a:gd name="connsiteX0-2797" fmla="*/ 1743740 w 3694535"/>
              <a:gd name="connsiteY0-2798" fmla="*/ 4492350 h 4492350"/>
              <a:gd name="connsiteX1-2799" fmla="*/ 1796903 w 3694535"/>
              <a:gd name="connsiteY1-2800" fmla="*/ 3785190 h 4492350"/>
              <a:gd name="connsiteX2-2801" fmla="*/ 1307805 w 3694535"/>
              <a:gd name="connsiteY2-2802" fmla="*/ 3381153 h 4492350"/>
              <a:gd name="connsiteX3-2803" fmla="*/ 31898 w 3694535"/>
              <a:gd name="connsiteY3-2804" fmla="*/ 2945218 h 4492350"/>
              <a:gd name="connsiteX4-2805" fmla="*/ 1127052 w 3694535"/>
              <a:gd name="connsiteY4-2806" fmla="*/ 3242930 h 4492350"/>
              <a:gd name="connsiteX5-2807" fmla="*/ 393405 w 3694535"/>
              <a:gd name="connsiteY5-2808" fmla="*/ 2456121 h 4492350"/>
              <a:gd name="connsiteX6-2809" fmla="*/ 1775638 w 3694535"/>
              <a:gd name="connsiteY6-2810" fmla="*/ 3519376 h 4492350"/>
              <a:gd name="connsiteX7-2811" fmla="*/ 1679945 w 3694535"/>
              <a:gd name="connsiteY7-2812" fmla="*/ 2392325 h 4492350"/>
              <a:gd name="connsiteX8-2813" fmla="*/ 0 w 3694535"/>
              <a:gd name="connsiteY8-2814" fmla="*/ 754911 h 4492350"/>
              <a:gd name="connsiteX9-2815" fmla="*/ 988828 w 3694535"/>
              <a:gd name="connsiteY9-2816" fmla="*/ 1924493 h 4492350"/>
              <a:gd name="connsiteX10-2817" fmla="*/ 1137684 w 3694535"/>
              <a:gd name="connsiteY10-2818" fmla="*/ 861237 h 4492350"/>
              <a:gd name="connsiteX11-2819" fmla="*/ 1222745 w 3694535"/>
              <a:gd name="connsiteY11-2820" fmla="*/ 2062716 h 4492350"/>
              <a:gd name="connsiteX12-2821" fmla="*/ 1690577 w 3694535"/>
              <a:gd name="connsiteY12-2822" fmla="*/ 2190307 h 4492350"/>
              <a:gd name="connsiteX13-2823" fmla="*/ 1956391 w 3694535"/>
              <a:gd name="connsiteY13-2824" fmla="*/ 0 h 4492350"/>
              <a:gd name="connsiteX14-2825" fmla="*/ 2027834 w 3694535"/>
              <a:gd name="connsiteY14-2826" fmla="*/ 986216 h 4492350"/>
              <a:gd name="connsiteX15-2827" fmla="*/ 1881963 w 3694535"/>
              <a:gd name="connsiteY15-2828" fmla="*/ 2232837 h 4492350"/>
              <a:gd name="connsiteX16-2829" fmla="*/ 2057494 w 3694535"/>
              <a:gd name="connsiteY16-2830" fmla="*/ 3046321 h 4492350"/>
              <a:gd name="connsiteX17-2831" fmla="*/ 2647507 w 3694535"/>
              <a:gd name="connsiteY17-2832" fmla="*/ 2519916 h 4492350"/>
              <a:gd name="connsiteX18-2833" fmla="*/ 2913694 w 3694535"/>
              <a:gd name="connsiteY18-2834" fmla="*/ 1291762 h 4492350"/>
              <a:gd name="connsiteX19-2835" fmla="*/ 2806809 w 3694535"/>
              <a:gd name="connsiteY19-2836" fmla="*/ 2383091 h 4492350"/>
              <a:gd name="connsiteX20-2837" fmla="*/ 3694535 w 3694535"/>
              <a:gd name="connsiteY20-2838" fmla="*/ 1124252 h 4492350"/>
              <a:gd name="connsiteX21-2839" fmla="*/ 2222205 w 3694535"/>
              <a:gd name="connsiteY21-2840" fmla="*/ 3370521 h 4492350"/>
              <a:gd name="connsiteX22-2841" fmla="*/ 2169042 w 3694535"/>
              <a:gd name="connsiteY22-2842" fmla="*/ 3817088 h 4492350"/>
              <a:gd name="connsiteX23-2843" fmla="*/ 3317358 w 3694535"/>
              <a:gd name="connsiteY23-2844" fmla="*/ 3094074 h 4492350"/>
              <a:gd name="connsiteX24-2845" fmla="*/ 2194317 w 3694535"/>
              <a:gd name="connsiteY24-2846" fmla="*/ 4030951 h 4492350"/>
              <a:gd name="connsiteX25-2847" fmla="*/ 2232838 w 3694535"/>
              <a:gd name="connsiteY25-2848" fmla="*/ 4476307 h 4492350"/>
              <a:gd name="connsiteX26-2849" fmla="*/ 2218194 w 3694535"/>
              <a:gd name="connsiteY26-2850" fmla="*/ 4491415 h 4492350"/>
              <a:gd name="connsiteX27-2851" fmla="*/ 1743740 w 3694535"/>
              <a:gd name="connsiteY27-2852" fmla="*/ 4492350 h 4492350"/>
              <a:gd name="connsiteX0-2853" fmla="*/ 1743740 w 3694535"/>
              <a:gd name="connsiteY0-2854" fmla="*/ 4492350 h 4492350"/>
              <a:gd name="connsiteX1-2855" fmla="*/ 1796903 w 3694535"/>
              <a:gd name="connsiteY1-2856" fmla="*/ 3785190 h 4492350"/>
              <a:gd name="connsiteX2-2857" fmla="*/ 1307805 w 3694535"/>
              <a:gd name="connsiteY2-2858" fmla="*/ 3381153 h 4492350"/>
              <a:gd name="connsiteX3-2859" fmla="*/ 31898 w 3694535"/>
              <a:gd name="connsiteY3-2860" fmla="*/ 2945218 h 4492350"/>
              <a:gd name="connsiteX4-2861" fmla="*/ 1127052 w 3694535"/>
              <a:gd name="connsiteY4-2862" fmla="*/ 3242930 h 4492350"/>
              <a:gd name="connsiteX5-2863" fmla="*/ 393405 w 3694535"/>
              <a:gd name="connsiteY5-2864" fmla="*/ 2456121 h 4492350"/>
              <a:gd name="connsiteX6-2865" fmla="*/ 1775638 w 3694535"/>
              <a:gd name="connsiteY6-2866" fmla="*/ 3519376 h 4492350"/>
              <a:gd name="connsiteX7-2867" fmla="*/ 1679945 w 3694535"/>
              <a:gd name="connsiteY7-2868" fmla="*/ 2392325 h 4492350"/>
              <a:gd name="connsiteX8-2869" fmla="*/ 0 w 3694535"/>
              <a:gd name="connsiteY8-2870" fmla="*/ 754911 h 4492350"/>
              <a:gd name="connsiteX9-2871" fmla="*/ 988828 w 3694535"/>
              <a:gd name="connsiteY9-2872" fmla="*/ 1924493 h 4492350"/>
              <a:gd name="connsiteX10-2873" fmla="*/ 1137684 w 3694535"/>
              <a:gd name="connsiteY10-2874" fmla="*/ 861237 h 4492350"/>
              <a:gd name="connsiteX11-2875" fmla="*/ 1222745 w 3694535"/>
              <a:gd name="connsiteY11-2876" fmla="*/ 2062716 h 4492350"/>
              <a:gd name="connsiteX12-2877" fmla="*/ 1690577 w 3694535"/>
              <a:gd name="connsiteY12-2878" fmla="*/ 2190307 h 4492350"/>
              <a:gd name="connsiteX13-2879" fmla="*/ 1956391 w 3694535"/>
              <a:gd name="connsiteY13-2880" fmla="*/ 0 h 4492350"/>
              <a:gd name="connsiteX14-2881" fmla="*/ 2027834 w 3694535"/>
              <a:gd name="connsiteY14-2882" fmla="*/ 986216 h 4492350"/>
              <a:gd name="connsiteX15-2883" fmla="*/ 1881963 w 3694535"/>
              <a:gd name="connsiteY15-2884" fmla="*/ 2232837 h 4492350"/>
              <a:gd name="connsiteX16-2885" fmla="*/ 2057494 w 3694535"/>
              <a:gd name="connsiteY16-2886" fmla="*/ 3046321 h 4492350"/>
              <a:gd name="connsiteX17-2887" fmla="*/ 2647507 w 3694535"/>
              <a:gd name="connsiteY17-2888" fmla="*/ 2519916 h 4492350"/>
              <a:gd name="connsiteX18-2889" fmla="*/ 2913694 w 3694535"/>
              <a:gd name="connsiteY18-2890" fmla="*/ 1291762 h 4492350"/>
              <a:gd name="connsiteX19-2891" fmla="*/ 2806809 w 3694535"/>
              <a:gd name="connsiteY19-2892" fmla="*/ 2383091 h 4492350"/>
              <a:gd name="connsiteX20-2893" fmla="*/ 3694535 w 3694535"/>
              <a:gd name="connsiteY20-2894" fmla="*/ 1124252 h 4492350"/>
              <a:gd name="connsiteX21-2895" fmla="*/ 2222205 w 3694535"/>
              <a:gd name="connsiteY21-2896" fmla="*/ 3370521 h 4492350"/>
              <a:gd name="connsiteX22-2897" fmla="*/ 2169042 w 3694535"/>
              <a:gd name="connsiteY22-2898" fmla="*/ 3817088 h 4492350"/>
              <a:gd name="connsiteX23-2899" fmla="*/ 3317358 w 3694535"/>
              <a:gd name="connsiteY23-2900" fmla="*/ 3094074 h 4492350"/>
              <a:gd name="connsiteX24-2901" fmla="*/ 2194317 w 3694535"/>
              <a:gd name="connsiteY24-2902" fmla="*/ 4030951 h 4492350"/>
              <a:gd name="connsiteX25-2903" fmla="*/ 2232838 w 3694535"/>
              <a:gd name="connsiteY25-2904" fmla="*/ 4476307 h 4492350"/>
              <a:gd name="connsiteX26-2905" fmla="*/ 2218194 w 3694535"/>
              <a:gd name="connsiteY26-2906" fmla="*/ 4491415 h 4492350"/>
              <a:gd name="connsiteX27-2907" fmla="*/ 1743740 w 3694535"/>
              <a:gd name="connsiteY27-2908" fmla="*/ 4492350 h 4492350"/>
              <a:gd name="connsiteX0-2909" fmla="*/ 1743740 w 3694535"/>
              <a:gd name="connsiteY0-2910" fmla="*/ 4523651 h 4523651"/>
              <a:gd name="connsiteX1-2911" fmla="*/ 1796903 w 3694535"/>
              <a:gd name="connsiteY1-2912" fmla="*/ 3816491 h 4523651"/>
              <a:gd name="connsiteX2-2913" fmla="*/ 1307805 w 3694535"/>
              <a:gd name="connsiteY2-2914" fmla="*/ 3412454 h 4523651"/>
              <a:gd name="connsiteX3-2915" fmla="*/ 31898 w 3694535"/>
              <a:gd name="connsiteY3-2916" fmla="*/ 2976519 h 4523651"/>
              <a:gd name="connsiteX4-2917" fmla="*/ 1127052 w 3694535"/>
              <a:gd name="connsiteY4-2918" fmla="*/ 3274231 h 4523651"/>
              <a:gd name="connsiteX5-2919" fmla="*/ 393405 w 3694535"/>
              <a:gd name="connsiteY5-2920" fmla="*/ 2487422 h 4523651"/>
              <a:gd name="connsiteX6-2921" fmla="*/ 1775638 w 3694535"/>
              <a:gd name="connsiteY6-2922" fmla="*/ 3550677 h 4523651"/>
              <a:gd name="connsiteX7-2923" fmla="*/ 1679945 w 3694535"/>
              <a:gd name="connsiteY7-2924" fmla="*/ 2423626 h 4523651"/>
              <a:gd name="connsiteX8-2925" fmla="*/ 0 w 3694535"/>
              <a:gd name="connsiteY8-2926" fmla="*/ 786212 h 4523651"/>
              <a:gd name="connsiteX9-2927" fmla="*/ 988828 w 3694535"/>
              <a:gd name="connsiteY9-2928" fmla="*/ 1955794 h 4523651"/>
              <a:gd name="connsiteX10-2929" fmla="*/ 1137684 w 3694535"/>
              <a:gd name="connsiteY10-2930" fmla="*/ 892538 h 4523651"/>
              <a:gd name="connsiteX11-2931" fmla="*/ 1222745 w 3694535"/>
              <a:gd name="connsiteY11-2932" fmla="*/ 2094017 h 4523651"/>
              <a:gd name="connsiteX12-2933" fmla="*/ 1690577 w 3694535"/>
              <a:gd name="connsiteY12-2934" fmla="*/ 2221608 h 4523651"/>
              <a:gd name="connsiteX13-2935" fmla="*/ 1956391 w 3694535"/>
              <a:gd name="connsiteY13-2936" fmla="*/ 31301 h 4523651"/>
              <a:gd name="connsiteX14-2937" fmla="*/ 2027834 w 3694535"/>
              <a:gd name="connsiteY14-2938" fmla="*/ 1017517 h 4523651"/>
              <a:gd name="connsiteX15-2939" fmla="*/ 1881963 w 3694535"/>
              <a:gd name="connsiteY15-2940" fmla="*/ 2264138 h 4523651"/>
              <a:gd name="connsiteX16-2941" fmla="*/ 2057494 w 3694535"/>
              <a:gd name="connsiteY16-2942" fmla="*/ 3077622 h 4523651"/>
              <a:gd name="connsiteX17-2943" fmla="*/ 2647507 w 3694535"/>
              <a:gd name="connsiteY17-2944" fmla="*/ 2551217 h 4523651"/>
              <a:gd name="connsiteX18-2945" fmla="*/ 2913694 w 3694535"/>
              <a:gd name="connsiteY18-2946" fmla="*/ 1323063 h 4523651"/>
              <a:gd name="connsiteX19-2947" fmla="*/ 2806809 w 3694535"/>
              <a:gd name="connsiteY19-2948" fmla="*/ 2414392 h 4523651"/>
              <a:gd name="connsiteX20-2949" fmla="*/ 3694535 w 3694535"/>
              <a:gd name="connsiteY20-2950" fmla="*/ 1155553 h 4523651"/>
              <a:gd name="connsiteX21-2951" fmla="*/ 2222205 w 3694535"/>
              <a:gd name="connsiteY21-2952" fmla="*/ 3401822 h 4523651"/>
              <a:gd name="connsiteX22-2953" fmla="*/ 2169042 w 3694535"/>
              <a:gd name="connsiteY22-2954" fmla="*/ 3848389 h 4523651"/>
              <a:gd name="connsiteX23-2955" fmla="*/ 3317358 w 3694535"/>
              <a:gd name="connsiteY23-2956" fmla="*/ 3125375 h 4523651"/>
              <a:gd name="connsiteX24-2957" fmla="*/ 2194317 w 3694535"/>
              <a:gd name="connsiteY24-2958" fmla="*/ 4062252 h 4523651"/>
              <a:gd name="connsiteX25-2959" fmla="*/ 2232838 w 3694535"/>
              <a:gd name="connsiteY25-2960" fmla="*/ 4507608 h 4523651"/>
              <a:gd name="connsiteX26-2961" fmla="*/ 2218194 w 3694535"/>
              <a:gd name="connsiteY26-2962" fmla="*/ 4522716 h 4523651"/>
              <a:gd name="connsiteX27-2963" fmla="*/ 1743740 w 3694535"/>
              <a:gd name="connsiteY27-2964" fmla="*/ 4523651 h 4523651"/>
              <a:gd name="connsiteX0-2965" fmla="*/ 1743740 w 3694535"/>
              <a:gd name="connsiteY0-2966" fmla="*/ 4523651 h 4523651"/>
              <a:gd name="connsiteX1-2967" fmla="*/ 1796903 w 3694535"/>
              <a:gd name="connsiteY1-2968" fmla="*/ 3816491 h 4523651"/>
              <a:gd name="connsiteX2-2969" fmla="*/ 1307805 w 3694535"/>
              <a:gd name="connsiteY2-2970" fmla="*/ 3412454 h 4523651"/>
              <a:gd name="connsiteX3-2971" fmla="*/ 31898 w 3694535"/>
              <a:gd name="connsiteY3-2972" fmla="*/ 2976519 h 4523651"/>
              <a:gd name="connsiteX4-2973" fmla="*/ 1127052 w 3694535"/>
              <a:gd name="connsiteY4-2974" fmla="*/ 3274231 h 4523651"/>
              <a:gd name="connsiteX5-2975" fmla="*/ 393405 w 3694535"/>
              <a:gd name="connsiteY5-2976" fmla="*/ 2487422 h 4523651"/>
              <a:gd name="connsiteX6-2977" fmla="*/ 1775638 w 3694535"/>
              <a:gd name="connsiteY6-2978" fmla="*/ 3550677 h 4523651"/>
              <a:gd name="connsiteX7-2979" fmla="*/ 1679945 w 3694535"/>
              <a:gd name="connsiteY7-2980" fmla="*/ 2423626 h 4523651"/>
              <a:gd name="connsiteX8-2981" fmla="*/ 0 w 3694535"/>
              <a:gd name="connsiteY8-2982" fmla="*/ 786212 h 4523651"/>
              <a:gd name="connsiteX9-2983" fmla="*/ 988828 w 3694535"/>
              <a:gd name="connsiteY9-2984" fmla="*/ 1955794 h 4523651"/>
              <a:gd name="connsiteX10-2985" fmla="*/ 1137684 w 3694535"/>
              <a:gd name="connsiteY10-2986" fmla="*/ 892538 h 4523651"/>
              <a:gd name="connsiteX11-2987" fmla="*/ 1222745 w 3694535"/>
              <a:gd name="connsiteY11-2988" fmla="*/ 2094017 h 4523651"/>
              <a:gd name="connsiteX12-2989" fmla="*/ 1690577 w 3694535"/>
              <a:gd name="connsiteY12-2990" fmla="*/ 2221608 h 4523651"/>
              <a:gd name="connsiteX13-2991" fmla="*/ 1956391 w 3694535"/>
              <a:gd name="connsiteY13-2992" fmla="*/ 31301 h 4523651"/>
              <a:gd name="connsiteX14-2993" fmla="*/ 2027834 w 3694535"/>
              <a:gd name="connsiteY14-2994" fmla="*/ 1017517 h 4523651"/>
              <a:gd name="connsiteX15-2995" fmla="*/ 1881963 w 3694535"/>
              <a:gd name="connsiteY15-2996" fmla="*/ 2264138 h 4523651"/>
              <a:gd name="connsiteX16-2997" fmla="*/ 2057494 w 3694535"/>
              <a:gd name="connsiteY16-2998" fmla="*/ 3077622 h 4523651"/>
              <a:gd name="connsiteX17-2999" fmla="*/ 2647507 w 3694535"/>
              <a:gd name="connsiteY17-3000" fmla="*/ 2551217 h 4523651"/>
              <a:gd name="connsiteX18-3001" fmla="*/ 2913694 w 3694535"/>
              <a:gd name="connsiteY18-3002" fmla="*/ 1323063 h 4523651"/>
              <a:gd name="connsiteX19-3003" fmla="*/ 2806809 w 3694535"/>
              <a:gd name="connsiteY19-3004" fmla="*/ 2414392 h 4523651"/>
              <a:gd name="connsiteX20-3005" fmla="*/ 3694535 w 3694535"/>
              <a:gd name="connsiteY20-3006" fmla="*/ 1155553 h 4523651"/>
              <a:gd name="connsiteX21-3007" fmla="*/ 2222205 w 3694535"/>
              <a:gd name="connsiteY21-3008" fmla="*/ 3401822 h 4523651"/>
              <a:gd name="connsiteX22-3009" fmla="*/ 2169042 w 3694535"/>
              <a:gd name="connsiteY22-3010" fmla="*/ 3848389 h 4523651"/>
              <a:gd name="connsiteX23-3011" fmla="*/ 3317358 w 3694535"/>
              <a:gd name="connsiteY23-3012" fmla="*/ 3125375 h 4523651"/>
              <a:gd name="connsiteX24-3013" fmla="*/ 2194317 w 3694535"/>
              <a:gd name="connsiteY24-3014" fmla="*/ 4062252 h 4523651"/>
              <a:gd name="connsiteX25-3015" fmla="*/ 2232838 w 3694535"/>
              <a:gd name="connsiteY25-3016" fmla="*/ 4507608 h 4523651"/>
              <a:gd name="connsiteX26-3017" fmla="*/ 2218194 w 3694535"/>
              <a:gd name="connsiteY26-3018" fmla="*/ 4522716 h 4523651"/>
              <a:gd name="connsiteX27-3019" fmla="*/ 1743740 w 3694535"/>
              <a:gd name="connsiteY27-3020" fmla="*/ 4523651 h 4523651"/>
              <a:gd name="connsiteX0-3021" fmla="*/ 1743740 w 3694535"/>
              <a:gd name="connsiteY0-3022" fmla="*/ 4523651 h 4523651"/>
              <a:gd name="connsiteX1-3023" fmla="*/ 1796903 w 3694535"/>
              <a:gd name="connsiteY1-3024" fmla="*/ 3816491 h 4523651"/>
              <a:gd name="connsiteX2-3025" fmla="*/ 1307805 w 3694535"/>
              <a:gd name="connsiteY2-3026" fmla="*/ 3412454 h 4523651"/>
              <a:gd name="connsiteX3-3027" fmla="*/ 31898 w 3694535"/>
              <a:gd name="connsiteY3-3028" fmla="*/ 2976519 h 4523651"/>
              <a:gd name="connsiteX4-3029" fmla="*/ 1127052 w 3694535"/>
              <a:gd name="connsiteY4-3030" fmla="*/ 3274231 h 4523651"/>
              <a:gd name="connsiteX5-3031" fmla="*/ 393405 w 3694535"/>
              <a:gd name="connsiteY5-3032" fmla="*/ 2487422 h 4523651"/>
              <a:gd name="connsiteX6-3033" fmla="*/ 1775638 w 3694535"/>
              <a:gd name="connsiteY6-3034" fmla="*/ 3550677 h 4523651"/>
              <a:gd name="connsiteX7-3035" fmla="*/ 1679945 w 3694535"/>
              <a:gd name="connsiteY7-3036" fmla="*/ 2423626 h 4523651"/>
              <a:gd name="connsiteX8-3037" fmla="*/ 0 w 3694535"/>
              <a:gd name="connsiteY8-3038" fmla="*/ 786212 h 4523651"/>
              <a:gd name="connsiteX9-3039" fmla="*/ 988828 w 3694535"/>
              <a:gd name="connsiteY9-3040" fmla="*/ 1955794 h 4523651"/>
              <a:gd name="connsiteX10-3041" fmla="*/ 1137684 w 3694535"/>
              <a:gd name="connsiteY10-3042" fmla="*/ 892538 h 4523651"/>
              <a:gd name="connsiteX11-3043" fmla="*/ 1222745 w 3694535"/>
              <a:gd name="connsiteY11-3044" fmla="*/ 2094017 h 4523651"/>
              <a:gd name="connsiteX12-3045" fmla="*/ 1690577 w 3694535"/>
              <a:gd name="connsiteY12-3046" fmla="*/ 2221608 h 4523651"/>
              <a:gd name="connsiteX13-3047" fmla="*/ 1956391 w 3694535"/>
              <a:gd name="connsiteY13-3048" fmla="*/ 31301 h 4523651"/>
              <a:gd name="connsiteX14-3049" fmla="*/ 2027834 w 3694535"/>
              <a:gd name="connsiteY14-3050" fmla="*/ 1017517 h 4523651"/>
              <a:gd name="connsiteX15-3051" fmla="*/ 1881963 w 3694535"/>
              <a:gd name="connsiteY15-3052" fmla="*/ 2264138 h 4523651"/>
              <a:gd name="connsiteX16-3053" fmla="*/ 2057494 w 3694535"/>
              <a:gd name="connsiteY16-3054" fmla="*/ 3077622 h 4523651"/>
              <a:gd name="connsiteX17-3055" fmla="*/ 2647507 w 3694535"/>
              <a:gd name="connsiteY17-3056" fmla="*/ 2551217 h 4523651"/>
              <a:gd name="connsiteX18-3057" fmla="*/ 2913694 w 3694535"/>
              <a:gd name="connsiteY18-3058" fmla="*/ 1323063 h 4523651"/>
              <a:gd name="connsiteX19-3059" fmla="*/ 2806809 w 3694535"/>
              <a:gd name="connsiteY19-3060" fmla="*/ 2414392 h 4523651"/>
              <a:gd name="connsiteX20-3061" fmla="*/ 3694535 w 3694535"/>
              <a:gd name="connsiteY20-3062" fmla="*/ 1155553 h 4523651"/>
              <a:gd name="connsiteX21-3063" fmla="*/ 2222205 w 3694535"/>
              <a:gd name="connsiteY21-3064" fmla="*/ 3401822 h 4523651"/>
              <a:gd name="connsiteX22-3065" fmla="*/ 2169042 w 3694535"/>
              <a:gd name="connsiteY22-3066" fmla="*/ 3848389 h 4523651"/>
              <a:gd name="connsiteX23-3067" fmla="*/ 3317358 w 3694535"/>
              <a:gd name="connsiteY23-3068" fmla="*/ 3125375 h 4523651"/>
              <a:gd name="connsiteX24-3069" fmla="*/ 2194317 w 3694535"/>
              <a:gd name="connsiteY24-3070" fmla="*/ 4062252 h 4523651"/>
              <a:gd name="connsiteX25-3071" fmla="*/ 2232838 w 3694535"/>
              <a:gd name="connsiteY25-3072" fmla="*/ 4507608 h 4523651"/>
              <a:gd name="connsiteX26-3073" fmla="*/ 2218194 w 3694535"/>
              <a:gd name="connsiteY26-3074" fmla="*/ 4522716 h 4523651"/>
              <a:gd name="connsiteX27-3075" fmla="*/ 1743740 w 3694535"/>
              <a:gd name="connsiteY27-3076" fmla="*/ 4523651 h 4523651"/>
              <a:gd name="connsiteX0-3077" fmla="*/ 1743740 w 3694535"/>
              <a:gd name="connsiteY0-3078" fmla="*/ 4523651 h 4523651"/>
              <a:gd name="connsiteX1-3079" fmla="*/ 1796903 w 3694535"/>
              <a:gd name="connsiteY1-3080" fmla="*/ 3816491 h 4523651"/>
              <a:gd name="connsiteX2-3081" fmla="*/ 1307805 w 3694535"/>
              <a:gd name="connsiteY2-3082" fmla="*/ 3412454 h 4523651"/>
              <a:gd name="connsiteX3-3083" fmla="*/ 31898 w 3694535"/>
              <a:gd name="connsiteY3-3084" fmla="*/ 2976519 h 4523651"/>
              <a:gd name="connsiteX4-3085" fmla="*/ 1127052 w 3694535"/>
              <a:gd name="connsiteY4-3086" fmla="*/ 3274231 h 4523651"/>
              <a:gd name="connsiteX5-3087" fmla="*/ 393405 w 3694535"/>
              <a:gd name="connsiteY5-3088" fmla="*/ 2487422 h 4523651"/>
              <a:gd name="connsiteX6-3089" fmla="*/ 1775638 w 3694535"/>
              <a:gd name="connsiteY6-3090" fmla="*/ 3550677 h 4523651"/>
              <a:gd name="connsiteX7-3091" fmla="*/ 1679945 w 3694535"/>
              <a:gd name="connsiteY7-3092" fmla="*/ 2423626 h 4523651"/>
              <a:gd name="connsiteX8-3093" fmla="*/ 0 w 3694535"/>
              <a:gd name="connsiteY8-3094" fmla="*/ 786212 h 4523651"/>
              <a:gd name="connsiteX9-3095" fmla="*/ 988828 w 3694535"/>
              <a:gd name="connsiteY9-3096" fmla="*/ 1955794 h 4523651"/>
              <a:gd name="connsiteX10-3097" fmla="*/ 1137684 w 3694535"/>
              <a:gd name="connsiteY10-3098" fmla="*/ 892538 h 4523651"/>
              <a:gd name="connsiteX11-3099" fmla="*/ 1222745 w 3694535"/>
              <a:gd name="connsiteY11-3100" fmla="*/ 2094017 h 4523651"/>
              <a:gd name="connsiteX12-3101" fmla="*/ 1690577 w 3694535"/>
              <a:gd name="connsiteY12-3102" fmla="*/ 2221608 h 4523651"/>
              <a:gd name="connsiteX13-3103" fmla="*/ 1956391 w 3694535"/>
              <a:gd name="connsiteY13-3104" fmla="*/ 31301 h 4523651"/>
              <a:gd name="connsiteX14-3105" fmla="*/ 2027834 w 3694535"/>
              <a:gd name="connsiteY14-3106" fmla="*/ 1017517 h 4523651"/>
              <a:gd name="connsiteX15-3107" fmla="*/ 1881963 w 3694535"/>
              <a:gd name="connsiteY15-3108" fmla="*/ 2264138 h 4523651"/>
              <a:gd name="connsiteX16-3109" fmla="*/ 2057494 w 3694535"/>
              <a:gd name="connsiteY16-3110" fmla="*/ 3077622 h 4523651"/>
              <a:gd name="connsiteX17-3111" fmla="*/ 2647507 w 3694535"/>
              <a:gd name="connsiteY17-3112" fmla="*/ 2551217 h 4523651"/>
              <a:gd name="connsiteX18-3113" fmla="*/ 2913694 w 3694535"/>
              <a:gd name="connsiteY18-3114" fmla="*/ 1323063 h 4523651"/>
              <a:gd name="connsiteX19-3115" fmla="*/ 2806809 w 3694535"/>
              <a:gd name="connsiteY19-3116" fmla="*/ 2414392 h 4523651"/>
              <a:gd name="connsiteX20-3117" fmla="*/ 3694535 w 3694535"/>
              <a:gd name="connsiteY20-3118" fmla="*/ 1155553 h 4523651"/>
              <a:gd name="connsiteX21-3119" fmla="*/ 2222205 w 3694535"/>
              <a:gd name="connsiteY21-3120" fmla="*/ 3401822 h 4523651"/>
              <a:gd name="connsiteX22-3121" fmla="*/ 2169042 w 3694535"/>
              <a:gd name="connsiteY22-3122" fmla="*/ 3848389 h 4523651"/>
              <a:gd name="connsiteX23-3123" fmla="*/ 3317358 w 3694535"/>
              <a:gd name="connsiteY23-3124" fmla="*/ 3125375 h 4523651"/>
              <a:gd name="connsiteX24-3125" fmla="*/ 2194317 w 3694535"/>
              <a:gd name="connsiteY24-3126" fmla="*/ 4062252 h 4523651"/>
              <a:gd name="connsiteX25-3127" fmla="*/ 2232838 w 3694535"/>
              <a:gd name="connsiteY25-3128" fmla="*/ 4507608 h 4523651"/>
              <a:gd name="connsiteX26-3129" fmla="*/ 2218194 w 3694535"/>
              <a:gd name="connsiteY26-3130" fmla="*/ 4522716 h 4523651"/>
              <a:gd name="connsiteX27-3131" fmla="*/ 1743740 w 3694535"/>
              <a:gd name="connsiteY27-3132" fmla="*/ 4523651 h 4523651"/>
              <a:gd name="connsiteX0-3133" fmla="*/ 1743740 w 3694535"/>
              <a:gd name="connsiteY0-3134" fmla="*/ 4523651 h 4523651"/>
              <a:gd name="connsiteX1-3135" fmla="*/ 1796903 w 3694535"/>
              <a:gd name="connsiteY1-3136" fmla="*/ 3816491 h 4523651"/>
              <a:gd name="connsiteX2-3137" fmla="*/ 1307805 w 3694535"/>
              <a:gd name="connsiteY2-3138" fmla="*/ 3412454 h 4523651"/>
              <a:gd name="connsiteX3-3139" fmla="*/ 31898 w 3694535"/>
              <a:gd name="connsiteY3-3140" fmla="*/ 2976519 h 4523651"/>
              <a:gd name="connsiteX4-3141" fmla="*/ 1127052 w 3694535"/>
              <a:gd name="connsiteY4-3142" fmla="*/ 3274231 h 4523651"/>
              <a:gd name="connsiteX5-3143" fmla="*/ 393405 w 3694535"/>
              <a:gd name="connsiteY5-3144" fmla="*/ 2487422 h 4523651"/>
              <a:gd name="connsiteX6-3145" fmla="*/ 1775638 w 3694535"/>
              <a:gd name="connsiteY6-3146" fmla="*/ 3550677 h 4523651"/>
              <a:gd name="connsiteX7-3147" fmla="*/ 1679945 w 3694535"/>
              <a:gd name="connsiteY7-3148" fmla="*/ 2423626 h 4523651"/>
              <a:gd name="connsiteX8-3149" fmla="*/ 0 w 3694535"/>
              <a:gd name="connsiteY8-3150" fmla="*/ 786212 h 4523651"/>
              <a:gd name="connsiteX9-3151" fmla="*/ 988828 w 3694535"/>
              <a:gd name="connsiteY9-3152" fmla="*/ 1955794 h 4523651"/>
              <a:gd name="connsiteX10-3153" fmla="*/ 1137684 w 3694535"/>
              <a:gd name="connsiteY10-3154" fmla="*/ 892538 h 4523651"/>
              <a:gd name="connsiteX11-3155" fmla="*/ 1222745 w 3694535"/>
              <a:gd name="connsiteY11-3156" fmla="*/ 2094017 h 4523651"/>
              <a:gd name="connsiteX12-3157" fmla="*/ 1690577 w 3694535"/>
              <a:gd name="connsiteY12-3158" fmla="*/ 2221608 h 4523651"/>
              <a:gd name="connsiteX13-3159" fmla="*/ 1956391 w 3694535"/>
              <a:gd name="connsiteY13-3160" fmla="*/ 31301 h 4523651"/>
              <a:gd name="connsiteX14-3161" fmla="*/ 2027834 w 3694535"/>
              <a:gd name="connsiteY14-3162" fmla="*/ 1017517 h 4523651"/>
              <a:gd name="connsiteX15-3163" fmla="*/ 1881963 w 3694535"/>
              <a:gd name="connsiteY15-3164" fmla="*/ 2264138 h 4523651"/>
              <a:gd name="connsiteX16-3165" fmla="*/ 2057494 w 3694535"/>
              <a:gd name="connsiteY16-3166" fmla="*/ 3077622 h 4523651"/>
              <a:gd name="connsiteX17-3167" fmla="*/ 2647507 w 3694535"/>
              <a:gd name="connsiteY17-3168" fmla="*/ 2551217 h 4523651"/>
              <a:gd name="connsiteX18-3169" fmla="*/ 2913694 w 3694535"/>
              <a:gd name="connsiteY18-3170" fmla="*/ 1323063 h 4523651"/>
              <a:gd name="connsiteX19-3171" fmla="*/ 2806809 w 3694535"/>
              <a:gd name="connsiteY19-3172" fmla="*/ 2414392 h 4523651"/>
              <a:gd name="connsiteX20-3173" fmla="*/ 3694535 w 3694535"/>
              <a:gd name="connsiteY20-3174" fmla="*/ 1155553 h 4523651"/>
              <a:gd name="connsiteX21-3175" fmla="*/ 2222205 w 3694535"/>
              <a:gd name="connsiteY21-3176" fmla="*/ 3401822 h 4523651"/>
              <a:gd name="connsiteX22-3177" fmla="*/ 2169042 w 3694535"/>
              <a:gd name="connsiteY22-3178" fmla="*/ 3848389 h 4523651"/>
              <a:gd name="connsiteX23-3179" fmla="*/ 3317358 w 3694535"/>
              <a:gd name="connsiteY23-3180" fmla="*/ 3125375 h 4523651"/>
              <a:gd name="connsiteX24-3181" fmla="*/ 2194317 w 3694535"/>
              <a:gd name="connsiteY24-3182" fmla="*/ 4062252 h 4523651"/>
              <a:gd name="connsiteX25-3183" fmla="*/ 2232838 w 3694535"/>
              <a:gd name="connsiteY25-3184" fmla="*/ 4507608 h 4523651"/>
              <a:gd name="connsiteX26-3185" fmla="*/ 2218194 w 3694535"/>
              <a:gd name="connsiteY26-3186" fmla="*/ 4522716 h 4523651"/>
              <a:gd name="connsiteX27-3187" fmla="*/ 1743740 w 3694535"/>
              <a:gd name="connsiteY27-3188" fmla="*/ 4523651 h 4523651"/>
              <a:gd name="connsiteX0-3189" fmla="*/ 1743740 w 3694535"/>
              <a:gd name="connsiteY0-3190" fmla="*/ 4523651 h 4523651"/>
              <a:gd name="connsiteX1-3191" fmla="*/ 1796903 w 3694535"/>
              <a:gd name="connsiteY1-3192" fmla="*/ 3816491 h 4523651"/>
              <a:gd name="connsiteX2-3193" fmla="*/ 1307805 w 3694535"/>
              <a:gd name="connsiteY2-3194" fmla="*/ 3412454 h 4523651"/>
              <a:gd name="connsiteX3-3195" fmla="*/ 31898 w 3694535"/>
              <a:gd name="connsiteY3-3196" fmla="*/ 2976519 h 4523651"/>
              <a:gd name="connsiteX4-3197" fmla="*/ 1127052 w 3694535"/>
              <a:gd name="connsiteY4-3198" fmla="*/ 3274231 h 4523651"/>
              <a:gd name="connsiteX5-3199" fmla="*/ 393405 w 3694535"/>
              <a:gd name="connsiteY5-3200" fmla="*/ 2487422 h 4523651"/>
              <a:gd name="connsiteX6-3201" fmla="*/ 1775638 w 3694535"/>
              <a:gd name="connsiteY6-3202" fmla="*/ 3550677 h 4523651"/>
              <a:gd name="connsiteX7-3203" fmla="*/ 1679945 w 3694535"/>
              <a:gd name="connsiteY7-3204" fmla="*/ 2423626 h 4523651"/>
              <a:gd name="connsiteX8-3205" fmla="*/ 0 w 3694535"/>
              <a:gd name="connsiteY8-3206" fmla="*/ 786212 h 4523651"/>
              <a:gd name="connsiteX9-3207" fmla="*/ 988828 w 3694535"/>
              <a:gd name="connsiteY9-3208" fmla="*/ 1955794 h 4523651"/>
              <a:gd name="connsiteX10-3209" fmla="*/ 1137684 w 3694535"/>
              <a:gd name="connsiteY10-3210" fmla="*/ 892538 h 4523651"/>
              <a:gd name="connsiteX11-3211" fmla="*/ 1222745 w 3694535"/>
              <a:gd name="connsiteY11-3212" fmla="*/ 2094017 h 4523651"/>
              <a:gd name="connsiteX12-3213" fmla="*/ 1690577 w 3694535"/>
              <a:gd name="connsiteY12-3214" fmla="*/ 2221608 h 4523651"/>
              <a:gd name="connsiteX13-3215" fmla="*/ 1956391 w 3694535"/>
              <a:gd name="connsiteY13-3216" fmla="*/ 31301 h 4523651"/>
              <a:gd name="connsiteX14-3217" fmla="*/ 2027834 w 3694535"/>
              <a:gd name="connsiteY14-3218" fmla="*/ 1017517 h 4523651"/>
              <a:gd name="connsiteX15-3219" fmla="*/ 1881963 w 3694535"/>
              <a:gd name="connsiteY15-3220" fmla="*/ 2264138 h 4523651"/>
              <a:gd name="connsiteX16-3221" fmla="*/ 2057494 w 3694535"/>
              <a:gd name="connsiteY16-3222" fmla="*/ 3077622 h 4523651"/>
              <a:gd name="connsiteX17-3223" fmla="*/ 2647507 w 3694535"/>
              <a:gd name="connsiteY17-3224" fmla="*/ 2551217 h 4523651"/>
              <a:gd name="connsiteX18-3225" fmla="*/ 2913694 w 3694535"/>
              <a:gd name="connsiteY18-3226" fmla="*/ 1323063 h 4523651"/>
              <a:gd name="connsiteX19-3227" fmla="*/ 2806809 w 3694535"/>
              <a:gd name="connsiteY19-3228" fmla="*/ 2414392 h 4523651"/>
              <a:gd name="connsiteX20-3229" fmla="*/ 3694535 w 3694535"/>
              <a:gd name="connsiteY20-3230" fmla="*/ 1155553 h 4523651"/>
              <a:gd name="connsiteX21-3231" fmla="*/ 2222205 w 3694535"/>
              <a:gd name="connsiteY21-3232" fmla="*/ 3401822 h 4523651"/>
              <a:gd name="connsiteX22-3233" fmla="*/ 2169042 w 3694535"/>
              <a:gd name="connsiteY22-3234" fmla="*/ 3848389 h 4523651"/>
              <a:gd name="connsiteX23-3235" fmla="*/ 3317358 w 3694535"/>
              <a:gd name="connsiteY23-3236" fmla="*/ 3125375 h 4523651"/>
              <a:gd name="connsiteX24-3237" fmla="*/ 2194317 w 3694535"/>
              <a:gd name="connsiteY24-3238" fmla="*/ 4062252 h 4523651"/>
              <a:gd name="connsiteX25-3239" fmla="*/ 2232838 w 3694535"/>
              <a:gd name="connsiteY25-3240" fmla="*/ 4507608 h 4523651"/>
              <a:gd name="connsiteX26-3241" fmla="*/ 2218194 w 3694535"/>
              <a:gd name="connsiteY26-3242" fmla="*/ 4522716 h 4523651"/>
              <a:gd name="connsiteX27-3243" fmla="*/ 1743740 w 3694535"/>
              <a:gd name="connsiteY27-3244" fmla="*/ 4523651 h 4523651"/>
              <a:gd name="connsiteX0-3245" fmla="*/ 1743740 w 3694535"/>
              <a:gd name="connsiteY0-3246" fmla="*/ 4522819 h 4522819"/>
              <a:gd name="connsiteX1-3247" fmla="*/ 1796903 w 3694535"/>
              <a:gd name="connsiteY1-3248" fmla="*/ 3815659 h 4522819"/>
              <a:gd name="connsiteX2-3249" fmla="*/ 1307805 w 3694535"/>
              <a:gd name="connsiteY2-3250" fmla="*/ 3411622 h 4522819"/>
              <a:gd name="connsiteX3-3251" fmla="*/ 31898 w 3694535"/>
              <a:gd name="connsiteY3-3252" fmla="*/ 2975687 h 4522819"/>
              <a:gd name="connsiteX4-3253" fmla="*/ 1127052 w 3694535"/>
              <a:gd name="connsiteY4-3254" fmla="*/ 3273399 h 4522819"/>
              <a:gd name="connsiteX5-3255" fmla="*/ 393405 w 3694535"/>
              <a:gd name="connsiteY5-3256" fmla="*/ 2486590 h 4522819"/>
              <a:gd name="connsiteX6-3257" fmla="*/ 1775638 w 3694535"/>
              <a:gd name="connsiteY6-3258" fmla="*/ 3549845 h 4522819"/>
              <a:gd name="connsiteX7-3259" fmla="*/ 1679945 w 3694535"/>
              <a:gd name="connsiteY7-3260" fmla="*/ 2422794 h 4522819"/>
              <a:gd name="connsiteX8-3261" fmla="*/ 0 w 3694535"/>
              <a:gd name="connsiteY8-3262" fmla="*/ 785380 h 4522819"/>
              <a:gd name="connsiteX9-3263" fmla="*/ 988828 w 3694535"/>
              <a:gd name="connsiteY9-3264" fmla="*/ 1954962 h 4522819"/>
              <a:gd name="connsiteX10-3265" fmla="*/ 1137684 w 3694535"/>
              <a:gd name="connsiteY10-3266" fmla="*/ 891706 h 4522819"/>
              <a:gd name="connsiteX11-3267" fmla="*/ 1222745 w 3694535"/>
              <a:gd name="connsiteY11-3268" fmla="*/ 2093185 h 4522819"/>
              <a:gd name="connsiteX12-3269" fmla="*/ 1690577 w 3694535"/>
              <a:gd name="connsiteY12-3270" fmla="*/ 2220776 h 4522819"/>
              <a:gd name="connsiteX13-3271" fmla="*/ 1956391 w 3694535"/>
              <a:gd name="connsiteY13-3272" fmla="*/ 30469 h 4522819"/>
              <a:gd name="connsiteX14-3273" fmla="*/ 2027834 w 3694535"/>
              <a:gd name="connsiteY14-3274" fmla="*/ 1016685 h 4522819"/>
              <a:gd name="connsiteX15-3275" fmla="*/ 1881963 w 3694535"/>
              <a:gd name="connsiteY15-3276" fmla="*/ 2090854 h 4522819"/>
              <a:gd name="connsiteX16-3277" fmla="*/ 2057494 w 3694535"/>
              <a:gd name="connsiteY16-3278" fmla="*/ 3076790 h 4522819"/>
              <a:gd name="connsiteX17-3279" fmla="*/ 2647507 w 3694535"/>
              <a:gd name="connsiteY17-3280" fmla="*/ 2550385 h 4522819"/>
              <a:gd name="connsiteX18-3281" fmla="*/ 2913694 w 3694535"/>
              <a:gd name="connsiteY18-3282" fmla="*/ 1322231 h 4522819"/>
              <a:gd name="connsiteX19-3283" fmla="*/ 2806809 w 3694535"/>
              <a:gd name="connsiteY19-3284" fmla="*/ 2413560 h 4522819"/>
              <a:gd name="connsiteX20-3285" fmla="*/ 3694535 w 3694535"/>
              <a:gd name="connsiteY20-3286" fmla="*/ 1154721 h 4522819"/>
              <a:gd name="connsiteX21-3287" fmla="*/ 2222205 w 3694535"/>
              <a:gd name="connsiteY21-3288" fmla="*/ 3400990 h 4522819"/>
              <a:gd name="connsiteX22-3289" fmla="*/ 2169042 w 3694535"/>
              <a:gd name="connsiteY22-3290" fmla="*/ 3847557 h 4522819"/>
              <a:gd name="connsiteX23-3291" fmla="*/ 3317358 w 3694535"/>
              <a:gd name="connsiteY23-3292" fmla="*/ 3124543 h 4522819"/>
              <a:gd name="connsiteX24-3293" fmla="*/ 2194317 w 3694535"/>
              <a:gd name="connsiteY24-3294" fmla="*/ 4061420 h 4522819"/>
              <a:gd name="connsiteX25-3295" fmla="*/ 2232838 w 3694535"/>
              <a:gd name="connsiteY25-3296" fmla="*/ 4506776 h 4522819"/>
              <a:gd name="connsiteX26-3297" fmla="*/ 2218194 w 3694535"/>
              <a:gd name="connsiteY26-3298" fmla="*/ 4521884 h 4522819"/>
              <a:gd name="connsiteX27-3299" fmla="*/ 1743740 w 3694535"/>
              <a:gd name="connsiteY27-3300" fmla="*/ 4522819 h 4522819"/>
              <a:gd name="connsiteX0-3301" fmla="*/ 1743740 w 3694535"/>
              <a:gd name="connsiteY0-3302" fmla="*/ 4522819 h 4522819"/>
              <a:gd name="connsiteX1-3303" fmla="*/ 1796903 w 3694535"/>
              <a:gd name="connsiteY1-3304" fmla="*/ 3815659 h 4522819"/>
              <a:gd name="connsiteX2-3305" fmla="*/ 1307805 w 3694535"/>
              <a:gd name="connsiteY2-3306" fmla="*/ 3411622 h 4522819"/>
              <a:gd name="connsiteX3-3307" fmla="*/ 31898 w 3694535"/>
              <a:gd name="connsiteY3-3308" fmla="*/ 2975687 h 4522819"/>
              <a:gd name="connsiteX4-3309" fmla="*/ 1127052 w 3694535"/>
              <a:gd name="connsiteY4-3310" fmla="*/ 3273399 h 4522819"/>
              <a:gd name="connsiteX5-3311" fmla="*/ 393405 w 3694535"/>
              <a:gd name="connsiteY5-3312" fmla="*/ 2486590 h 4522819"/>
              <a:gd name="connsiteX6-3313" fmla="*/ 1775638 w 3694535"/>
              <a:gd name="connsiteY6-3314" fmla="*/ 3549845 h 4522819"/>
              <a:gd name="connsiteX7-3315" fmla="*/ 1679945 w 3694535"/>
              <a:gd name="connsiteY7-3316" fmla="*/ 2422794 h 4522819"/>
              <a:gd name="connsiteX8-3317" fmla="*/ 0 w 3694535"/>
              <a:gd name="connsiteY8-3318" fmla="*/ 785380 h 4522819"/>
              <a:gd name="connsiteX9-3319" fmla="*/ 988828 w 3694535"/>
              <a:gd name="connsiteY9-3320" fmla="*/ 1954962 h 4522819"/>
              <a:gd name="connsiteX10-3321" fmla="*/ 1137684 w 3694535"/>
              <a:gd name="connsiteY10-3322" fmla="*/ 891706 h 4522819"/>
              <a:gd name="connsiteX11-3323" fmla="*/ 1222745 w 3694535"/>
              <a:gd name="connsiteY11-3324" fmla="*/ 2093185 h 4522819"/>
              <a:gd name="connsiteX12-3325" fmla="*/ 1690577 w 3694535"/>
              <a:gd name="connsiteY12-3326" fmla="*/ 2220776 h 4522819"/>
              <a:gd name="connsiteX13-3327" fmla="*/ 1956391 w 3694535"/>
              <a:gd name="connsiteY13-3328" fmla="*/ 30469 h 4522819"/>
              <a:gd name="connsiteX14-3329" fmla="*/ 2027834 w 3694535"/>
              <a:gd name="connsiteY14-3330" fmla="*/ 1016685 h 4522819"/>
              <a:gd name="connsiteX15-3331" fmla="*/ 1881963 w 3694535"/>
              <a:gd name="connsiteY15-3332" fmla="*/ 2090854 h 4522819"/>
              <a:gd name="connsiteX16-3333" fmla="*/ 2057494 w 3694535"/>
              <a:gd name="connsiteY16-3334" fmla="*/ 3076790 h 4522819"/>
              <a:gd name="connsiteX17-3335" fmla="*/ 2647507 w 3694535"/>
              <a:gd name="connsiteY17-3336" fmla="*/ 2550385 h 4522819"/>
              <a:gd name="connsiteX18-3337" fmla="*/ 2913694 w 3694535"/>
              <a:gd name="connsiteY18-3338" fmla="*/ 1322231 h 4522819"/>
              <a:gd name="connsiteX19-3339" fmla="*/ 2806809 w 3694535"/>
              <a:gd name="connsiteY19-3340" fmla="*/ 2413560 h 4522819"/>
              <a:gd name="connsiteX20-3341" fmla="*/ 3694535 w 3694535"/>
              <a:gd name="connsiteY20-3342" fmla="*/ 1154721 h 4522819"/>
              <a:gd name="connsiteX21-3343" fmla="*/ 2222205 w 3694535"/>
              <a:gd name="connsiteY21-3344" fmla="*/ 3400990 h 4522819"/>
              <a:gd name="connsiteX22-3345" fmla="*/ 2169042 w 3694535"/>
              <a:gd name="connsiteY22-3346" fmla="*/ 3847557 h 4522819"/>
              <a:gd name="connsiteX23-3347" fmla="*/ 3317358 w 3694535"/>
              <a:gd name="connsiteY23-3348" fmla="*/ 3124543 h 4522819"/>
              <a:gd name="connsiteX24-3349" fmla="*/ 2194317 w 3694535"/>
              <a:gd name="connsiteY24-3350" fmla="*/ 4061420 h 4522819"/>
              <a:gd name="connsiteX25-3351" fmla="*/ 2232838 w 3694535"/>
              <a:gd name="connsiteY25-3352" fmla="*/ 4506776 h 4522819"/>
              <a:gd name="connsiteX26-3353" fmla="*/ 2218194 w 3694535"/>
              <a:gd name="connsiteY26-3354" fmla="*/ 4521884 h 4522819"/>
              <a:gd name="connsiteX27-3355" fmla="*/ 1743740 w 3694535"/>
              <a:gd name="connsiteY27-3356" fmla="*/ 4522819 h 4522819"/>
              <a:gd name="connsiteX0-3357" fmla="*/ 1743740 w 3694535"/>
              <a:gd name="connsiteY0-3358" fmla="*/ 4522814 h 4522814"/>
              <a:gd name="connsiteX1-3359" fmla="*/ 1796903 w 3694535"/>
              <a:gd name="connsiteY1-3360" fmla="*/ 3815654 h 4522814"/>
              <a:gd name="connsiteX2-3361" fmla="*/ 1307805 w 3694535"/>
              <a:gd name="connsiteY2-3362" fmla="*/ 3411617 h 4522814"/>
              <a:gd name="connsiteX3-3363" fmla="*/ 31898 w 3694535"/>
              <a:gd name="connsiteY3-3364" fmla="*/ 2975682 h 4522814"/>
              <a:gd name="connsiteX4-3365" fmla="*/ 1127052 w 3694535"/>
              <a:gd name="connsiteY4-3366" fmla="*/ 3273394 h 4522814"/>
              <a:gd name="connsiteX5-3367" fmla="*/ 393405 w 3694535"/>
              <a:gd name="connsiteY5-3368" fmla="*/ 2486585 h 4522814"/>
              <a:gd name="connsiteX6-3369" fmla="*/ 1775638 w 3694535"/>
              <a:gd name="connsiteY6-3370" fmla="*/ 3549840 h 4522814"/>
              <a:gd name="connsiteX7-3371" fmla="*/ 1679945 w 3694535"/>
              <a:gd name="connsiteY7-3372" fmla="*/ 2422789 h 4522814"/>
              <a:gd name="connsiteX8-3373" fmla="*/ 0 w 3694535"/>
              <a:gd name="connsiteY8-3374" fmla="*/ 785375 h 4522814"/>
              <a:gd name="connsiteX9-3375" fmla="*/ 988828 w 3694535"/>
              <a:gd name="connsiteY9-3376" fmla="*/ 1954957 h 4522814"/>
              <a:gd name="connsiteX10-3377" fmla="*/ 1137684 w 3694535"/>
              <a:gd name="connsiteY10-3378" fmla="*/ 891701 h 4522814"/>
              <a:gd name="connsiteX11-3379" fmla="*/ 1222745 w 3694535"/>
              <a:gd name="connsiteY11-3380" fmla="*/ 2093180 h 4522814"/>
              <a:gd name="connsiteX12-3381" fmla="*/ 1690577 w 3694535"/>
              <a:gd name="connsiteY12-3382" fmla="*/ 2220771 h 4522814"/>
              <a:gd name="connsiteX13-3383" fmla="*/ 1956391 w 3694535"/>
              <a:gd name="connsiteY13-3384" fmla="*/ 30464 h 4522814"/>
              <a:gd name="connsiteX14-3385" fmla="*/ 2027834 w 3694535"/>
              <a:gd name="connsiteY14-3386" fmla="*/ 1016680 h 4522814"/>
              <a:gd name="connsiteX15-3387" fmla="*/ 1881963 w 3694535"/>
              <a:gd name="connsiteY15-3388" fmla="*/ 2090849 h 4522814"/>
              <a:gd name="connsiteX16-3389" fmla="*/ 2057494 w 3694535"/>
              <a:gd name="connsiteY16-3390" fmla="*/ 3076785 h 4522814"/>
              <a:gd name="connsiteX17-3391" fmla="*/ 2647507 w 3694535"/>
              <a:gd name="connsiteY17-3392" fmla="*/ 2550380 h 4522814"/>
              <a:gd name="connsiteX18-3393" fmla="*/ 2913694 w 3694535"/>
              <a:gd name="connsiteY18-3394" fmla="*/ 1322226 h 4522814"/>
              <a:gd name="connsiteX19-3395" fmla="*/ 2806809 w 3694535"/>
              <a:gd name="connsiteY19-3396" fmla="*/ 2413555 h 4522814"/>
              <a:gd name="connsiteX20-3397" fmla="*/ 3694535 w 3694535"/>
              <a:gd name="connsiteY20-3398" fmla="*/ 1154716 h 4522814"/>
              <a:gd name="connsiteX21-3399" fmla="*/ 2222205 w 3694535"/>
              <a:gd name="connsiteY21-3400" fmla="*/ 3400985 h 4522814"/>
              <a:gd name="connsiteX22-3401" fmla="*/ 2169042 w 3694535"/>
              <a:gd name="connsiteY22-3402" fmla="*/ 3847552 h 4522814"/>
              <a:gd name="connsiteX23-3403" fmla="*/ 3317358 w 3694535"/>
              <a:gd name="connsiteY23-3404" fmla="*/ 3124538 h 4522814"/>
              <a:gd name="connsiteX24-3405" fmla="*/ 2194317 w 3694535"/>
              <a:gd name="connsiteY24-3406" fmla="*/ 4061415 h 4522814"/>
              <a:gd name="connsiteX25-3407" fmla="*/ 2232838 w 3694535"/>
              <a:gd name="connsiteY25-3408" fmla="*/ 4506771 h 4522814"/>
              <a:gd name="connsiteX26-3409" fmla="*/ 2218194 w 3694535"/>
              <a:gd name="connsiteY26-3410" fmla="*/ 4521879 h 4522814"/>
              <a:gd name="connsiteX27-3411" fmla="*/ 1743740 w 3694535"/>
              <a:gd name="connsiteY27-3412" fmla="*/ 4522814 h 4522814"/>
              <a:gd name="connsiteX0-3413" fmla="*/ 1743740 w 3694535"/>
              <a:gd name="connsiteY0-3414" fmla="*/ 4492350 h 4492350"/>
              <a:gd name="connsiteX1-3415" fmla="*/ 1796903 w 3694535"/>
              <a:gd name="connsiteY1-3416" fmla="*/ 3785190 h 4492350"/>
              <a:gd name="connsiteX2-3417" fmla="*/ 1307805 w 3694535"/>
              <a:gd name="connsiteY2-3418" fmla="*/ 3381153 h 4492350"/>
              <a:gd name="connsiteX3-3419" fmla="*/ 31898 w 3694535"/>
              <a:gd name="connsiteY3-3420" fmla="*/ 2945218 h 4492350"/>
              <a:gd name="connsiteX4-3421" fmla="*/ 1127052 w 3694535"/>
              <a:gd name="connsiteY4-3422" fmla="*/ 3242930 h 4492350"/>
              <a:gd name="connsiteX5-3423" fmla="*/ 393405 w 3694535"/>
              <a:gd name="connsiteY5-3424" fmla="*/ 2456121 h 4492350"/>
              <a:gd name="connsiteX6-3425" fmla="*/ 1775638 w 3694535"/>
              <a:gd name="connsiteY6-3426" fmla="*/ 3519376 h 4492350"/>
              <a:gd name="connsiteX7-3427" fmla="*/ 1679945 w 3694535"/>
              <a:gd name="connsiteY7-3428" fmla="*/ 2392325 h 4492350"/>
              <a:gd name="connsiteX8-3429" fmla="*/ 0 w 3694535"/>
              <a:gd name="connsiteY8-3430" fmla="*/ 754911 h 4492350"/>
              <a:gd name="connsiteX9-3431" fmla="*/ 988828 w 3694535"/>
              <a:gd name="connsiteY9-3432" fmla="*/ 1924493 h 4492350"/>
              <a:gd name="connsiteX10-3433" fmla="*/ 1137684 w 3694535"/>
              <a:gd name="connsiteY10-3434" fmla="*/ 861237 h 4492350"/>
              <a:gd name="connsiteX11-3435" fmla="*/ 1222745 w 3694535"/>
              <a:gd name="connsiteY11-3436" fmla="*/ 2062716 h 4492350"/>
              <a:gd name="connsiteX12-3437" fmla="*/ 1690577 w 3694535"/>
              <a:gd name="connsiteY12-3438" fmla="*/ 2190307 h 4492350"/>
              <a:gd name="connsiteX13-3439" fmla="*/ 1956391 w 3694535"/>
              <a:gd name="connsiteY13-3440" fmla="*/ 0 h 4492350"/>
              <a:gd name="connsiteX14-3441" fmla="*/ 2027834 w 3694535"/>
              <a:gd name="connsiteY14-3442" fmla="*/ 986216 h 4492350"/>
              <a:gd name="connsiteX15-3443" fmla="*/ 1881963 w 3694535"/>
              <a:gd name="connsiteY15-3444" fmla="*/ 2060385 h 4492350"/>
              <a:gd name="connsiteX16-3445" fmla="*/ 2057494 w 3694535"/>
              <a:gd name="connsiteY16-3446" fmla="*/ 3046321 h 4492350"/>
              <a:gd name="connsiteX17-3447" fmla="*/ 2647507 w 3694535"/>
              <a:gd name="connsiteY17-3448" fmla="*/ 2519916 h 4492350"/>
              <a:gd name="connsiteX18-3449" fmla="*/ 2913694 w 3694535"/>
              <a:gd name="connsiteY18-3450" fmla="*/ 1291762 h 4492350"/>
              <a:gd name="connsiteX19-3451" fmla="*/ 2806809 w 3694535"/>
              <a:gd name="connsiteY19-3452" fmla="*/ 2383091 h 4492350"/>
              <a:gd name="connsiteX20-3453" fmla="*/ 3694535 w 3694535"/>
              <a:gd name="connsiteY20-3454" fmla="*/ 1124252 h 4492350"/>
              <a:gd name="connsiteX21-3455" fmla="*/ 2222205 w 3694535"/>
              <a:gd name="connsiteY21-3456" fmla="*/ 3370521 h 4492350"/>
              <a:gd name="connsiteX22-3457" fmla="*/ 2169042 w 3694535"/>
              <a:gd name="connsiteY22-3458" fmla="*/ 3817088 h 4492350"/>
              <a:gd name="connsiteX23-3459" fmla="*/ 3317358 w 3694535"/>
              <a:gd name="connsiteY23-3460" fmla="*/ 3094074 h 4492350"/>
              <a:gd name="connsiteX24-3461" fmla="*/ 2194317 w 3694535"/>
              <a:gd name="connsiteY24-3462" fmla="*/ 4030951 h 4492350"/>
              <a:gd name="connsiteX25-3463" fmla="*/ 2232838 w 3694535"/>
              <a:gd name="connsiteY25-3464" fmla="*/ 4476307 h 4492350"/>
              <a:gd name="connsiteX26-3465" fmla="*/ 2218194 w 3694535"/>
              <a:gd name="connsiteY26-3466" fmla="*/ 4491415 h 4492350"/>
              <a:gd name="connsiteX27-3467" fmla="*/ 1743740 w 3694535"/>
              <a:gd name="connsiteY27-3468" fmla="*/ 4492350 h 4492350"/>
              <a:gd name="connsiteX0-3469" fmla="*/ 1743740 w 3694535"/>
              <a:gd name="connsiteY0-3470" fmla="*/ 4492350 h 4492350"/>
              <a:gd name="connsiteX1-3471" fmla="*/ 1796903 w 3694535"/>
              <a:gd name="connsiteY1-3472" fmla="*/ 3785190 h 4492350"/>
              <a:gd name="connsiteX2-3473" fmla="*/ 1307805 w 3694535"/>
              <a:gd name="connsiteY2-3474" fmla="*/ 3381153 h 4492350"/>
              <a:gd name="connsiteX3-3475" fmla="*/ 31898 w 3694535"/>
              <a:gd name="connsiteY3-3476" fmla="*/ 2945218 h 4492350"/>
              <a:gd name="connsiteX4-3477" fmla="*/ 1127052 w 3694535"/>
              <a:gd name="connsiteY4-3478" fmla="*/ 3242930 h 4492350"/>
              <a:gd name="connsiteX5-3479" fmla="*/ 393405 w 3694535"/>
              <a:gd name="connsiteY5-3480" fmla="*/ 2456121 h 4492350"/>
              <a:gd name="connsiteX6-3481" fmla="*/ 1775638 w 3694535"/>
              <a:gd name="connsiteY6-3482" fmla="*/ 3519376 h 4492350"/>
              <a:gd name="connsiteX7-3483" fmla="*/ 1679945 w 3694535"/>
              <a:gd name="connsiteY7-3484" fmla="*/ 2392325 h 4492350"/>
              <a:gd name="connsiteX8-3485" fmla="*/ 0 w 3694535"/>
              <a:gd name="connsiteY8-3486" fmla="*/ 754911 h 4492350"/>
              <a:gd name="connsiteX9-3487" fmla="*/ 988828 w 3694535"/>
              <a:gd name="connsiteY9-3488" fmla="*/ 1924493 h 4492350"/>
              <a:gd name="connsiteX10-3489" fmla="*/ 1137684 w 3694535"/>
              <a:gd name="connsiteY10-3490" fmla="*/ 861237 h 4492350"/>
              <a:gd name="connsiteX11-3491" fmla="*/ 1222745 w 3694535"/>
              <a:gd name="connsiteY11-3492" fmla="*/ 2062716 h 4492350"/>
              <a:gd name="connsiteX12-3493" fmla="*/ 1690577 w 3694535"/>
              <a:gd name="connsiteY12-3494" fmla="*/ 2190307 h 4492350"/>
              <a:gd name="connsiteX13-3495" fmla="*/ 1956391 w 3694535"/>
              <a:gd name="connsiteY13-3496" fmla="*/ 0 h 4492350"/>
              <a:gd name="connsiteX14-3497" fmla="*/ 2027834 w 3694535"/>
              <a:gd name="connsiteY14-3498" fmla="*/ 986216 h 4492350"/>
              <a:gd name="connsiteX15-3499" fmla="*/ 1881963 w 3694535"/>
              <a:gd name="connsiteY15-3500" fmla="*/ 2060385 h 4492350"/>
              <a:gd name="connsiteX16-3501" fmla="*/ 2057494 w 3694535"/>
              <a:gd name="connsiteY16-3502" fmla="*/ 3046321 h 4492350"/>
              <a:gd name="connsiteX17-3503" fmla="*/ 2647507 w 3694535"/>
              <a:gd name="connsiteY17-3504" fmla="*/ 2519916 h 4492350"/>
              <a:gd name="connsiteX18-3505" fmla="*/ 2913694 w 3694535"/>
              <a:gd name="connsiteY18-3506" fmla="*/ 1291762 h 4492350"/>
              <a:gd name="connsiteX19-3507" fmla="*/ 2806809 w 3694535"/>
              <a:gd name="connsiteY19-3508" fmla="*/ 2383091 h 4492350"/>
              <a:gd name="connsiteX20-3509" fmla="*/ 3694535 w 3694535"/>
              <a:gd name="connsiteY20-3510" fmla="*/ 1124252 h 4492350"/>
              <a:gd name="connsiteX21-3511" fmla="*/ 2222205 w 3694535"/>
              <a:gd name="connsiteY21-3512" fmla="*/ 3370521 h 4492350"/>
              <a:gd name="connsiteX22-3513" fmla="*/ 2169042 w 3694535"/>
              <a:gd name="connsiteY22-3514" fmla="*/ 3817088 h 4492350"/>
              <a:gd name="connsiteX23-3515" fmla="*/ 3317358 w 3694535"/>
              <a:gd name="connsiteY23-3516" fmla="*/ 3094074 h 4492350"/>
              <a:gd name="connsiteX24-3517" fmla="*/ 2194317 w 3694535"/>
              <a:gd name="connsiteY24-3518" fmla="*/ 4030951 h 4492350"/>
              <a:gd name="connsiteX25-3519" fmla="*/ 2232838 w 3694535"/>
              <a:gd name="connsiteY25-3520" fmla="*/ 4476307 h 4492350"/>
              <a:gd name="connsiteX26-3521" fmla="*/ 2218194 w 3694535"/>
              <a:gd name="connsiteY26-3522" fmla="*/ 4491415 h 4492350"/>
              <a:gd name="connsiteX27-3523" fmla="*/ 1743740 w 3694535"/>
              <a:gd name="connsiteY27-3524" fmla="*/ 4492350 h 4492350"/>
              <a:gd name="connsiteX0-3525" fmla="*/ 1743740 w 3694535"/>
              <a:gd name="connsiteY0-3526" fmla="*/ 4492350 h 4492350"/>
              <a:gd name="connsiteX1-3527" fmla="*/ 1796903 w 3694535"/>
              <a:gd name="connsiteY1-3528" fmla="*/ 3785190 h 4492350"/>
              <a:gd name="connsiteX2-3529" fmla="*/ 1307805 w 3694535"/>
              <a:gd name="connsiteY2-3530" fmla="*/ 3381153 h 4492350"/>
              <a:gd name="connsiteX3-3531" fmla="*/ 31898 w 3694535"/>
              <a:gd name="connsiteY3-3532" fmla="*/ 2945218 h 4492350"/>
              <a:gd name="connsiteX4-3533" fmla="*/ 1127052 w 3694535"/>
              <a:gd name="connsiteY4-3534" fmla="*/ 3242930 h 4492350"/>
              <a:gd name="connsiteX5-3535" fmla="*/ 393405 w 3694535"/>
              <a:gd name="connsiteY5-3536" fmla="*/ 2456121 h 4492350"/>
              <a:gd name="connsiteX6-3537" fmla="*/ 1775638 w 3694535"/>
              <a:gd name="connsiteY6-3538" fmla="*/ 3519376 h 4492350"/>
              <a:gd name="connsiteX7-3539" fmla="*/ 1679945 w 3694535"/>
              <a:gd name="connsiteY7-3540" fmla="*/ 2392325 h 4492350"/>
              <a:gd name="connsiteX8-3541" fmla="*/ 0 w 3694535"/>
              <a:gd name="connsiteY8-3542" fmla="*/ 754911 h 4492350"/>
              <a:gd name="connsiteX9-3543" fmla="*/ 988828 w 3694535"/>
              <a:gd name="connsiteY9-3544" fmla="*/ 1924493 h 4492350"/>
              <a:gd name="connsiteX10-3545" fmla="*/ 1137684 w 3694535"/>
              <a:gd name="connsiteY10-3546" fmla="*/ 861237 h 4492350"/>
              <a:gd name="connsiteX11-3547" fmla="*/ 1222745 w 3694535"/>
              <a:gd name="connsiteY11-3548" fmla="*/ 2062716 h 4492350"/>
              <a:gd name="connsiteX12-3549" fmla="*/ 1690577 w 3694535"/>
              <a:gd name="connsiteY12-3550" fmla="*/ 2190307 h 4492350"/>
              <a:gd name="connsiteX13-3551" fmla="*/ 1956391 w 3694535"/>
              <a:gd name="connsiteY13-3552" fmla="*/ 0 h 4492350"/>
              <a:gd name="connsiteX14-3553" fmla="*/ 2027834 w 3694535"/>
              <a:gd name="connsiteY14-3554" fmla="*/ 986216 h 4492350"/>
              <a:gd name="connsiteX15-3555" fmla="*/ 1881963 w 3694535"/>
              <a:gd name="connsiteY15-3556" fmla="*/ 2060385 h 4492350"/>
              <a:gd name="connsiteX16-3557" fmla="*/ 2057494 w 3694535"/>
              <a:gd name="connsiteY16-3558" fmla="*/ 3046321 h 4492350"/>
              <a:gd name="connsiteX17-3559" fmla="*/ 2647507 w 3694535"/>
              <a:gd name="connsiteY17-3560" fmla="*/ 2519916 h 4492350"/>
              <a:gd name="connsiteX18-3561" fmla="*/ 2913694 w 3694535"/>
              <a:gd name="connsiteY18-3562" fmla="*/ 1291762 h 4492350"/>
              <a:gd name="connsiteX19-3563" fmla="*/ 2806809 w 3694535"/>
              <a:gd name="connsiteY19-3564" fmla="*/ 2383091 h 4492350"/>
              <a:gd name="connsiteX20-3565" fmla="*/ 3694535 w 3694535"/>
              <a:gd name="connsiteY20-3566" fmla="*/ 1124252 h 4492350"/>
              <a:gd name="connsiteX21-3567" fmla="*/ 2222205 w 3694535"/>
              <a:gd name="connsiteY21-3568" fmla="*/ 3370521 h 4492350"/>
              <a:gd name="connsiteX22-3569" fmla="*/ 2169042 w 3694535"/>
              <a:gd name="connsiteY22-3570" fmla="*/ 3817088 h 4492350"/>
              <a:gd name="connsiteX23-3571" fmla="*/ 3317358 w 3694535"/>
              <a:gd name="connsiteY23-3572" fmla="*/ 3094074 h 4492350"/>
              <a:gd name="connsiteX24-3573" fmla="*/ 2194317 w 3694535"/>
              <a:gd name="connsiteY24-3574" fmla="*/ 4030951 h 4492350"/>
              <a:gd name="connsiteX25-3575" fmla="*/ 2232838 w 3694535"/>
              <a:gd name="connsiteY25-3576" fmla="*/ 4476307 h 4492350"/>
              <a:gd name="connsiteX26-3577" fmla="*/ 2218194 w 3694535"/>
              <a:gd name="connsiteY26-3578" fmla="*/ 4491415 h 4492350"/>
              <a:gd name="connsiteX27-3579" fmla="*/ 1743740 w 3694535"/>
              <a:gd name="connsiteY27-3580" fmla="*/ 4492350 h 4492350"/>
              <a:gd name="connsiteX0-3581" fmla="*/ 1743740 w 3694535"/>
              <a:gd name="connsiteY0-3582" fmla="*/ 4492350 h 4492350"/>
              <a:gd name="connsiteX1-3583" fmla="*/ 1796903 w 3694535"/>
              <a:gd name="connsiteY1-3584" fmla="*/ 3785190 h 4492350"/>
              <a:gd name="connsiteX2-3585" fmla="*/ 1307805 w 3694535"/>
              <a:gd name="connsiteY2-3586" fmla="*/ 3381153 h 4492350"/>
              <a:gd name="connsiteX3-3587" fmla="*/ 31898 w 3694535"/>
              <a:gd name="connsiteY3-3588" fmla="*/ 2945218 h 4492350"/>
              <a:gd name="connsiteX4-3589" fmla="*/ 1127052 w 3694535"/>
              <a:gd name="connsiteY4-3590" fmla="*/ 3242930 h 4492350"/>
              <a:gd name="connsiteX5-3591" fmla="*/ 393405 w 3694535"/>
              <a:gd name="connsiteY5-3592" fmla="*/ 2456121 h 4492350"/>
              <a:gd name="connsiteX6-3593" fmla="*/ 1775638 w 3694535"/>
              <a:gd name="connsiteY6-3594" fmla="*/ 3519376 h 4492350"/>
              <a:gd name="connsiteX7-3595" fmla="*/ 1679945 w 3694535"/>
              <a:gd name="connsiteY7-3596" fmla="*/ 2392325 h 4492350"/>
              <a:gd name="connsiteX8-3597" fmla="*/ 0 w 3694535"/>
              <a:gd name="connsiteY8-3598" fmla="*/ 754911 h 4492350"/>
              <a:gd name="connsiteX9-3599" fmla="*/ 988828 w 3694535"/>
              <a:gd name="connsiteY9-3600" fmla="*/ 1924493 h 4492350"/>
              <a:gd name="connsiteX10-3601" fmla="*/ 1137684 w 3694535"/>
              <a:gd name="connsiteY10-3602" fmla="*/ 861237 h 4492350"/>
              <a:gd name="connsiteX11-3603" fmla="*/ 1222745 w 3694535"/>
              <a:gd name="connsiteY11-3604" fmla="*/ 2062716 h 4492350"/>
              <a:gd name="connsiteX12-3605" fmla="*/ 1690577 w 3694535"/>
              <a:gd name="connsiteY12-3606" fmla="*/ 2190307 h 4492350"/>
              <a:gd name="connsiteX13-3607" fmla="*/ 1956391 w 3694535"/>
              <a:gd name="connsiteY13-3608" fmla="*/ 0 h 4492350"/>
              <a:gd name="connsiteX14-3609" fmla="*/ 2027834 w 3694535"/>
              <a:gd name="connsiteY14-3610" fmla="*/ 986216 h 4492350"/>
              <a:gd name="connsiteX15-3611" fmla="*/ 1881963 w 3694535"/>
              <a:gd name="connsiteY15-3612" fmla="*/ 2060385 h 4492350"/>
              <a:gd name="connsiteX16-3613" fmla="*/ 2057494 w 3694535"/>
              <a:gd name="connsiteY16-3614" fmla="*/ 3046321 h 4492350"/>
              <a:gd name="connsiteX17-3615" fmla="*/ 2647507 w 3694535"/>
              <a:gd name="connsiteY17-3616" fmla="*/ 2519916 h 4492350"/>
              <a:gd name="connsiteX18-3617" fmla="*/ 2913694 w 3694535"/>
              <a:gd name="connsiteY18-3618" fmla="*/ 1291762 h 4492350"/>
              <a:gd name="connsiteX19-3619" fmla="*/ 2806809 w 3694535"/>
              <a:gd name="connsiteY19-3620" fmla="*/ 2383091 h 4492350"/>
              <a:gd name="connsiteX20-3621" fmla="*/ 3694535 w 3694535"/>
              <a:gd name="connsiteY20-3622" fmla="*/ 1124252 h 4492350"/>
              <a:gd name="connsiteX21-3623" fmla="*/ 2222205 w 3694535"/>
              <a:gd name="connsiteY21-3624" fmla="*/ 3370521 h 4492350"/>
              <a:gd name="connsiteX22-3625" fmla="*/ 2169042 w 3694535"/>
              <a:gd name="connsiteY22-3626" fmla="*/ 3817088 h 4492350"/>
              <a:gd name="connsiteX23-3627" fmla="*/ 3317358 w 3694535"/>
              <a:gd name="connsiteY23-3628" fmla="*/ 3094074 h 4492350"/>
              <a:gd name="connsiteX24-3629" fmla="*/ 2194317 w 3694535"/>
              <a:gd name="connsiteY24-3630" fmla="*/ 4030951 h 4492350"/>
              <a:gd name="connsiteX25-3631" fmla="*/ 2232838 w 3694535"/>
              <a:gd name="connsiteY25-3632" fmla="*/ 4476307 h 4492350"/>
              <a:gd name="connsiteX26-3633" fmla="*/ 2218194 w 3694535"/>
              <a:gd name="connsiteY26-3634" fmla="*/ 4491415 h 4492350"/>
              <a:gd name="connsiteX27-3635" fmla="*/ 1743740 w 3694535"/>
              <a:gd name="connsiteY27-3636" fmla="*/ 4492350 h 4492350"/>
              <a:gd name="connsiteX0-3637" fmla="*/ 1743740 w 3694535"/>
              <a:gd name="connsiteY0-3638" fmla="*/ 4492350 h 4492350"/>
              <a:gd name="connsiteX1-3639" fmla="*/ 1796903 w 3694535"/>
              <a:gd name="connsiteY1-3640" fmla="*/ 3785190 h 4492350"/>
              <a:gd name="connsiteX2-3641" fmla="*/ 1307805 w 3694535"/>
              <a:gd name="connsiteY2-3642" fmla="*/ 3381153 h 4492350"/>
              <a:gd name="connsiteX3-3643" fmla="*/ 31898 w 3694535"/>
              <a:gd name="connsiteY3-3644" fmla="*/ 2945218 h 4492350"/>
              <a:gd name="connsiteX4-3645" fmla="*/ 1127052 w 3694535"/>
              <a:gd name="connsiteY4-3646" fmla="*/ 3242930 h 4492350"/>
              <a:gd name="connsiteX5-3647" fmla="*/ 393405 w 3694535"/>
              <a:gd name="connsiteY5-3648" fmla="*/ 2456121 h 4492350"/>
              <a:gd name="connsiteX6-3649" fmla="*/ 1775638 w 3694535"/>
              <a:gd name="connsiteY6-3650" fmla="*/ 3519376 h 4492350"/>
              <a:gd name="connsiteX7-3651" fmla="*/ 1679945 w 3694535"/>
              <a:gd name="connsiteY7-3652" fmla="*/ 2392325 h 4492350"/>
              <a:gd name="connsiteX8-3653" fmla="*/ 0 w 3694535"/>
              <a:gd name="connsiteY8-3654" fmla="*/ 754911 h 4492350"/>
              <a:gd name="connsiteX9-3655" fmla="*/ 988828 w 3694535"/>
              <a:gd name="connsiteY9-3656" fmla="*/ 1924493 h 4492350"/>
              <a:gd name="connsiteX10-3657" fmla="*/ 1137684 w 3694535"/>
              <a:gd name="connsiteY10-3658" fmla="*/ 861237 h 4492350"/>
              <a:gd name="connsiteX11-3659" fmla="*/ 1222745 w 3694535"/>
              <a:gd name="connsiteY11-3660" fmla="*/ 2062716 h 4492350"/>
              <a:gd name="connsiteX12-3661" fmla="*/ 1690577 w 3694535"/>
              <a:gd name="connsiteY12-3662" fmla="*/ 2190307 h 4492350"/>
              <a:gd name="connsiteX13-3663" fmla="*/ 1956391 w 3694535"/>
              <a:gd name="connsiteY13-3664" fmla="*/ 0 h 4492350"/>
              <a:gd name="connsiteX14-3665" fmla="*/ 2027834 w 3694535"/>
              <a:gd name="connsiteY14-3666" fmla="*/ 986216 h 4492350"/>
              <a:gd name="connsiteX15-3667" fmla="*/ 1881963 w 3694535"/>
              <a:gd name="connsiteY15-3668" fmla="*/ 2060385 h 4492350"/>
              <a:gd name="connsiteX16-3669" fmla="*/ 2057494 w 3694535"/>
              <a:gd name="connsiteY16-3670" fmla="*/ 3046321 h 4492350"/>
              <a:gd name="connsiteX17-3671" fmla="*/ 2647507 w 3694535"/>
              <a:gd name="connsiteY17-3672" fmla="*/ 2519916 h 4492350"/>
              <a:gd name="connsiteX18-3673" fmla="*/ 2913694 w 3694535"/>
              <a:gd name="connsiteY18-3674" fmla="*/ 1291762 h 4492350"/>
              <a:gd name="connsiteX19-3675" fmla="*/ 2806809 w 3694535"/>
              <a:gd name="connsiteY19-3676" fmla="*/ 2383091 h 4492350"/>
              <a:gd name="connsiteX20-3677" fmla="*/ 3694535 w 3694535"/>
              <a:gd name="connsiteY20-3678" fmla="*/ 1124252 h 4492350"/>
              <a:gd name="connsiteX21-3679" fmla="*/ 2222205 w 3694535"/>
              <a:gd name="connsiteY21-3680" fmla="*/ 3370521 h 4492350"/>
              <a:gd name="connsiteX22-3681" fmla="*/ 2169042 w 3694535"/>
              <a:gd name="connsiteY22-3682" fmla="*/ 3817088 h 4492350"/>
              <a:gd name="connsiteX23-3683" fmla="*/ 3317358 w 3694535"/>
              <a:gd name="connsiteY23-3684" fmla="*/ 3094074 h 4492350"/>
              <a:gd name="connsiteX24-3685" fmla="*/ 2194317 w 3694535"/>
              <a:gd name="connsiteY24-3686" fmla="*/ 4030951 h 4492350"/>
              <a:gd name="connsiteX25-3687" fmla="*/ 2232838 w 3694535"/>
              <a:gd name="connsiteY25-3688" fmla="*/ 4476307 h 4492350"/>
              <a:gd name="connsiteX26-3689" fmla="*/ 2218194 w 3694535"/>
              <a:gd name="connsiteY26-3690" fmla="*/ 4491415 h 4492350"/>
              <a:gd name="connsiteX27-3691" fmla="*/ 1743740 w 3694535"/>
              <a:gd name="connsiteY27-3692" fmla="*/ 4492350 h 4492350"/>
              <a:gd name="connsiteX0-3693" fmla="*/ 1743740 w 3694535"/>
              <a:gd name="connsiteY0-3694" fmla="*/ 4492350 h 4492350"/>
              <a:gd name="connsiteX1-3695" fmla="*/ 1796903 w 3694535"/>
              <a:gd name="connsiteY1-3696" fmla="*/ 3785190 h 4492350"/>
              <a:gd name="connsiteX2-3697" fmla="*/ 1307805 w 3694535"/>
              <a:gd name="connsiteY2-3698" fmla="*/ 3381153 h 4492350"/>
              <a:gd name="connsiteX3-3699" fmla="*/ 31898 w 3694535"/>
              <a:gd name="connsiteY3-3700" fmla="*/ 2945218 h 4492350"/>
              <a:gd name="connsiteX4-3701" fmla="*/ 1127052 w 3694535"/>
              <a:gd name="connsiteY4-3702" fmla="*/ 3242930 h 4492350"/>
              <a:gd name="connsiteX5-3703" fmla="*/ 393405 w 3694535"/>
              <a:gd name="connsiteY5-3704" fmla="*/ 2456121 h 4492350"/>
              <a:gd name="connsiteX6-3705" fmla="*/ 1775638 w 3694535"/>
              <a:gd name="connsiteY6-3706" fmla="*/ 3519376 h 4492350"/>
              <a:gd name="connsiteX7-3707" fmla="*/ 1679945 w 3694535"/>
              <a:gd name="connsiteY7-3708" fmla="*/ 2392325 h 4492350"/>
              <a:gd name="connsiteX8-3709" fmla="*/ 0 w 3694535"/>
              <a:gd name="connsiteY8-3710" fmla="*/ 754911 h 4492350"/>
              <a:gd name="connsiteX9-3711" fmla="*/ 988828 w 3694535"/>
              <a:gd name="connsiteY9-3712" fmla="*/ 1924493 h 4492350"/>
              <a:gd name="connsiteX10-3713" fmla="*/ 1137684 w 3694535"/>
              <a:gd name="connsiteY10-3714" fmla="*/ 861237 h 4492350"/>
              <a:gd name="connsiteX11-3715" fmla="*/ 1222745 w 3694535"/>
              <a:gd name="connsiteY11-3716" fmla="*/ 2062716 h 4492350"/>
              <a:gd name="connsiteX12-3717" fmla="*/ 1690577 w 3694535"/>
              <a:gd name="connsiteY12-3718" fmla="*/ 2190307 h 4492350"/>
              <a:gd name="connsiteX13-3719" fmla="*/ 1956391 w 3694535"/>
              <a:gd name="connsiteY13-3720" fmla="*/ 0 h 4492350"/>
              <a:gd name="connsiteX14-3721" fmla="*/ 2027834 w 3694535"/>
              <a:gd name="connsiteY14-3722" fmla="*/ 986216 h 4492350"/>
              <a:gd name="connsiteX15-3723" fmla="*/ 1881963 w 3694535"/>
              <a:gd name="connsiteY15-3724" fmla="*/ 2060385 h 4492350"/>
              <a:gd name="connsiteX16-3725" fmla="*/ 2057494 w 3694535"/>
              <a:gd name="connsiteY16-3726" fmla="*/ 3046321 h 4492350"/>
              <a:gd name="connsiteX17-3727" fmla="*/ 2647507 w 3694535"/>
              <a:gd name="connsiteY17-3728" fmla="*/ 2519916 h 4492350"/>
              <a:gd name="connsiteX18-3729" fmla="*/ 2913694 w 3694535"/>
              <a:gd name="connsiteY18-3730" fmla="*/ 1291762 h 4492350"/>
              <a:gd name="connsiteX19-3731" fmla="*/ 2806809 w 3694535"/>
              <a:gd name="connsiteY19-3732" fmla="*/ 2383091 h 4492350"/>
              <a:gd name="connsiteX20-3733" fmla="*/ 3694535 w 3694535"/>
              <a:gd name="connsiteY20-3734" fmla="*/ 1124252 h 4492350"/>
              <a:gd name="connsiteX21-3735" fmla="*/ 2222205 w 3694535"/>
              <a:gd name="connsiteY21-3736" fmla="*/ 3370521 h 4492350"/>
              <a:gd name="connsiteX22-3737" fmla="*/ 2169042 w 3694535"/>
              <a:gd name="connsiteY22-3738" fmla="*/ 3817088 h 4492350"/>
              <a:gd name="connsiteX23-3739" fmla="*/ 3317358 w 3694535"/>
              <a:gd name="connsiteY23-3740" fmla="*/ 3094074 h 4492350"/>
              <a:gd name="connsiteX24-3741" fmla="*/ 2194317 w 3694535"/>
              <a:gd name="connsiteY24-3742" fmla="*/ 4030951 h 4492350"/>
              <a:gd name="connsiteX25-3743" fmla="*/ 2232838 w 3694535"/>
              <a:gd name="connsiteY25-3744" fmla="*/ 4476307 h 4492350"/>
              <a:gd name="connsiteX26-3745" fmla="*/ 2218194 w 3694535"/>
              <a:gd name="connsiteY26-3746" fmla="*/ 4491415 h 4492350"/>
              <a:gd name="connsiteX27-3747" fmla="*/ 1743740 w 3694535"/>
              <a:gd name="connsiteY27-3748" fmla="*/ 4492350 h 4492350"/>
              <a:gd name="connsiteX0-3749" fmla="*/ 1743740 w 3694535"/>
              <a:gd name="connsiteY0-3750" fmla="*/ 4492350 h 4492350"/>
              <a:gd name="connsiteX1-3751" fmla="*/ 1796903 w 3694535"/>
              <a:gd name="connsiteY1-3752" fmla="*/ 3785190 h 4492350"/>
              <a:gd name="connsiteX2-3753" fmla="*/ 1307805 w 3694535"/>
              <a:gd name="connsiteY2-3754" fmla="*/ 3381153 h 4492350"/>
              <a:gd name="connsiteX3-3755" fmla="*/ 31898 w 3694535"/>
              <a:gd name="connsiteY3-3756" fmla="*/ 2945218 h 4492350"/>
              <a:gd name="connsiteX4-3757" fmla="*/ 1127052 w 3694535"/>
              <a:gd name="connsiteY4-3758" fmla="*/ 3242930 h 4492350"/>
              <a:gd name="connsiteX5-3759" fmla="*/ 393405 w 3694535"/>
              <a:gd name="connsiteY5-3760" fmla="*/ 2456121 h 4492350"/>
              <a:gd name="connsiteX6-3761" fmla="*/ 1775638 w 3694535"/>
              <a:gd name="connsiteY6-3762" fmla="*/ 3519376 h 4492350"/>
              <a:gd name="connsiteX7-3763" fmla="*/ 1679945 w 3694535"/>
              <a:gd name="connsiteY7-3764" fmla="*/ 2392325 h 4492350"/>
              <a:gd name="connsiteX8-3765" fmla="*/ 0 w 3694535"/>
              <a:gd name="connsiteY8-3766" fmla="*/ 754911 h 4492350"/>
              <a:gd name="connsiteX9-3767" fmla="*/ 988828 w 3694535"/>
              <a:gd name="connsiteY9-3768" fmla="*/ 1924493 h 4492350"/>
              <a:gd name="connsiteX10-3769" fmla="*/ 1137684 w 3694535"/>
              <a:gd name="connsiteY10-3770" fmla="*/ 861237 h 4492350"/>
              <a:gd name="connsiteX11-3771" fmla="*/ 1222745 w 3694535"/>
              <a:gd name="connsiteY11-3772" fmla="*/ 2062716 h 4492350"/>
              <a:gd name="connsiteX12-3773" fmla="*/ 1690577 w 3694535"/>
              <a:gd name="connsiteY12-3774" fmla="*/ 2190307 h 4492350"/>
              <a:gd name="connsiteX13-3775" fmla="*/ 1956391 w 3694535"/>
              <a:gd name="connsiteY13-3776" fmla="*/ 0 h 4492350"/>
              <a:gd name="connsiteX14-3777" fmla="*/ 2027834 w 3694535"/>
              <a:gd name="connsiteY14-3778" fmla="*/ 986216 h 4492350"/>
              <a:gd name="connsiteX15-3779" fmla="*/ 1881963 w 3694535"/>
              <a:gd name="connsiteY15-3780" fmla="*/ 2060385 h 4492350"/>
              <a:gd name="connsiteX16-3781" fmla="*/ 2057494 w 3694535"/>
              <a:gd name="connsiteY16-3782" fmla="*/ 3046321 h 4492350"/>
              <a:gd name="connsiteX17-3783" fmla="*/ 2647507 w 3694535"/>
              <a:gd name="connsiteY17-3784" fmla="*/ 2519916 h 4492350"/>
              <a:gd name="connsiteX18-3785" fmla="*/ 2913694 w 3694535"/>
              <a:gd name="connsiteY18-3786" fmla="*/ 1291762 h 4492350"/>
              <a:gd name="connsiteX19-3787" fmla="*/ 2806809 w 3694535"/>
              <a:gd name="connsiteY19-3788" fmla="*/ 2383091 h 4492350"/>
              <a:gd name="connsiteX20-3789" fmla="*/ 3694535 w 3694535"/>
              <a:gd name="connsiteY20-3790" fmla="*/ 1124252 h 4492350"/>
              <a:gd name="connsiteX21-3791" fmla="*/ 2222205 w 3694535"/>
              <a:gd name="connsiteY21-3792" fmla="*/ 3370521 h 4492350"/>
              <a:gd name="connsiteX22-3793" fmla="*/ 2169042 w 3694535"/>
              <a:gd name="connsiteY22-3794" fmla="*/ 3817088 h 4492350"/>
              <a:gd name="connsiteX23-3795" fmla="*/ 3317358 w 3694535"/>
              <a:gd name="connsiteY23-3796" fmla="*/ 3094074 h 4492350"/>
              <a:gd name="connsiteX24-3797" fmla="*/ 2194317 w 3694535"/>
              <a:gd name="connsiteY24-3798" fmla="*/ 4030951 h 4492350"/>
              <a:gd name="connsiteX25-3799" fmla="*/ 2232838 w 3694535"/>
              <a:gd name="connsiteY25-3800" fmla="*/ 4476307 h 4492350"/>
              <a:gd name="connsiteX26-3801" fmla="*/ 2218194 w 3694535"/>
              <a:gd name="connsiteY26-3802" fmla="*/ 4491415 h 4492350"/>
              <a:gd name="connsiteX27-3803" fmla="*/ 1743740 w 3694535"/>
              <a:gd name="connsiteY27-3804" fmla="*/ 4492350 h 4492350"/>
              <a:gd name="connsiteX0-3805" fmla="*/ 1743740 w 3694535"/>
              <a:gd name="connsiteY0-3806" fmla="*/ 4492350 h 4492350"/>
              <a:gd name="connsiteX1-3807" fmla="*/ 1796903 w 3694535"/>
              <a:gd name="connsiteY1-3808" fmla="*/ 3785190 h 4492350"/>
              <a:gd name="connsiteX2-3809" fmla="*/ 1307805 w 3694535"/>
              <a:gd name="connsiteY2-3810" fmla="*/ 3381153 h 4492350"/>
              <a:gd name="connsiteX3-3811" fmla="*/ 31898 w 3694535"/>
              <a:gd name="connsiteY3-3812" fmla="*/ 2945218 h 4492350"/>
              <a:gd name="connsiteX4-3813" fmla="*/ 1127052 w 3694535"/>
              <a:gd name="connsiteY4-3814" fmla="*/ 3242930 h 4492350"/>
              <a:gd name="connsiteX5-3815" fmla="*/ 393405 w 3694535"/>
              <a:gd name="connsiteY5-3816" fmla="*/ 2456121 h 4492350"/>
              <a:gd name="connsiteX6-3817" fmla="*/ 1775638 w 3694535"/>
              <a:gd name="connsiteY6-3818" fmla="*/ 3519376 h 4492350"/>
              <a:gd name="connsiteX7-3819" fmla="*/ 1683956 w 3694535"/>
              <a:gd name="connsiteY7-3820" fmla="*/ 2424409 h 4492350"/>
              <a:gd name="connsiteX8-3821" fmla="*/ 0 w 3694535"/>
              <a:gd name="connsiteY8-3822" fmla="*/ 754911 h 4492350"/>
              <a:gd name="connsiteX9-3823" fmla="*/ 988828 w 3694535"/>
              <a:gd name="connsiteY9-3824" fmla="*/ 1924493 h 4492350"/>
              <a:gd name="connsiteX10-3825" fmla="*/ 1137684 w 3694535"/>
              <a:gd name="connsiteY10-3826" fmla="*/ 861237 h 4492350"/>
              <a:gd name="connsiteX11-3827" fmla="*/ 1222745 w 3694535"/>
              <a:gd name="connsiteY11-3828" fmla="*/ 2062716 h 4492350"/>
              <a:gd name="connsiteX12-3829" fmla="*/ 1690577 w 3694535"/>
              <a:gd name="connsiteY12-3830" fmla="*/ 2190307 h 4492350"/>
              <a:gd name="connsiteX13-3831" fmla="*/ 1956391 w 3694535"/>
              <a:gd name="connsiteY13-3832" fmla="*/ 0 h 4492350"/>
              <a:gd name="connsiteX14-3833" fmla="*/ 2027834 w 3694535"/>
              <a:gd name="connsiteY14-3834" fmla="*/ 986216 h 4492350"/>
              <a:gd name="connsiteX15-3835" fmla="*/ 1881963 w 3694535"/>
              <a:gd name="connsiteY15-3836" fmla="*/ 2060385 h 4492350"/>
              <a:gd name="connsiteX16-3837" fmla="*/ 2057494 w 3694535"/>
              <a:gd name="connsiteY16-3838" fmla="*/ 3046321 h 4492350"/>
              <a:gd name="connsiteX17-3839" fmla="*/ 2647507 w 3694535"/>
              <a:gd name="connsiteY17-3840" fmla="*/ 2519916 h 4492350"/>
              <a:gd name="connsiteX18-3841" fmla="*/ 2913694 w 3694535"/>
              <a:gd name="connsiteY18-3842" fmla="*/ 1291762 h 4492350"/>
              <a:gd name="connsiteX19-3843" fmla="*/ 2806809 w 3694535"/>
              <a:gd name="connsiteY19-3844" fmla="*/ 2383091 h 4492350"/>
              <a:gd name="connsiteX20-3845" fmla="*/ 3694535 w 3694535"/>
              <a:gd name="connsiteY20-3846" fmla="*/ 1124252 h 4492350"/>
              <a:gd name="connsiteX21-3847" fmla="*/ 2222205 w 3694535"/>
              <a:gd name="connsiteY21-3848" fmla="*/ 3370521 h 4492350"/>
              <a:gd name="connsiteX22-3849" fmla="*/ 2169042 w 3694535"/>
              <a:gd name="connsiteY22-3850" fmla="*/ 3817088 h 4492350"/>
              <a:gd name="connsiteX23-3851" fmla="*/ 3317358 w 3694535"/>
              <a:gd name="connsiteY23-3852" fmla="*/ 3094074 h 4492350"/>
              <a:gd name="connsiteX24-3853" fmla="*/ 2194317 w 3694535"/>
              <a:gd name="connsiteY24-3854" fmla="*/ 4030951 h 4492350"/>
              <a:gd name="connsiteX25-3855" fmla="*/ 2232838 w 3694535"/>
              <a:gd name="connsiteY25-3856" fmla="*/ 4476307 h 4492350"/>
              <a:gd name="connsiteX26-3857" fmla="*/ 2218194 w 3694535"/>
              <a:gd name="connsiteY26-3858" fmla="*/ 4491415 h 4492350"/>
              <a:gd name="connsiteX27-3859" fmla="*/ 1743740 w 3694535"/>
              <a:gd name="connsiteY27-3860" fmla="*/ 4492350 h 4492350"/>
              <a:gd name="connsiteX0-3861" fmla="*/ 1743740 w 3694535"/>
              <a:gd name="connsiteY0-3862" fmla="*/ 4492350 h 4492350"/>
              <a:gd name="connsiteX1-3863" fmla="*/ 1796903 w 3694535"/>
              <a:gd name="connsiteY1-3864" fmla="*/ 3785190 h 4492350"/>
              <a:gd name="connsiteX2-3865" fmla="*/ 1307805 w 3694535"/>
              <a:gd name="connsiteY2-3866" fmla="*/ 3381153 h 4492350"/>
              <a:gd name="connsiteX3-3867" fmla="*/ 31898 w 3694535"/>
              <a:gd name="connsiteY3-3868" fmla="*/ 2945218 h 4492350"/>
              <a:gd name="connsiteX4-3869" fmla="*/ 1127052 w 3694535"/>
              <a:gd name="connsiteY4-3870" fmla="*/ 3242930 h 4492350"/>
              <a:gd name="connsiteX5-3871" fmla="*/ 393405 w 3694535"/>
              <a:gd name="connsiteY5-3872" fmla="*/ 2456121 h 4492350"/>
              <a:gd name="connsiteX6-3873" fmla="*/ 1775638 w 3694535"/>
              <a:gd name="connsiteY6-3874" fmla="*/ 3519376 h 4492350"/>
              <a:gd name="connsiteX7-3875" fmla="*/ 1683956 w 3694535"/>
              <a:gd name="connsiteY7-3876" fmla="*/ 2424409 h 4492350"/>
              <a:gd name="connsiteX8-3877" fmla="*/ 0 w 3694535"/>
              <a:gd name="connsiteY8-3878" fmla="*/ 754911 h 4492350"/>
              <a:gd name="connsiteX9-3879" fmla="*/ 988828 w 3694535"/>
              <a:gd name="connsiteY9-3880" fmla="*/ 1924493 h 4492350"/>
              <a:gd name="connsiteX10-3881" fmla="*/ 1137684 w 3694535"/>
              <a:gd name="connsiteY10-3882" fmla="*/ 861237 h 4492350"/>
              <a:gd name="connsiteX11-3883" fmla="*/ 1222745 w 3694535"/>
              <a:gd name="connsiteY11-3884" fmla="*/ 2062716 h 4492350"/>
              <a:gd name="connsiteX12-3885" fmla="*/ 1690577 w 3694535"/>
              <a:gd name="connsiteY12-3886" fmla="*/ 2190307 h 4492350"/>
              <a:gd name="connsiteX13-3887" fmla="*/ 1956391 w 3694535"/>
              <a:gd name="connsiteY13-3888" fmla="*/ 0 h 4492350"/>
              <a:gd name="connsiteX14-3889" fmla="*/ 2027834 w 3694535"/>
              <a:gd name="connsiteY14-3890" fmla="*/ 986216 h 4492350"/>
              <a:gd name="connsiteX15-3891" fmla="*/ 1881963 w 3694535"/>
              <a:gd name="connsiteY15-3892" fmla="*/ 2060385 h 4492350"/>
              <a:gd name="connsiteX16-3893" fmla="*/ 2057494 w 3694535"/>
              <a:gd name="connsiteY16-3894" fmla="*/ 3046321 h 4492350"/>
              <a:gd name="connsiteX17-3895" fmla="*/ 2647507 w 3694535"/>
              <a:gd name="connsiteY17-3896" fmla="*/ 2519916 h 4492350"/>
              <a:gd name="connsiteX18-3897" fmla="*/ 2913694 w 3694535"/>
              <a:gd name="connsiteY18-3898" fmla="*/ 1291762 h 4492350"/>
              <a:gd name="connsiteX19-3899" fmla="*/ 2806809 w 3694535"/>
              <a:gd name="connsiteY19-3900" fmla="*/ 2383091 h 4492350"/>
              <a:gd name="connsiteX20-3901" fmla="*/ 3694535 w 3694535"/>
              <a:gd name="connsiteY20-3902" fmla="*/ 1124252 h 4492350"/>
              <a:gd name="connsiteX21-3903" fmla="*/ 2222205 w 3694535"/>
              <a:gd name="connsiteY21-3904" fmla="*/ 3370521 h 4492350"/>
              <a:gd name="connsiteX22-3905" fmla="*/ 2169042 w 3694535"/>
              <a:gd name="connsiteY22-3906" fmla="*/ 3817088 h 4492350"/>
              <a:gd name="connsiteX23-3907" fmla="*/ 3317358 w 3694535"/>
              <a:gd name="connsiteY23-3908" fmla="*/ 3094074 h 4492350"/>
              <a:gd name="connsiteX24-3909" fmla="*/ 2194317 w 3694535"/>
              <a:gd name="connsiteY24-3910" fmla="*/ 4030951 h 4492350"/>
              <a:gd name="connsiteX25-3911" fmla="*/ 2232838 w 3694535"/>
              <a:gd name="connsiteY25-3912" fmla="*/ 4476307 h 4492350"/>
              <a:gd name="connsiteX26-3913" fmla="*/ 2218194 w 3694535"/>
              <a:gd name="connsiteY26-3914" fmla="*/ 4491415 h 4492350"/>
              <a:gd name="connsiteX27-3915" fmla="*/ 1743740 w 3694535"/>
              <a:gd name="connsiteY27-3916" fmla="*/ 4492350 h 4492350"/>
              <a:gd name="connsiteX0-3917" fmla="*/ 1743740 w 3694535"/>
              <a:gd name="connsiteY0-3918" fmla="*/ 4492350 h 4492350"/>
              <a:gd name="connsiteX1-3919" fmla="*/ 1796903 w 3694535"/>
              <a:gd name="connsiteY1-3920" fmla="*/ 3785190 h 4492350"/>
              <a:gd name="connsiteX2-3921" fmla="*/ 1307805 w 3694535"/>
              <a:gd name="connsiteY2-3922" fmla="*/ 3381153 h 4492350"/>
              <a:gd name="connsiteX3-3923" fmla="*/ 31898 w 3694535"/>
              <a:gd name="connsiteY3-3924" fmla="*/ 2945218 h 4492350"/>
              <a:gd name="connsiteX4-3925" fmla="*/ 1127052 w 3694535"/>
              <a:gd name="connsiteY4-3926" fmla="*/ 3242930 h 4492350"/>
              <a:gd name="connsiteX5-3927" fmla="*/ 393405 w 3694535"/>
              <a:gd name="connsiteY5-3928" fmla="*/ 2456121 h 4492350"/>
              <a:gd name="connsiteX6-3929" fmla="*/ 1775638 w 3694535"/>
              <a:gd name="connsiteY6-3930" fmla="*/ 3519376 h 4492350"/>
              <a:gd name="connsiteX7-3931" fmla="*/ 1683956 w 3694535"/>
              <a:gd name="connsiteY7-3932" fmla="*/ 2424409 h 4492350"/>
              <a:gd name="connsiteX8-3933" fmla="*/ 0 w 3694535"/>
              <a:gd name="connsiteY8-3934" fmla="*/ 754911 h 4492350"/>
              <a:gd name="connsiteX9-3935" fmla="*/ 988828 w 3694535"/>
              <a:gd name="connsiteY9-3936" fmla="*/ 1924493 h 4492350"/>
              <a:gd name="connsiteX10-3937" fmla="*/ 1137684 w 3694535"/>
              <a:gd name="connsiteY10-3938" fmla="*/ 861237 h 4492350"/>
              <a:gd name="connsiteX11-3939" fmla="*/ 1222745 w 3694535"/>
              <a:gd name="connsiteY11-3940" fmla="*/ 2062716 h 4492350"/>
              <a:gd name="connsiteX12-3941" fmla="*/ 1714640 w 3694535"/>
              <a:gd name="connsiteY12-3942" fmla="*/ 2194318 h 4492350"/>
              <a:gd name="connsiteX13-3943" fmla="*/ 1956391 w 3694535"/>
              <a:gd name="connsiteY13-3944" fmla="*/ 0 h 4492350"/>
              <a:gd name="connsiteX14-3945" fmla="*/ 2027834 w 3694535"/>
              <a:gd name="connsiteY14-3946" fmla="*/ 986216 h 4492350"/>
              <a:gd name="connsiteX15-3947" fmla="*/ 1881963 w 3694535"/>
              <a:gd name="connsiteY15-3948" fmla="*/ 2060385 h 4492350"/>
              <a:gd name="connsiteX16-3949" fmla="*/ 2057494 w 3694535"/>
              <a:gd name="connsiteY16-3950" fmla="*/ 3046321 h 4492350"/>
              <a:gd name="connsiteX17-3951" fmla="*/ 2647507 w 3694535"/>
              <a:gd name="connsiteY17-3952" fmla="*/ 2519916 h 4492350"/>
              <a:gd name="connsiteX18-3953" fmla="*/ 2913694 w 3694535"/>
              <a:gd name="connsiteY18-3954" fmla="*/ 1291762 h 4492350"/>
              <a:gd name="connsiteX19-3955" fmla="*/ 2806809 w 3694535"/>
              <a:gd name="connsiteY19-3956" fmla="*/ 2383091 h 4492350"/>
              <a:gd name="connsiteX20-3957" fmla="*/ 3694535 w 3694535"/>
              <a:gd name="connsiteY20-3958" fmla="*/ 1124252 h 4492350"/>
              <a:gd name="connsiteX21-3959" fmla="*/ 2222205 w 3694535"/>
              <a:gd name="connsiteY21-3960" fmla="*/ 3370521 h 4492350"/>
              <a:gd name="connsiteX22-3961" fmla="*/ 2169042 w 3694535"/>
              <a:gd name="connsiteY22-3962" fmla="*/ 3817088 h 4492350"/>
              <a:gd name="connsiteX23-3963" fmla="*/ 3317358 w 3694535"/>
              <a:gd name="connsiteY23-3964" fmla="*/ 3094074 h 4492350"/>
              <a:gd name="connsiteX24-3965" fmla="*/ 2194317 w 3694535"/>
              <a:gd name="connsiteY24-3966" fmla="*/ 4030951 h 4492350"/>
              <a:gd name="connsiteX25-3967" fmla="*/ 2232838 w 3694535"/>
              <a:gd name="connsiteY25-3968" fmla="*/ 4476307 h 4492350"/>
              <a:gd name="connsiteX26-3969" fmla="*/ 2218194 w 3694535"/>
              <a:gd name="connsiteY26-3970" fmla="*/ 4491415 h 4492350"/>
              <a:gd name="connsiteX27-3971" fmla="*/ 1743740 w 3694535"/>
              <a:gd name="connsiteY27-3972" fmla="*/ 4492350 h 4492350"/>
              <a:gd name="connsiteX0-3973" fmla="*/ 1743740 w 3694535"/>
              <a:gd name="connsiteY0-3974" fmla="*/ 4492350 h 4492350"/>
              <a:gd name="connsiteX1-3975" fmla="*/ 1796903 w 3694535"/>
              <a:gd name="connsiteY1-3976" fmla="*/ 3785190 h 4492350"/>
              <a:gd name="connsiteX2-3977" fmla="*/ 1307805 w 3694535"/>
              <a:gd name="connsiteY2-3978" fmla="*/ 3381153 h 4492350"/>
              <a:gd name="connsiteX3-3979" fmla="*/ 31898 w 3694535"/>
              <a:gd name="connsiteY3-3980" fmla="*/ 2945218 h 4492350"/>
              <a:gd name="connsiteX4-3981" fmla="*/ 1127052 w 3694535"/>
              <a:gd name="connsiteY4-3982" fmla="*/ 3242930 h 4492350"/>
              <a:gd name="connsiteX5-3983" fmla="*/ 393405 w 3694535"/>
              <a:gd name="connsiteY5-3984" fmla="*/ 2456121 h 4492350"/>
              <a:gd name="connsiteX6-3985" fmla="*/ 1775638 w 3694535"/>
              <a:gd name="connsiteY6-3986" fmla="*/ 3519376 h 4492350"/>
              <a:gd name="connsiteX7-3987" fmla="*/ 1683956 w 3694535"/>
              <a:gd name="connsiteY7-3988" fmla="*/ 2424409 h 4492350"/>
              <a:gd name="connsiteX8-3989" fmla="*/ 0 w 3694535"/>
              <a:gd name="connsiteY8-3990" fmla="*/ 754911 h 4492350"/>
              <a:gd name="connsiteX9-3991" fmla="*/ 988828 w 3694535"/>
              <a:gd name="connsiteY9-3992" fmla="*/ 1924493 h 4492350"/>
              <a:gd name="connsiteX10-3993" fmla="*/ 1137684 w 3694535"/>
              <a:gd name="connsiteY10-3994" fmla="*/ 861237 h 4492350"/>
              <a:gd name="connsiteX11-3995" fmla="*/ 1222745 w 3694535"/>
              <a:gd name="connsiteY11-3996" fmla="*/ 2062716 h 4492350"/>
              <a:gd name="connsiteX12-3997" fmla="*/ 1714640 w 3694535"/>
              <a:gd name="connsiteY12-3998" fmla="*/ 2194318 h 4492350"/>
              <a:gd name="connsiteX13-3999" fmla="*/ 1956391 w 3694535"/>
              <a:gd name="connsiteY13-4000" fmla="*/ 0 h 4492350"/>
              <a:gd name="connsiteX14-4001" fmla="*/ 2027834 w 3694535"/>
              <a:gd name="connsiteY14-4002" fmla="*/ 986216 h 4492350"/>
              <a:gd name="connsiteX15-4003" fmla="*/ 1881963 w 3694535"/>
              <a:gd name="connsiteY15-4004" fmla="*/ 2060385 h 4492350"/>
              <a:gd name="connsiteX16-4005" fmla="*/ 2057494 w 3694535"/>
              <a:gd name="connsiteY16-4006" fmla="*/ 3046321 h 4492350"/>
              <a:gd name="connsiteX17-4007" fmla="*/ 2647507 w 3694535"/>
              <a:gd name="connsiteY17-4008" fmla="*/ 2519916 h 4492350"/>
              <a:gd name="connsiteX18-4009" fmla="*/ 2913694 w 3694535"/>
              <a:gd name="connsiteY18-4010" fmla="*/ 1291762 h 4492350"/>
              <a:gd name="connsiteX19-4011" fmla="*/ 2806809 w 3694535"/>
              <a:gd name="connsiteY19-4012" fmla="*/ 2383091 h 4492350"/>
              <a:gd name="connsiteX20-4013" fmla="*/ 3694535 w 3694535"/>
              <a:gd name="connsiteY20-4014" fmla="*/ 1124252 h 4492350"/>
              <a:gd name="connsiteX21-4015" fmla="*/ 2222205 w 3694535"/>
              <a:gd name="connsiteY21-4016" fmla="*/ 3370521 h 4492350"/>
              <a:gd name="connsiteX22-4017" fmla="*/ 2169042 w 3694535"/>
              <a:gd name="connsiteY22-4018" fmla="*/ 3817088 h 4492350"/>
              <a:gd name="connsiteX23-4019" fmla="*/ 3317358 w 3694535"/>
              <a:gd name="connsiteY23-4020" fmla="*/ 3094074 h 4492350"/>
              <a:gd name="connsiteX24-4021" fmla="*/ 2194317 w 3694535"/>
              <a:gd name="connsiteY24-4022" fmla="*/ 4030951 h 4492350"/>
              <a:gd name="connsiteX25-4023" fmla="*/ 2232838 w 3694535"/>
              <a:gd name="connsiteY25-4024" fmla="*/ 4476307 h 4492350"/>
              <a:gd name="connsiteX26-4025" fmla="*/ 2218194 w 3694535"/>
              <a:gd name="connsiteY26-4026" fmla="*/ 4491415 h 4492350"/>
              <a:gd name="connsiteX27-4027" fmla="*/ 1743740 w 3694535"/>
              <a:gd name="connsiteY27-4028" fmla="*/ 4492350 h 4492350"/>
              <a:gd name="connsiteX0-4029" fmla="*/ 1743740 w 3694535"/>
              <a:gd name="connsiteY0-4030" fmla="*/ 4492350 h 4492350"/>
              <a:gd name="connsiteX1-4031" fmla="*/ 1796903 w 3694535"/>
              <a:gd name="connsiteY1-4032" fmla="*/ 3785190 h 4492350"/>
              <a:gd name="connsiteX2-4033" fmla="*/ 1307805 w 3694535"/>
              <a:gd name="connsiteY2-4034" fmla="*/ 3381153 h 4492350"/>
              <a:gd name="connsiteX3-4035" fmla="*/ 31898 w 3694535"/>
              <a:gd name="connsiteY3-4036" fmla="*/ 2945218 h 4492350"/>
              <a:gd name="connsiteX4-4037" fmla="*/ 1127052 w 3694535"/>
              <a:gd name="connsiteY4-4038" fmla="*/ 3242930 h 4492350"/>
              <a:gd name="connsiteX5-4039" fmla="*/ 393405 w 3694535"/>
              <a:gd name="connsiteY5-4040" fmla="*/ 2456121 h 4492350"/>
              <a:gd name="connsiteX6-4041" fmla="*/ 1775638 w 3694535"/>
              <a:gd name="connsiteY6-4042" fmla="*/ 3519376 h 4492350"/>
              <a:gd name="connsiteX7-4043" fmla="*/ 1683956 w 3694535"/>
              <a:gd name="connsiteY7-4044" fmla="*/ 2424409 h 4492350"/>
              <a:gd name="connsiteX8-4045" fmla="*/ 0 w 3694535"/>
              <a:gd name="connsiteY8-4046" fmla="*/ 754911 h 4492350"/>
              <a:gd name="connsiteX9-4047" fmla="*/ 988828 w 3694535"/>
              <a:gd name="connsiteY9-4048" fmla="*/ 1924493 h 4492350"/>
              <a:gd name="connsiteX10-4049" fmla="*/ 1137684 w 3694535"/>
              <a:gd name="connsiteY10-4050" fmla="*/ 861237 h 4492350"/>
              <a:gd name="connsiteX11-4051" fmla="*/ 1222745 w 3694535"/>
              <a:gd name="connsiteY11-4052" fmla="*/ 2062716 h 4492350"/>
              <a:gd name="connsiteX12-4053" fmla="*/ 1714640 w 3694535"/>
              <a:gd name="connsiteY12-4054" fmla="*/ 2194318 h 4492350"/>
              <a:gd name="connsiteX13-4055" fmla="*/ 1956391 w 3694535"/>
              <a:gd name="connsiteY13-4056" fmla="*/ 0 h 4492350"/>
              <a:gd name="connsiteX14-4057" fmla="*/ 2027834 w 3694535"/>
              <a:gd name="connsiteY14-4058" fmla="*/ 986216 h 4492350"/>
              <a:gd name="connsiteX15-4059" fmla="*/ 1881963 w 3694535"/>
              <a:gd name="connsiteY15-4060" fmla="*/ 2060385 h 4492350"/>
              <a:gd name="connsiteX16-4061" fmla="*/ 2057494 w 3694535"/>
              <a:gd name="connsiteY16-4062" fmla="*/ 3046321 h 4492350"/>
              <a:gd name="connsiteX17-4063" fmla="*/ 2647507 w 3694535"/>
              <a:gd name="connsiteY17-4064" fmla="*/ 2519916 h 4492350"/>
              <a:gd name="connsiteX18-4065" fmla="*/ 2913694 w 3694535"/>
              <a:gd name="connsiteY18-4066" fmla="*/ 1291762 h 4492350"/>
              <a:gd name="connsiteX19-4067" fmla="*/ 2806809 w 3694535"/>
              <a:gd name="connsiteY19-4068" fmla="*/ 2383091 h 4492350"/>
              <a:gd name="connsiteX20-4069" fmla="*/ 3694535 w 3694535"/>
              <a:gd name="connsiteY20-4070" fmla="*/ 1124252 h 4492350"/>
              <a:gd name="connsiteX21-4071" fmla="*/ 2222205 w 3694535"/>
              <a:gd name="connsiteY21-4072" fmla="*/ 3370521 h 4492350"/>
              <a:gd name="connsiteX22-4073" fmla="*/ 2169042 w 3694535"/>
              <a:gd name="connsiteY22-4074" fmla="*/ 3817088 h 4492350"/>
              <a:gd name="connsiteX23-4075" fmla="*/ 3317358 w 3694535"/>
              <a:gd name="connsiteY23-4076" fmla="*/ 3094074 h 4492350"/>
              <a:gd name="connsiteX24-4077" fmla="*/ 2194317 w 3694535"/>
              <a:gd name="connsiteY24-4078" fmla="*/ 4030951 h 4492350"/>
              <a:gd name="connsiteX25-4079" fmla="*/ 2232838 w 3694535"/>
              <a:gd name="connsiteY25-4080" fmla="*/ 4476307 h 4492350"/>
              <a:gd name="connsiteX26-4081" fmla="*/ 2218194 w 3694535"/>
              <a:gd name="connsiteY26-4082" fmla="*/ 4491415 h 4492350"/>
              <a:gd name="connsiteX27-4083" fmla="*/ 1743740 w 3694535"/>
              <a:gd name="connsiteY27-4084" fmla="*/ 4492350 h 4492350"/>
              <a:gd name="connsiteX0-4085" fmla="*/ 1743740 w 3694535"/>
              <a:gd name="connsiteY0-4086" fmla="*/ 4492350 h 4492350"/>
              <a:gd name="connsiteX1-4087" fmla="*/ 1796903 w 3694535"/>
              <a:gd name="connsiteY1-4088" fmla="*/ 3785190 h 4492350"/>
              <a:gd name="connsiteX2-4089" fmla="*/ 1307805 w 3694535"/>
              <a:gd name="connsiteY2-4090" fmla="*/ 3381153 h 4492350"/>
              <a:gd name="connsiteX3-4091" fmla="*/ 31898 w 3694535"/>
              <a:gd name="connsiteY3-4092" fmla="*/ 2945218 h 4492350"/>
              <a:gd name="connsiteX4-4093" fmla="*/ 1127052 w 3694535"/>
              <a:gd name="connsiteY4-4094" fmla="*/ 3242930 h 4492350"/>
              <a:gd name="connsiteX5-4095" fmla="*/ 393405 w 3694535"/>
              <a:gd name="connsiteY5-4096" fmla="*/ 2456121 h 4492350"/>
              <a:gd name="connsiteX6-4097" fmla="*/ 1775638 w 3694535"/>
              <a:gd name="connsiteY6-4098" fmla="*/ 3519376 h 4492350"/>
              <a:gd name="connsiteX7-4099" fmla="*/ 1683956 w 3694535"/>
              <a:gd name="connsiteY7-4100" fmla="*/ 2424409 h 4492350"/>
              <a:gd name="connsiteX8-4101" fmla="*/ 0 w 3694535"/>
              <a:gd name="connsiteY8-4102" fmla="*/ 754911 h 4492350"/>
              <a:gd name="connsiteX9-4103" fmla="*/ 988828 w 3694535"/>
              <a:gd name="connsiteY9-4104" fmla="*/ 1924493 h 4492350"/>
              <a:gd name="connsiteX10-4105" fmla="*/ 1137684 w 3694535"/>
              <a:gd name="connsiteY10-4106" fmla="*/ 861237 h 4492350"/>
              <a:gd name="connsiteX11-4107" fmla="*/ 1222745 w 3694535"/>
              <a:gd name="connsiteY11-4108" fmla="*/ 2062716 h 4492350"/>
              <a:gd name="connsiteX12-4109" fmla="*/ 1714640 w 3694535"/>
              <a:gd name="connsiteY12-4110" fmla="*/ 2194318 h 4492350"/>
              <a:gd name="connsiteX13-4111" fmla="*/ 1956391 w 3694535"/>
              <a:gd name="connsiteY13-4112" fmla="*/ 0 h 4492350"/>
              <a:gd name="connsiteX14-4113" fmla="*/ 2027834 w 3694535"/>
              <a:gd name="connsiteY14-4114" fmla="*/ 986216 h 4492350"/>
              <a:gd name="connsiteX15-4115" fmla="*/ 1881963 w 3694535"/>
              <a:gd name="connsiteY15-4116" fmla="*/ 2060385 h 4492350"/>
              <a:gd name="connsiteX16-4117" fmla="*/ 2057494 w 3694535"/>
              <a:gd name="connsiteY16-4118" fmla="*/ 3046321 h 4492350"/>
              <a:gd name="connsiteX17-4119" fmla="*/ 2647507 w 3694535"/>
              <a:gd name="connsiteY17-4120" fmla="*/ 2519916 h 4492350"/>
              <a:gd name="connsiteX18-4121" fmla="*/ 2913694 w 3694535"/>
              <a:gd name="connsiteY18-4122" fmla="*/ 1291762 h 4492350"/>
              <a:gd name="connsiteX19-4123" fmla="*/ 2806809 w 3694535"/>
              <a:gd name="connsiteY19-4124" fmla="*/ 2383091 h 4492350"/>
              <a:gd name="connsiteX20-4125" fmla="*/ 3694535 w 3694535"/>
              <a:gd name="connsiteY20-4126" fmla="*/ 1124252 h 4492350"/>
              <a:gd name="connsiteX21-4127" fmla="*/ 2222205 w 3694535"/>
              <a:gd name="connsiteY21-4128" fmla="*/ 3370521 h 4492350"/>
              <a:gd name="connsiteX22-4129" fmla="*/ 2169042 w 3694535"/>
              <a:gd name="connsiteY22-4130" fmla="*/ 3817088 h 4492350"/>
              <a:gd name="connsiteX23-4131" fmla="*/ 3317358 w 3694535"/>
              <a:gd name="connsiteY23-4132" fmla="*/ 3094074 h 4492350"/>
              <a:gd name="connsiteX24-4133" fmla="*/ 2194317 w 3694535"/>
              <a:gd name="connsiteY24-4134" fmla="*/ 4030951 h 4492350"/>
              <a:gd name="connsiteX25-4135" fmla="*/ 2232838 w 3694535"/>
              <a:gd name="connsiteY25-4136" fmla="*/ 4476307 h 4492350"/>
              <a:gd name="connsiteX26-4137" fmla="*/ 2218194 w 3694535"/>
              <a:gd name="connsiteY26-4138" fmla="*/ 4491415 h 4492350"/>
              <a:gd name="connsiteX27-4139" fmla="*/ 1743740 w 3694535"/>
              <a:gd name="connsiteY27-4140" fmla="*/ 4492350 h 4492350"/>
              <a:gd name="connsiteX0-4141" fmla="*/ 1743740 w 3694535"/>
              <a:gd name="connsiteY0-4142" fmla="*/ 4492350 h 4492350"/>
              <a:gd name="connsiteX1-4143" fmla="*/ 1796903 w 3694535"/>
              <a:gd name="connsiteY1-4144" fmla="*/ 3785190 h 4492350"/>
              <a:gd name="connsiteX2-4145" fmla="*/ 1307805 w 3694535"/>
              <a:gd name="connsiteY2-4146" fmla="*/ 3381153 h 4492350"/>
              <a:gd name="connsiteX3-4147" fmla="*/ 31898 w 3694535"/>
              <a:gd name="connsiteY3-4148" fmla="*/ 2945218 h 4492350"/>
              <a:gd name="connsiteX4-4149" fmla="*/ 1127052 w 3694535"/>
              <a:gd name="connsiteY4-4150" fmla="*/ 3242930 h 4492350"/>
              <a:gd name="connsiteX5-4151" fmla="*/ 393405 w 3694535"/>
              <a:gd name="connsiteY5-4152" fmla="*/ 2456121 h 4492350"/>
              <a:gd name="connsiteX6-4153" fmla="*/ 1775638 w 3694535"/>
              <a:gd name="connsiteY6-4154" fmla="*/ 3519376 h 4492350"/>
              <a:gd name="connsiteX7-4155" fmla="*/ 1683956 w 3694535"/>
              <a:gd name="connsiteY7-4156" fmla="*/ 2424409 h 4492350"/>
              <a:gd name="connsiteX8-4157" fmla="*/ 0 w 3694535"/>
              <a:gd name="connsiteY8-4158" fmla="*/ 754911 h 4492350"/>
              <a:gd name="connsiteX9-4159" fmla="*/ 988828 w 3694535"/>
              <a:gd name="connsiteY9-4160" fmla="*/ 1924493 h 4492350"/>
              <a:gd name="connsiteX10-4161" fmla="*/ 1137684 w 3694535"/>
              <a:gd name="connsiteY10-4162" fmla="*/ 861237 h 4492350"/>
              <a:gd name="connsiteX11-4163" fmla="*/ 1222745 w 3694535"/>
              <a:gd name="connsiteY11-4164" fmla="*/ 2062716 h 4492350"/>
              <a:gd name="connsiteX12-4165" fmla="*/ 1714640 w 3694535"/>
              <a:gd name="connsiteY12-4166" fmla="*/ 2194318 h 4492350"/>
              <a:gd name="connsiteX13-4167" fmla="*/ 1956391 w 3694535"/>
              <a:gd name="connsiteY13-4168" fmla="*/ 0 h 4492350"/>
              <a:gd name="connsiteX14-4169" fmla="*/ 2027834 w 3694535"/>
              <a:gd name="connsiteY14-4170" fmla="*/ 986216 h 4492350"/>
              <a:gd name="connsiteX15-4171" fmla="*/ 1881963 w 3694535"/>
              <a:gd name="connsiteY15-4172" fmla="*/ 2060385 h 4492350"/>
              <a:gd name="connsiteX16-4173" fmla="*/ 2057494 w 3694535"/>
              <a:gd name="connsiteY16-4174" fmla="*/ 3046321 h 4492350"/>
              <a:gd name="connsiteX17-4175" fmla="*/ 2647507 w 3694535"/>
              <a:gd name="connsiteY17-4176" fmla="*/ 2519916 h 4492350"/>
              <a:gd name="connsiteX18-4177" fmla="*/ 2913694 w 3694535"/>
              <a:gd name="connsiteY18-4178" fmla="*/ 1291762 h 4492350"/>
              <a:gd name="connsiteX19-4179" fmla="*/ 2806809 w 3694535"/>
              <a:gd name="connsiteY19-4180" fmla="*/ 2383091 h 4492350"/>
              <a:gd name="connsiteX20-4181" fmla="*/ 3694535 w 3694535"/>
              <a:gd name="connsiteY20-4182" fmla="*/ 1124252 h 4492350"/>
              <a:gd name="connsiteX21-4183" fmla="*/ 2222205 w 3694535"/>
              <a:gd name="connsiteY21-4184" fmla="*/ 3370521 h 4492350"/>
              <a:gd name="connsiteX22-4185" fmla="*/ 2169042 w 3694535"/>
              <a:gd name="connsiteY22-4186" fmla="*/ 3817088 h 4492350"/>
              <a:gd name="connsiteX23-4187" fmla="*/ 3317358 w 3694535"/>
              <a:gd name="connsiteY23-4188" fmla="*/ 3094074 h 4492350"/>
              <a:gd name="connsiteX24-4189" fmla="*/ 2194317 w 3694535"/>
              <a:gd name="connsiteY24-4190" fmla="*/ 4030951 h 4492350"/>
              <a:gd name="connsiteX25-4191" fmla="*/ 2232838 w 3694535"/>
              <a:gd name="connsiteY25-4192" fmla="*/ 4476307 h 4492350"/>
              <a:gd name="connsiteX26-4193" fmla="*/ 2218194 w 3694535"/>
              <a:gd name="connsiteY26-4194" fmla="*/ 4491415 h 4492350"/>
              <a:gd name="connsiteX27-4195" fmla="*/ 1743740 w 3694535"/>
              <a:gd name="connsiteY27-4196" fmla="*/ 4492350 h 4492350"/>
              <a:gd name="connsiteX0-4197" fmla="*/ 1743740 w 3694535"/>
              <a:gd name="connsiteY0-4198" fmla="*/ 4492350 h 4492350"/>
              <a:gd name="connsiteX1-4199" fmla="*/ 1796903 w 3694535"/>
              <a:gd name="connsiteY1-4200" fmla="*/ 3785190 h 4492350"/>
              <a:gd name="connsiteX2-4201" fmla="*/ 1307805 w 3694535"/>
              <a:gd name="connsiteY2-4202" fmla="*/ 3381153 h 4492350"/>
              <a:gd name="connsiteX3-4203" fmla="*/ 31898 w 3694535"/>
              <a:gd name="connsiteY3-4204" fmla="*/ 2945218 h 4492350"/>
              <a:gd name="connsiteX4-4205" fmla="*/ 1127052 w 3694535"/>
              <a:gd name="connsiteY4-4206" fmla="*/ 3242930 h 4492350"/>
              <a:gd name="connsiteX5-4207" fmla="*/ 393405 w 3694535"/>
              <a:gd name="connsiteY5-4208" fmla="*/ 2456121 h 4492350"/>
              <a:gd name="connsiteX6-4209" fmla="*/ 1775638 w 3694535"/>
              <a:gd name="connsiteY6-4210" fmla="*/ 3519376 h 4492350"/>
              <a:gd name="connsiteX7-4211" fmla="*/ 1683956 w 3694535"/>
              <a:gd name="connsiteY7-4212" fmla="*/ 2424409 h 4492350"/>
              <a:gd name="connsiteX8-4213" fmla="*/ 0 w 3694535"/>
              <a:gd name="connsiteY8-4214" fmla="*/ 754911 h 4492350"/>
              <a:gd name="connsiteX9-4215" fmla="*/ 988828 w 3694535"/>
              <a:gd name="connsiteY9-4216" fmla="*/ 1924493 h 4492350"/>
              <a:gd name="connsiteX10-4217" fmla="*/ 1137684 w 3694535"/>
              <a:gd name="connsiteY10-4218" fmla="*/ 861237 h 4492350"/>
              <a:gd name="connsiteX11-4219" fmla="*/ 1222745 w 3694535"/>
              <a:gd name="connsiteY11-4220" fmla="*/ 2062716 h 4492350"/>
              <a:gd name="connsiteX12-4221" fmla="*/ 1714640 w 3694535"/>
              <a:gd name="connsiteY12-4222" fmla="*/ 2194318 h 4492350"/>
              <a:gd name="connsiteX13-4223" fmla="*/ 1956391 w 3694535"/>
              <a:gd name="connsiteY13-4224" fmla="*/ 0 h 4492350"/>
              <a:gd name="connsiteX14-4225" fmla="*/ 2027834 w 3694535"/>
              <a:gd name="connsiteY14-4226" fmla="*/ 986216 h 4492350"/>
              <a:gd name="connsiteX15-4227" fmla="*/ 1881963 w 3694535"/>
              <a:gd name="connsiteY15-4228" fmla="*/ 2060385 h 4492350"/>
              <a:gd name="connsiteX16-4229" fmla="*/ 2057494 w 3694535"/>
              <a:gd name="connsiteY16-4230" fmla="*/ 3046321 h 4492350"/>
              <a:gd name="connsiteX17-4231" fmla="*/ 2647507 w 3694535"/>
              <a:gd name="connsiteY17-4232" fmla="*/ 2519916 h 4492350"/>
              <a:gd name="connsiteX18-4233" fmla="*/ 2913694 w 3694535"/>
              <a:gd name="connsiteY18-4234" fmla="*/ 1291762 h 4492350"/>
              <a:gd name="connsiteX19-4235" fmla="*/ 2806809 w 3694535"/>
              <a:gd name="connsiteY19-4236" fmla="*/ 2383091 h 4492350"/>
              <a:gd name="connsiteX20-4237" fmla="*/ 3694535 w 3694535"/>
              <a:gd name="connsiteY20-4238" fmla="*/ 1124252 h 4492350"/>
              <a:gd name="connsiteX21-4239" fmla="*/ 2222205 w 3694535"/>
              <a:gd name="connsiteY21-4240" fmla="*/ 3370521 h 4492350"/>
              <a:gd name="connsiteX22-4241" fmla="*/ 2169042 w 3694535"/>
              <a:gd name="connsiteY22-4242" fmla="*/ 3817088 h 4492350"/>
              <a:gd name="connsiteX23-4243" fmla="*/ 3317358 w 3694535"/>
              <a:gd name="connsiteY23-4244" fmla="*/ 3094074 h 4492350"/>
              <a:gd name="connsiteX24-4245" fmla="*/ 2194317 w 3694535"/>
              <a:gd name="connsiteY24-4246" fmla="*/ 4030951 h 4492350"/>
              <a:gd name="connsiteX25-4247" fmla="*/ 2232838 w 3694535"/>
              <a:gd name="connsiteY25-4248" fmla="*/ 4476307 h 4492350"/>
              <a:gd name="connsiteX26-4249" fmla="*/ 2218194 w 3694535"/>
              <a:gd name="connsiteY26-4250" fmla="*/ 4491415 h 4492350"/>
              <a:gd name="connsiteX27-4251" fmla="*/ 1743740 w 3694535"/>
              <a:gd name="connsiteY27-4252" fmla="*/ 4492350 h 4492350"/>
              <a:gd name="connsiteX0-4253" fmla="*/ 1743740 w 3694535"/>
              <a:gd name="connsiteY0-4254" fmla="*/ 4492350 h 4492350"/>
              <a:gd name="connsiteX1-4255" fmla="*/ 1796903 w 3694535"/>
              <a:gd name="connsiteY1-4256" fmla="*/ 3785190 h 4492350"/>
              <a:gd name="connsiteX2-4257" fmla="*/ 1307805 w 3694535"/>
              <a:gd name="connsiteY2-4258" fmla="*/ 3381153 h 4492350"/>
              <a:gd name="connsiteX3-4259" fmla="*/ 31898 w 3694535"/>
              <a:gd name="connsiteY3-4260" fmla="*/ 2945218 h 4492350"/>
              <a:gd name="connsiteX4-4261" fmla="*/ 1127052 w 3694535"/>
              <a:gd name="connsiteY4-4262" fmla="*/ 3242930 h 4492350"/>
              <a:gd name="connsiteX5-4263" fmla="*/ 393405 w 3694535"/>
              <a:gd name="connsiteY5-4264" fmla="*/ 2456121 h 4492350"/>
              <a:gd name="connsiteX6-4265" fmla="*/ 1775638 w 3694535"/>
              <a:gd name="connsiteY6-4266" fmla="*/ 3519376 h 4492350"/>
              <a:gd name="connsiteX7-4267" fmla="*/ 1683956 w 3694535"/>
              <a:gd name="connsiteY7-4268" fmla="*/ 2424409 h 4492350"/>
              <a:gd name="connsiteX8-4269" fmla="*/ 0 w 3694535"/>
              <a:gd name="connsiteY8-4270" fmla="*/ 754911 h 4492350"/>
              <a:gd name="connsiteX9-4271" fmla="*/ 988828 w 3694535"/>
              <a:gd name="connsiteY9-4272" fmla="*/ 1924493 h 4492350"/>
              <a:gd name="connsiteX10-4273" fmla="*/ 1137684 w 3694535"/>
              <a:gd name="connsiteY10-4274" fmla="*/ 861237 h 4492350"/>
              <a:gd name="connsiteX11-4275" fmla="*/ 1222745 w 3694535"/>
              <a:gd name="connsiteY11-4276" fmla="*/ 2062716 h 4492350"/>
              <a:gd name="connsiteX12-4277" fmla="*/ 1714640 w 3694535"/>
              <a:gd name="connsiteY12-4278" fmla="*/ 2194318 h 4492350"/>
              <a:gd name="connsiteX13-4279" fmla="*/ 1956391 w 3694535"/>
              <a:gd name="connsiteY13-4280" fmla="*/ 0 h 4492350"/>
              <a:gd name="connsiteX14-4281" fmla="*/ 2027834 w 3694535"/>
              <a:gd name="connsiteY14-4282" fmla="*/ 986216 h 4492350"/>
              <a:gd name="connsiteX15-4283" fmla="*/ 1881963 w 3694535"/>
              <a:gd name="connsiteY15-4284" fmla="*/ 2060385 h 4492350"/>
              <a:gd name="connsiteX16-4285" fmla="*/ 2057494 w 3694535"/>
              <a:gd name="connsiteY16-4286" fmla="*/ 3046321 h 4492350"/>
              <a:gd name="connsiteX17-4287" fmla="*/ 2647507 w 3694535"/>
              <a:gd name="connsiteY17-4288" fmla="*/ 2519916 h 4492350"/>
              <a:gd name="connsiteX18-4289" fmla="*/ 2913694 w 3694535"/>
              <a:gd name="connsiteY18-4290" fmla="*/ 1291762 h 4492350"/>
              <a:gd name="connsiteX19-4291" fmla="*/ 2806809 w 3694535"/>
              <a:gd name="connsiteY19-4292" fmla="*/ 2383091 h 4492350"/>
              <a:gd name="connsiteX20-4293" fmla="*/ 3694535 w 3694535"/>
              <a:gd name="connsiteY20-4294" fmla="*/ 1124252 h 4492350"/>
              <a:gd name="connsiteX21-4295" fmla="*/ 2222205 w 3694535"/>
              <a:gd name="connsiteY21-4296" fmla="*/ 3370521 h 4492350"/>
              <a:gd name="connsiteX22-4297" fmla="*/ 2169042 w 3694535"/>
              <a:gd name="connsiteY22-4298" fmla="*/ 3817088 h 4492350"/>
              <a:gd name="connsiteX23-4299" fmla="*/ 3317358 w 3694535"/>
              <a:gd name="connsiteY23-4300" fmla="*/ 3094074 h 4492350"/>
              <a:gd name="connsiteX24-4301" fmla="*/ 2194317 w 3694535"/>
              <a:gd name="connsiteY24-4302" fmla="*/ 4030951 h 4492350"/>
              <a:gd name="connsiteX25-4303" fmla="*/ 2232838 w 3694535"/>
              <a:gd name="connsiteY25-4304" fmla="*/ 4476307 h 4492350"/>
              <a:gd name="connsiteX26-4305" fmla="*/ 2218194 w 3694535"/>
              <a:gd name="connsiteY26-4306" fmla="*/ 4491415 h 4492350"/>
              <a:gd name="connsiteX27-4307" fmla="*/ 1743740 w 3694535"/>
              <a:gd name="connsiteY27-4308" fmla="*/ 4492350 h 4492350"/>
              <a:gd name="connsiteX0-4309" fmla="*/ 1743740 w 3694535"/>
              <a:gd name="connsiteY0-4310" fmla="*/ 4492350 h 4492350"/>
              <a:gd name="connsiteX1-4311" fmla="*/ 1796903 w 3694535"/>
              <a:gd name="connsiteY1-4312" fmla="*/ 3785190 h 4492350"/>
              <a:gd name="connsiteX2-4313" fmla="*/ 1307805 w 3694535"/>
              <a:gd name="connsiteY2-4314" fmla="*/ 3381153 h 4492350"/>
              <a:gd name="connsiteX3-4315" fmla="*/ 31898 w 3694535"/>
              <a:gd name="connsiteY3-4316" fmla="*/ 2945218 h 4492350"/>
              <a:gd name="connsiteX4-4317" fmla="*/ 1127052 w 3694535"/>
              <a:gd name="connsiteY4-4318" fmla="*/ 3242930 h 4492350"/>
              <a:gd name="connsiteX5-4319" fmla="*/ 393405 w 3694535"/>
              <a:gd name="connsiteY5-4320" fmla="*/ 2456121 h 4492350"/>
              <a:gd name="connsiteX6-4321" fmla="*/ 1775638 w 3694535"/>
              <a:gd name="connsiteY6-4322" fmla="*/ 3519376 h 4492350"/>
              <a:gd name="connsiteX7-4323" fmla="*/ 1683956 w 3694535"/>
              <a:gd name="connsiteY7-4324" fmla="*/ 2424409 h 4492350"/>
              <a:gd name="connsiteX8-4325" fmla="*/ 0 w 3694535"/>
              <a:gd name="connsiteY8-4326" fmla="*/ 754911 h 4492350"/>
              <a:gd name="connsiteX9-4327" fmla="*/ 988828 w 3694535"/>
              <a:gd name="connsiteY9-4328" fmla="*/ 1924493 h 4492350"/>
              <a:gd name="connsiteX10-4329" fmla="*/ 1137684 w 3694535"/>
              <a:gd name="connsiteY10-4330" fmla="*/ 861237 h 4492350"/>
              <a:gd name="connsiteX11-4331" fmla="*/ 1222745 w 3694535"/>
              <a:gd name="connsiteY11-4332" fmla="*/ 2062716 h 4492350"/>
              <a:gd name="connsiteX12-4333" fmla="*/ 1714640 w 3694535"/>
              <a:gd name="connsiteY12-4334" fmla="*/ 2194318 h 4492350"/>
              <a:gd name="connsiteX13-4335" fmla="*/ 1956391 w 3694535"/>
              <a:gd name="connsiteY13-4336" fmla="*/ 0 h 4492350"/>
              <a:gd name="connsiteX14-4337" fmla="*/ 2027834 w 3694535"/>
              <a:gd name="connsiteY14-4338" fmla="*/ 986216 h 4492350"/>
              <a:gd name="connsiteX15-4339" fmla="*/ 1881963 w 3694535"/>
              <a:gd name="connsiteY15-4340" fmla="*/ 2060385 h 4492350"/>
              <a:gd name="connsiteX16-4341" fmla="*/ 2057494 w 3694535"/>
              <a:gd name="connsiteY16-4342" fmla="*/ 3046321 h 4492350"/>
              <a:gd name="connsiteX17-4343" fmla="*/ 2647507 w 3694535"/>
              <a:gd name="connsiteY17-4344" fmla="*/ 2519916 h 4492350"/>
              <a:gd name="connsiteX18-4345" fmla="*/ 2913694 w 3694535"/>
              <a:gd name="connsiteY18-4346" fmla="*/ 1291762 h 4492350"/>
              <a:gd name="connsiteX19-4347" fmla="*/ 2806809 w 3694535"/>
              <a:gd name="connsiteY19-4348" fmla="*/ 2383091 h 4492350"/>
              <a:gd name="connsiteX20-4349" fmla="*/ 3694535 w 3694535"/>
              <a:gd name="connsiteY20-4350" fmla="*/ 1124252 h 4492350"/>
              <a:gd name="connsiteX21-4351" fmla="*/ 2222205 w 3694535"/>
              <a:gd name="connsiteY21-4352" fmla="*/ 3370521 h 4492350"/>
              <a:gd name="connsiteX22-4353" fmla="*/ 2169042 w 3694535"/>
              <a:gd name="connsiteY22-4354" fmla="*/ 3817088 h 4492350"/>
              <a:gd name="connsiteX23-4355" fmla="*/ 3317358 w 3694535"/>
              <a:gd name="connsiteY23-4356" fmla="*/ 3094074 h 4492350"/>
              <a:gd name="connsiteX24-4357" fmla="*/ 2194317 w 3694535"/>
              <a:gd name="connsiteY24-4358" fmla="*/ 4030951 h 4492350"/>
              <a:gd name="connsiteX25-4359" fmla="*/ 2232838 w 3694535"/>
              <a:gd name="connsiteY25-4360" fmla="*/ 4476307 h 4492350"/>
              <a:gd name="connsiteX26-4361" fmla="*/ 2218194 w 3694535"/>
              <a:gd name="connsiteY26-4362" fmla="*/ 4491415 h 4492350"/>
              <a:gd name="connsiteX27-4363" fmla="*/ 1743740 w 3694535"/>
              <a:gd name="connsiteY27-4364" fmla="*/ 4492350 h 4492350"/>
              <a:gd name="connsiteX0-4365" fmla="*/ 1743740 w 3694535"/>
              <a:gd name="connsiteY0-4366" fmla="*/ 4492350 h 4492350"/>
              <a:gd name="connsiteX1-4367" fmla="*/ 1796903 w 3694535"/>
              <a:gd name="connsiteY1-4368" fmla="*/ 3785190 h 4492350"/>
              <a:gd name="connsiteX2-4369" fmla="*/ 1307805 w 3694535"/>
              <a:gd name="connsiteY2-4370" fmla="*/ 3381153 h 4492350"/>
              <a:gd name="connsiteX3-4371" fmla="*/ 31898 w 3694535"/>
              <a:gd name="connsiteY3-4372" fmla="*/ 2945218 h 4492350"/>
              <a:gd name="connsiteX4-4373" fmla="*/ 1127052 w 3694535"/>
              <a:gd name="connsiteY4-4374" fmla="*/ 3242930 h 4492350"/>
              <a:gd name="connsiteX5-4375" fmla="*/ 393405 w 3694535"/>
              <a:gd name="connsiteY5-4376" fmla="*/ 2456121 h 4492350"/>
              <a:gd name="connsiteX6-4377" fmla="*/ 1775638 w 3694535"/>
              <a:gd name="connsiteY6-4378" fmla="*/ 3519376 h 4492350"/>
              <a:gd name="connsiteX7-4379" fmla="*/ 1683956 w 3694535"/>
              <a:gd name="connsiteY7-4380" fmla="*/ 2424409 h 4492350"/>
              <a:gd name="connsiteX8-4381" fmla="*/ 0 w 3694535"/>
              <a:gd name="connsiteY8-4382" fmla="*/ 754911 h 4492350"/>
              <a:gd name="connsiteX9-4383" fmla="*/ 988828 w 3694535"/>
              <a:gd name="connsiteY9-4384" fmla="*/ 1924493 h 4492350"/>
              <a:gd name="connsiteX10-4385" fmla="*/ 1137684 w 3694535"/>
              <a:gd name="connsiteY10-4386" fmla="*/ 861237 h 4492350"/>
              <a:gd name="connsiteX11-4387" fmla="*/ 1194671 w 3694535"/>
              <a:gd name="connsiteY11-4388" fmla="*/ 2026621 h 4492350"/>
              <a:gd name="connsiteX12-4389" fmla="*/ 1714640 w 3694535"/>
              <a:gd name="connsiteY12-4390" fmla="*/ 2194318 h 4492350"/>
              <a:gd name="connsiteX13-4391" fmla="*/ 1956391 w 3694535"/>
              <a:gd name="connsiteY13-4392" fmla="*/ 0 h 4492350"/>
              <a:gd name="connsiteX14-4393" fmla="*/ 2027834 w 3694535"/>
              <a:gd name="connsiteY14-4394" fmla="*/ 986216 h 4492350"/>
              <a:gd name="connsiteX15-4395" fmla="*/ 1881963 w 3694535"/>
              <a:gd name="connsiteY15-4396" fmla="*/ 2060385 h 4492350"/>
              <a:gd name="connsiteX16-4397" fmla="*/ 2057494 w 3694535"/>
              <a:gd name="connsiteY16-4398" fmla="*/ 3046321 h 4492350"/>
              <a:gd name="connsiteX17-4399" fmla="*/ 2647507 w 3694535"/>
              <a:gd name="connsiteY17-4400" fmla="*/ 2519916 h 4492350"/>
              <a:gd name="connsiteX18-4401" fmla="*/ 2913694 w 3694535"/>
              <a:gd name="connsiteY18-4402" fmla="*/ 1291762 h 4492350"/>
              <a:gd name="connsiteX19-4403" fmla="*/ 2806809 w 3694535"/>
              <a:gd name="connsiteY19-4404" fmla="*/ 2383091 h 4492350"/>
              <a:gd name="connsiteX20-4405" fmla="*/ 3694535 w 3694535"/>
              <a:gd name="connsiteY20-4406" fmla="*/ 1124252 h 4492350"/>
              <a:gd name="connsiteX21-4407" fmla="*/ 2222205 w 3694535"/>
              <a:gd name="connsiteY21-4408" fmla="*/ 3370521 h 4492350"/>
              <a:gd name="connsiteX22-4409" fmla="*/ 2169042 w 3694535"/>
              <a:gd name="connsiteY22-4410" fmla="*/ 3817088 h 4492350"/>
              <a:gd name="connsiteX23-4411" fmla="*/ 3317358 w 3694535"/>
              <a:gd name="connsiteY23-4412" fmla="*/ 3094074 h 4492350"/>
              <a:gd name="connsiteX24-4413" fmla="*/ 2194317 w 3694535"/>
              <a:gd name="connsiteY24-4414" fmla="*/ 4030951 h 4492350"/>
              <a:gd name="connsiteX25-4415" fmla="*/ 2232838 w 3694535"/>
              <a:gd name="connsiteY25-4416" fmla="*/ 4476307 h 4492350"/>
              <a:gd name="connsiteX26-4417" fmla="*/ 2218194 w 3694535"/>
              <a:gd name="connsiteY26-4418" fmla="*/ 4491415 h 4492350"/>
              <a:gd name="connsiteX27-4419" fmla="*/ 1743740 w 3694535"/>
              <a:gd name="connsiteY27-4420" fmla="*/ 4492350 h 4492350"/>
              <a:gd name="connsiteX0-4421" fmla="*/ 1743740 w 3694535"/>
              <a:gd name="connsiteY0-4422" fmla="*/ 4492350 h 4492350"/>
              <a:gd name="connsiteX1-4423" fmla="*/ 1796903 w 3694535"/>
              <a:gd name="connsiteY1-4424" fmla="*/ 3785190 h 4492350"/>
              <a:gd name="connsiteX2-4425" fmla="*/ 1307805 w 3694535"/>
              <a:gd name="connsiteY2-4426" fmla="*/ 3381153 h 4492350"/>
              <a:gd name="connsiteX3-4427" fmla="*/ 31898 w 3694535"/>
              <a:gd name="connsiteY3-4428" fmla="*/ 2945218 h 4492350"/>
              <a:gd name="connsiteX4-4429" fmla="*/ 1127052 w 3694535"/>
              <a:gd name="connsiteY4-4430" fmla="*/ 3242930 h 4492350"/>
              <a:gd name="connsiteX5-4431" fmla="*/ 393405 w 3694535"/>
              <a:gd name="connsiteY5-4432" fmla="*/ 2456121 h 4492350"/>
              <a:gd name="connsiteX6-4433" fmla="*/ 1775638 w 3694535"/>
              <a:gd name="connsiteY6-4434" fmla="*/ 3519376 h 4492350"/>
              <a:gd name="connsiteX7-4435" fmla="*/ 1683956 w 3694535"/>
              <a:gd name="connsiteY7-4436" fmla="*/ 2424409 h 4492350"/>
              <a:gd name="connsiteX8-4437" fmla="*/ 0 w 3694535"/>
              <a:gd name="connsiteY8-4438" fmla="*/ 754911 h 4492350"/>
              <a:gd name="connsiteX9-4439" fmla="*/ 988828 w 3694535"/>
              <a:gd name="connsiteY9-4440" fmla="*/ 1924493 h 4492350"/>
              <a:gd name="connsiteX10-4441" fmla="*/ 1137684 w 3694535"/>
              <a:gd name="connsiteY10-4442" fmla="*/ 861237 h 4492350"/>
              <a:gd name="connsiteX11-4443" fmla="*/ 1194671 w 3694535"/>
              <a:gd name="connsiteY11-4444" fmla="*/ 2026621 h 4492350"/>
              <a:gd name="connsiteX12-4445" fmla="*/ 1714640 w 3694535"/>
              <a:gd name="connsiteY12-4446" fmla="*/ 2194318 h 4492350"/>
              <a:gd name="connsiteX13-4447" fmla="*/ 1956391 w 3694535"/>
              <a:gd name="connsiteY13-4448" fmla="*/ 0 h 4492350"/>
              <a:gd name="connsiteX14-4449" fmla="*/ 2027834 w 3694535"/>
              <a:gd name="connsiteY14-4450" fmla="*/ 986216 h 4492350"/>
              <a:gd name="connsiteX15-4451" fmla="*/ 1881963 w 3694535"/>
              <a:gd name="connsiteY15-4452" fmla="*/ 2060385 h 4492350"/>
              <a:gd name="connsiteX16-4453" fmla="*/ 2057494 w 3694535"/>
              <a:gd name="connsiteY16-4454" fmla="*/ 3046321 h 4492350"/>
              <a:gd name="connsiteX17-4455" fmla="*/ 2647507 w 3694535"/>
              <a:gd name="connsiteY17-4456" fmla="*/ 2519916 h 4492350"/>
              <a:gd name="connsiteX18-4457" fmla="*/ 2913694 w 3694535"/>
              <a:gd name="connsiteY18-4458" fmla="*/ 1291762 h 4492350"/>
              <a:gd name="connsiteX19-4459" fmla="*/ 2806809 w 3694535"/>
              <a:gd name="connsiteY19-4460" fmla="*/ 2383091 h 4492350"/>
              <a:gd name="connsiteX20-4461" fmla="*/ 3694535 w 3694535"/>
              <a:gd name="connsiteY20-4462" fmla="*/ 1124252 h 4492350"/>
              <a:gd name="connsiteX21-4463" fmla="*/ 2222205 w 3694535"/>
              <a:gd name="connsiteY21-4464" fmla="*/ 3370521 h 4492350"/>
              <a:gd name="connsiteX22-4465" fmla="*/ 2169042 w 3694535"/>
              <a:gd name="connsiteY22-4466" fmla="*/ 3817088 h 4492350"/>
              <a:gd name="connsiteX23-4467" fmla="*/ 3317358 w 3694535"/>
              <a:gd name="connsiteY23-4468" fmla="*/ 3094074 h 4492350"/>
              <a:gd name="connsiteX24-4469" fmla="*/ 2194317 w 3694535"/>
              <a:gd name="connsiteY24-4470" fmla="*/ 4030951 h 4492350"/>
              <a:gd name="connsiteX25-4471" fmla="*/ 2232838 w 3694535"/>
              <a:gd name="connsiteY25-4472" fmla="*/ 4476307 h 4492350"/>
              <a:gd name="connsiteX26-4473" fmla="*/ 2218194 w 3694535"/>
              <a:gd name="connsiteY26-4474" fmla="*/ 4491415 h 4492350"/>
              <a:gd name="connsiteX27-4475" fmla="*/ 1743740 w 3694535"/>
              <a:gd name="connsiteY27-4476" fmla="*/ 4492350 h 4492350"/>
              <a:gd name="connsiteX0-4477" fmla="*/ 1743740 w 3694535"/>
              <a:gd name="connsiteY0-4478" fmla="*/ 4492350 h 4492350"/>
              <a:gd name="connsiteX1-4479" fmla="*/ 1796903 w 3694535"/>
              <a:gd name="connsiteY1-4480" fmla="*/ 3785190 h 4492350"/>
              <a:gd name="connsiteX2-4481" fmla="*/ 1307805 w 3694535"/>
              <a:gd name="connsiteY2-4482" fmla="*/ 3381153 h 4492350"/>
              <a:gd name="connsiteX3-4483" fmla="*/ 31898 w 3694535"/>
              <a:gd name="connsiteY3-4484" fmla="*/ 2945218 h 4492350"/>
              <a:gd name="connsiteX4-4485" fmla="*/ 1127052 w 3694535"/>
              <a:gd name="connsiteY4-4486" fmla="*/ 3242930 h 4492350"/>
              <a:gd name="connsiteX5-4487" fmla="*/ 393405 w 3694535"/>
              <a:gd name="connsiteY5-4488" fmla="*/ 2456121 h 4492350"/>
              <a:gd name="connsiteX6-4489" fmla="*/ 1775638 w 3694535"/>
              <a:gd name="connsiteY6-4490" fmla="*/ 3519376 h 4492350"/>
              <a:gd name="connsiteX7-4491" fmla="*/ 1683956 w 3694535"/>
              <a:gd name="connsiteY7-4492" fmla="*/ 2424409 h 4492350"/>
              <a:gd name="connsiteX8-4493" fmla="*/ 0 w 3694535"/>
              <a:gd name="connsiteY8-4494" fmla="*/ 754911 h 4492350"/>
              <a:gd name="connsiteX9-4495" fmla="*/ 988828 w 3694535"/>
              <a:gd name="connsiteY9-4496" fmla="*/ 1924493 h 4492350"/>
              <a:gd name="connsiteX10-4497" fmla="*/ 1137684 w 3694535"/>
              <a:gd name="connsiteY10-4498" fmla="*/ 861237 h 4492350"/>
              <a:gd name="connsiteX11-4499" fmla="*/ 1194671 w 3694535"/>
              <a:gd name="connsiteY11-4500" fmla="*/ 2026621 h 4492350"/>
              <a:gd name="connsiteX12-4501" fmla="*/ 1714640 w 3694535"/>
              <a:gd name="connsiteY12-4502" fmla="*/ 2194318 h 4492350"/>
              <a:gd name="connsiteX13-4503" fmla="*/ 1956391 w 3694535"/>
              <a:gd name="connsiteY13-4504" fmla="*/ 0 h 4492350"/>
              <a:gd name="connsiteX14-4505" fmla="*/ 2027834 w 3694535"/>
              <a:gd name="connsiteY14-4506" fmla="*/ 986216 h 4492350"/>
              <a:gd name="connsiteX15-4507" fmla="*/ 1881963 w 3694535"/>
              <a:gd name="connsiteY15-4508" fmla="*/ 2060385 h 4492350"/>
              <a:gd name="connsiteX16-4509" fmla="*/ 2057494 w 3694535"/>
              <a:gd name="connsiteY16-4510" fmla="*/ 3046321 h 4492350"/>
              <a:gd name="connsiteX17-4511" fmla="*/ 2647507 w 3694535"/>
              <a:gd name="connsiteY17-4512" fmla="*/ 2519916 h 4492350"/>
              <a:gd name="connsiteX18-4513" fmla="*/ 2913694 w 3694535"/>
              <a:gd name="connsiteY18-4514" fmla="*/ 1291762 h 4492350"/>
              <a:gd name="connsiteX19-4515" fmla="*/ 2806809 w 3694535"/>
              <a:gd name="connsiteY19-4516" fmla="*/ 2383091 h 4492350"/>
              <a:gd name="connsiteX20-4517" fmla="*/ 3694535 w 3694535"/>
              <a:gd name="connsiteY20-4518" fmla="*/ 1124252 h 4492350"/>
              <a:gd name="connsiteX21-4519" fmla="*/ 2222205 w 3694535"/>
              <a:gd name="connsiteY21-4520" fmla="*/ 3370521 h 4492350"/>
              <a:gd name="connsiteX22-4521" fmla="*/ 2169042 w 3694535"/>
              <a:gd name="connsiteY22-4522" fmla="*/ 3817088 h 4492350"/>
              <a:gd name="connsiteX23-4523" fmla="*/ 3317358 w 3694535"/>
              <a:gd name="connsiteY23-4524" fmla="*/ 3094074 h 4492350"/>
              <a:gd name="connsiteX24-4525" fmla="*/ 2194317 w 3694535"/>
              <a:gd name="connsiteY24-4526" fmla="*/ 4030951 h 4492350"/>
              <a:gd name="connsiteX25-4527" fmla="*/ 2232838 w 3694535"/>
              <a:gd name="connsiteY25-4528" fmla="*/ 4476307 h 4492350"/>
              <a:gd name="connsiteX26-4529" fmla="*/ 2218194 w 3694535"/>
              <a:gd name="connsiteY26-4530" fmla="*/ 4491415 h 4492350"/>
              <a:gd name="connsiteX27-4531" fmla="*/ 1743740 w 3694535"/>
              <a:gd name="connsiteY27-4532" fmla="*/ 4492350 h 4492350"/>
              <a:gd name="connsiteX0-4533" fmla="*/ 1743740 w 3694535"/>
              <a:gd name="connsiteY0-4534" fmla="*/ 4492350 h 4492350"/>
              <a:gd name="connsiteX1-4535" fmla="*/ 1796903 w 3694535"/>
              <a:gd name="connsiteY1-4536" fmla="*/ 3785190 h 4492350"/>
              <a:gd name="connsiteX2-4537" fmla="*/ 1307805 w 3694535"/>
              <a:gd name="connsiteY2-4538" fmla="*/ 3381153 h 4492350"/>
              <a:gd name="connsiteX3-4539" fmla="*/ 31898 w 3694535"/>
              <a:gd name="connsiteY3-4540" fmla="*/ 2945218 h 4492350"/>
              <a:gd name="connsiteX4-4541" fmla="*/ 1127052 w 3694535"/>
              <a:gd name="connsiteY4-4542" fmla="*/ 3242930 h 4492350"/>
              <a:gd name="connsiteX5-4543" fmla="*/ 393405 w 3694535"/>
              <a:gd name="connsiteY5-4544" fmla="*/ 2456121 h 4492350"/>
              <a:gd name="connsiteX6-4545" fmla="*/ 1775638 w 3694535"/>
              <a:gd name="connsiteY6-4546" fmla="*/ 3519376 h 4492350"/>
              <a:gd name="connsiteX7-4547" fmla="*/ 1683956 w 3694535"/>
              <a:gd name="connsiteY7-4548" fmla="*/ 2424409 h 4492350"/>
              <a:gd name="connsiteX8-4549" fmla="*/ 0 w 3694535"/>
              <a:gd name="connsiteY8-4550" fmla="*/ 754911 h 4492350"/>
              <a:gd name="connsiteX9-4551" fmla="*/ 988828 w 3694535"/>
              <a:gd name="connsiteY9-4552" fmla="*/ 1924493 h 4492350"/>
              <a:gd name="connsiteX10-4553" fmla="*/ 1113621 w 3694535"/>
              <a:gd name="connsiteY10-4554" fmla="*/ 861237 h 4492350"/>
              <a:gd name="connsiteX11-4555" fmla="*/ 1194671 w 3694535"/>
              <a:gd name="connsiteY11-4556" fmla="*/ 2026621 h 4492350"/>
              <a:gd name="connsiteX12-4557" fmla="*/ 1714640 w 3694535"/>
              <a:gd name="connsiteY12-4558" fmla="*/ 2194318 h 4492350"/>
              <a:gd name="connsiteX13-4559" fmla="*/ 1956391 w 3694535"/>
              <a:gd name="connsiteY13-4560" fmla="*/ 0 h 4492350"/>
              <a:gd name="connsiteX14-4561" fmla="*/ 2027834 w 3694535"/>
              <a:gd name="connsiteY14-4562" fmla="*/ 986216 h 4492350"/>
              <a:gd name="connsiteX15-4563" fmla="*/ 1881963 w 3694535"/>
              <a:gd name="connsiteY15-4564" fmla="*/ 2060385 h 4492350"/>
              <a:gd name="connsiteX16-4565" fmla="*/ 2057494 w 3694535"/>
              <a:gd name="connsiteY16-4566" fmla="*/ 3046321 h 4492350"/>
              <a:gd name="connsiteX17-4567" fmla="*/ 2647507 w 3694535"/>
              <a:gd name="connsiteY17-4568" fmla="*/ 2519916 h 4492350"/>
              <a:gd name="connsiteX18-4569" fmla="*/ 2913694 w 3694535"/>
              <a:gd name="connsiteY18-4570" fmla="*/ 1291762 h 4492350"/>
              <a:gd name="connsiteX19-4571" fmla="*/ 2806809 w 3694535"/>
              <a:gd name="connsiteY19-4572" fmla="*/ 2383091 h 4492350"/>
              <a:gd name="connsiteX20-4573" fmla="*/ 3694535 w 3694535"/>
              <a:gd name="connsiteY20-4574" fmla="*/ 1124252 h 4492350"/>
              <a:gd name="connsiteX21-4575" fmla="*/ 2222205 w 3694535"/>
              <a:gd name="connsiteY21-4576" fmla="*/ 3370521 h 4492350"/>
              <a:gd name="connsiteX22-4577" fmla="*/ 2169042 w 3694535"/>
              <a:gd name="connsiteY22-4578" fmla="*/ 3817088 h 4492350"/>
              <a:gd name="connsiteX23-4579" fmla="*/ 3317358 w 3694535"/>
              <a:gd name="connsiteY23-4580" fmla="*/ 3094074 h 4492350"/>
              <a:gd name="connsiteX24-4581" fmla="*/ 2194317 w 3694535"/>
              <a:gd name="connsiteY24-4582" fmla="*/ 4030951 h 4492350"/>
              <a:gd name="connsiteX25-4583" fmla="*/ 2232838 w 3694535"/>
              <a:gd name="connsiteY25-4584" fmla="*/ 4476307 h 4492350"/>
              <a:gd name="connsiteX26-4585" fmla="*/ 2218194 w 3694535"/>
              <a:gd name="connsiteY26-4586" fmla="*/ 4491415 h 4492350"/>
              <a:gd name="connsiteX27-4587" fmla="*/ 1743740 w 3694535"/>
              <a:gd name="connsiteY27-4588" fmla="*/ 4492350 h 4492350"/>
              <a:gd name="connsiteX0-4589" fmla="*/ 1743740 w 3694535"/>
              <a:gd name="connsiteY0-4590" fmla="*/ 4492350 h 4492350"/>
              <a:gd name="connsiteX1-4591" fmla="*/ 1796903 w 3694535"/>
              <a:gd name="connsiteY1-4592" fmla="*/ 3785190 h 4492350"/>
              <a:gd name="connsiteX2-4593" fmla="*/ 1307805 w 3694535"/>
              <a:gd name="connsiteY2-4594" fmla="*/ 3381153 h 4492350"/>
              <a:gd name="connsiteX3-4595" fmla="*/ 31898 w 3694535"/>
              <a:gd name="connsiteY3-4596" fmla="*/ 2945218 h 4492350"/>
              <a:gd name="connsiteX4-4597" fmla="*/ 1127052 w 3694535"/>
              <a:gd name="connsiteY4-4598" fmla="*/ 3242930 h 4492350"/>
              <a:gd name="connsiteX5-4599" fmla="*/ 393405 w 3694535"/>
              <a:gd name="connsiteY5-4600" fmla="*/ 2456121 h 4492350"/>
              <a:gd name="connsiteX6-4601" fmla="*/ 1775638 w 3694535"/>
              <a:gd name="connsiteY6-4602" fmla="*/ 3519376 h 4492350"/>
              <a:gd name="connsiteX7-4603" fmla="*/ 1683956 w 3694535"/>
              <a:gd name="connsiteY7-4604" fmla="*/ 2424409 h 4492350"/>
              <a:gd name="connsiteX8-4605" fmla="*/ 0 w 3694535"/>
              <a:gd name="connsiteY8-4606" fmla="*/ 754911 h 4492350"/>
              <a:gd name="connsiteX9-4607" fmla="*/ 988828 w 3694535"/>
              <a:gd name="connsiteY9-4608" fmla="*/ 1924493 h 4492350"/>
              <a:gd name="connsiteX10-4609" fmla="*/ 1113621 w 3694535"/>
              <a:gd name="connsiteY10-4610" fmla="*/ 861237 h 4492350"/>
              <a:gd name="connsiteX11-4611" fmla="*/ 1194671 w 3694535"/>
              <a:gd name="connsiteY11-4612" fmla="*/ 2026621 h 4492350"/>
              <a:gd name="connsiteX12-4613" fmla="*/ 1714640 w 3694535"/>
              <a:gd name="connsiteY12-4614" fmla="*/ 2194318 h 4492350"/>
              <a:gd name="connsiteX13-4615" fmla="*/ 1956391 w 3694535"/>
              <a:gd name="connsiteY13-4616" fmla="*/ 0 h 4492350"/>
              <a:gd name="connsiteX14-4617" fmla="*/ 2027834 w 3694535"/>
              <a:gd name="connsiteY14-4618" fmla="*/ 986216 h 4492350"/>
              <a:gd name="connsiteX15-4619" fmla="*/ 1881963 w 3694535"/>
              <a:gd name="connsiteY15-4620" fmla="*/ 2060385 h 4492350"/>
              <a:gd name="connsiteX16-4621" fmla="*/ 2057494 w 3694535"/>
              <a:gd name="connsiteY16-4622" fmla="*/ 3046321 h 4492350"/>
              <a:gd name="connsiteX17-4623" fmla="*/ 2647507 w 3694535"/>
              <a:gd name="connsiteY17-4624" fmla="*/ 2519916 h 4492350"/>
              <a:gd name="connsiteX18-4625" fmla="*/ 2913694 w 3694535"/>
              <a:gd name="connsiteY18-4626" fmla="*/ 1291762 h 4492350"/>
              <a:gd name="connsiteX19-4627" fmla="*/ 2806809 w 3694535"/>
              <a:gd name="connsiteY19-4628" fmla="*/ 2383091 h 4492350"/>
              <a:gd name="connsiteX20-4629" fmla="*/ 3694535 w 3694535"/>
              <a:gd name="connsiteY20-4630" fmla="*/ 1124252 h 4492350"/>
              <a:gd name="connsiteX21-4631" fmla="*/ 2222205 w 3694535"/>
              <a:gd name="connsiteY21-4632" fmla="*/ 3370521 h 4492350"/>
              <a:gd name="connsiteX22-4633" fmla="*/ 2169042 w 3694535"/>
              <a:gd name="connsiteY22-4634" fmla="*/ 3817088 h 4492350"/>
              <a:gd name="connsiteX23-4635" fmla="*/ 3317358 w 3694535"/>
              <a:gd name="connsiteY23-4636" fmla="*/ 3094074 h 4492350"/>
              <a:gd name="connsiteX24-4637" fmla="*/ 2194317 w 3694535"/>
              <a:gd name="connsiteY24-4638" fmla="*/ 4030951 h 4492350"/>
              <a:gd name="connsiteX25-4639" fmla="*/ 2232838 w 3694535"/>
              <a:gd name="connsiteY25-4640" fmla="*/ 4476307 h 4492350"/>
              <a:gd name="connsiteX26-4641" fmla="*/ 2218194 w 3694535"/>
              <a:gd name="connsiteY26-4642" fmla="*/ 4491415 h 4492350"/>
              <a:gd name="connsiteX27-4643" fmla="*/ 1743740 w 3694535"/>
              <a:gd name="connsiteY27-4644" fmla="*/ 4492350 h 4492350"/>
              <a:gd name="connsiteX0-4645" fmla="*/ 1743740 w 3694535"/>
              <a:gd name="connsiteY0-4646" fmla="*/ 4492350 h 4492350"/>
              <a:gd name="connsiteX1-4647" fmla="*/ 1796903 w 3694535"/>
              <a:gd name="connsiteY1-4648" fmla="*/ 3785190 h 4492350"/>
              <a:gd name="connsiteX2-4649" fmla="*/ 1307805 w 3694535"/>
              <a:gd name="connsiteY2-4650" fmla="*/ 3381153 h 4492350"/>
              <a:gd name="connsiteX3-4651" fmla="*/ 31898 w 3694535"/>
              <a:gd name="connsiteY3-4652" fmla="*/ 2945218 h 4492350"/>
              <a:gd name="connsiteX4-4653" fmla="*/ 1127052 w 3694535"/>
              <a:gd name="connsiteY4-4654" fmla="*/ 3242930 h 4492350"/>
              <a:gd name="connsiteX5-4655" fmla="*/ 393405 w 3694535"/>
              <a:gd name="connsiteY5-4656" fmla="*/ 2456121 h 4492350"/>
              <a:gd name="connsiteX6-4657" fmla="*/ 1775638 w 3694535"/>
              <a:gd name="connsiteY6-4658" fmla="*/ 3519376 h 4492350"/>
              <a:gd name="connsiteX7-4659" fmla="*/ 1683956 w 3694535"/>
              <a:gd name="connsiteY7-4660" fmla="*/ 2424409 h 4492350"/>
              <a:gd name="connsiteX8-4661" fmla="*/ 0 w 3694535"/>
              <a:gd name="connsiteY8-4662" fmla="*/ 754911 h 4492350"/>
              <a:gd name="connsiteX9-4663" fmla="*/ 988828 w 3694535"/>
              <a:gd name="connsiteY9-4664" fmla="*/ 1924493 h 4492350"/>
              <a:gd name="connsiteX10-4665" fmla="*/ 1113621 w 3694535"/>
              <a:gd name="connsiteY10-4666" fmla="*/ 861237 h 4492350"/>
              <a:gd name="connsiteX11-4667" fmla="*/ 1194671 w 3694535"/>
              <a:gd name="connsiteY11-4668" fmla="*/ 2026621 h 4492350"/>
              <a:gd name="connsiteX12-4669" fmla="*/ 1714640 w 3694535"/>
              <a:gd name="connsiteY12-4670" fmla="*/ 2194318 h 4492350"/>
              <a:gd name="connsiteX13-4671" fmla="*/ 1956391 w 3694535"/>
              <a:gd name="connsiteY13-4672" fmla="*/ 0 h 4492350"/>
              <a:gd name="connsiteX14-4673" fmla="*/ 2027834 w 3694535"/>
              <a:gd name="connsiteY14-4674" fmla="*/ 986216 h 4492350"/>
              <a:gd name="connsiteX15-4675" fmla="*/ 1881963 w 3694535"/>
              <a:gd name="connsiteY15-4676" fmla="*/ 2060385 h 4492350"/>
              <a:gd name="connsiteX16-4677" fmla="*/ 2057494 w 3694535"/>
              <a:gd name="connsiteY16-4678" fmla="*/ 3046321 h 4492350"/>
              <a:gd name="connsiteX17-4679" fmla="*/ 2647507 w 3694535"/>
              <a:gd name="connsiteY17-4680" fmla="*/ 2519916 h 4492350"/>
              <a:gd name="connsiteX18-4681" fmla="*/ 2913694 w 3694535"/>
              <a:gd name="connsiteY18-4682" fmla="*/ 1291762 h 4492350"/>
              <a:gd name="connsiteX19-4683" fmla="*/ 2806809 w 3694535"/>
              <a:gd name="connsiteY19-4684" fmla="*/ 2383091 h 4492350"/>
              <a:gd name="connsiteX20-4685" fmla="*/ 3694535 w 3694535"/>
              <a:gd name="connsiteY20-4686" fmla="*/ 1124252 h 4492350"/>
              <a:gd name="connsiteX21-4687" fmla="*/ 2222205 w 3694535"/>
              <a:gd name="connsiteY21-4688" fmla="*/ 3370521 h 4492350"/>
              <a:gd name="connsiteX22-4689" fmla="*/ 2169042 w 3694535"/>
              <a:gd name="connsiteY22-4690" fmla="*/ 3817088 h 4492350"/>
              <a:gd name="connsiteX23-4691" fmla="*/ 3317358 w 3694535"/>
              <a:gd name="connsiteY23-4692" fmla="*/ 3094074 h 4492350"/>
              <a:gd name="connsiteX24-4693" fmla="*/ 2194317 w 3694535"/>
              <a:gd name="connsiteY24-4694" fmla="*/ 4030951 h 4492350"/>
              <a:gd name="connsiteX25-4695" fmla="*/ 2232838 w 3694535"/>
              <a:gd name="connsiteY25-4696" fmla="*/ 4476307 h 4492350"/>
              <a:gd name="connsiteX26-4697" fmla="*/ 2218194 w 3694535"/>
              <a:gd name="connsiteY26-4698" fmla="*/ 4491415 h 4492350"/>
              <a:gd name="connsiteX27-4699" fmla="*/ 1743740 w 3694535"/>
              <a:gd name="connsiteY27-4700" fmla="*/ 4492350 h 4492350"/>
              <a:gd name="connsiteX0-4701" fmla="*/ 1743740 w 3694535"/>
              <a:gd name="connsiteY0-4702" fmla="*/ 4492350 h 4492350"/>
              <a:gd name="connsiteX1-4703" fmla="*/ 1796903 w 3694535"/>
              <a:gd name="connsiteY1-4704" fmla="*/ 3785190 h 4492350"/>
              <a:gd name="connsiteX2-4705" fmla="*/ 1307805 w 3694535"/>
              <a:gd name="connsiteY2-4706" fmla="*/ 3381153 h 4492350"/>
              <a:gd name="connsiteX3-4707" fmla="*/ 31898 w 3694535"/>
              <a:gd name="connsiteY3-4708" fmla="*/ 2945218 h 4492350"/>
              <a:gd name="connsiteX4-4709" fmla="*/ 1127052 w 3694535"/>
              <a:gd name="connsiteY4-4710" fmla="*/ 3242930 h 4492350"/>
              <a:gd name="connsiteX5-4711" fmla="*/ 393405 w 3694535"/>
              <a:gd name="connsiteY5-4712" fmla="*/ 2456121 h 4492350"/>
              <a:gd name="connsiteX6-4713" fmla="*/ 1775638 w 3694535"/>
              <a:gd name="connsiteY6-4714" fmla="*/ 3519376 h 4492350"/>
              <a:gd name="connsiteX7-4715" fmla="*/ 1683956 w 3694535"/>
              <a:gd name="connsiteY7-4716" fmla="*/ 2424409 h 4492350"/>
              <a:gd name="connsiteX8-4717" fmla="*/ 0 w 3694535"/>
              <a:gd name="connsiteY8-4718" fmla="*/ 754911 h 4492350"/>
              <a:gd name="connsiteX9-4719" fmla="*/ 988828 w 3694535"/>
              <a:gd name="connsiteY9-4720" fmla="*/ 1924493 h 4492350"/>
              <a:gd name="connsiteX10-4721" fmla="*/ 1093568 w 3694535"/>
              <a:gd name="connsiteY10-4722" fmla="*/ 857226 h 4492350"/>
              <a:gd name="connsiteX11-4723" fmla="*/ 1194671 w 3694535"/>
              <a:gd name="connsiteY11-4724" fmla="*/ 2026621 h 4492350"/>
              <a:gd name="connsiteX12-4725" fmla="*/ 1714640 w 3694535"/>
              <a:gd name="connsiteY12-4726" fmla="*/ 2194318 h 4492350"/>
              <a:gd name="connsiteX13-4727" fmla="*/ 1956391 w 3694535"/>
              <a:gd name="connsiteY13-4728" fmla="*/ 0 h 4492350"/>
              <a:gd name="connsiteX14-4729" fmla="*/ 2027834 w 3694535"/>
              <a:gd name="connsiteY14-4730" fmla="*/ 986216 h 4492350"/>
              <a:gd name="connsiteX15-4731" fmla="*/ 1881963 w 3694535"/>
              <a:gd name="connsiteY15-4732" fmla="*/ 2060385 h 4492350"/>
              <a:gd name="connsiteX16-4733" fmla="*/ 2057494 w 3694535"/>
              <a:gd name="connsiteY16-4734" fmla="*/ 3046321 h 4492350"/>
              <a:gd name="connsiteX17-4735" fmla="*/ 2647507 w 3694535"/>
              <a:gd name="connsiteY17-4736" fmla="*/ 2519916 h 4492350"/>
              <a:gd name="connsiteX18-4737" fmla="*/ 2913694 w 3694535"/>
              <a:gd name="connsiteY18-4738" fmla="*/ 1291762 h 4492350"/>
              <a:gd name="connsiteX19-4739" fmla="*/ 2806809 w 3694535"/>
              <a:gd name="connsiteY19-4740" fmla="*/ 2383091 h 4492350"/>
              <a:gd name="connsiteX20-4741" fmla="*/ 3694535 w 3694535"/>
              <a:gd name="connsiteY20-4742" fmla="*/ 1124252 h 4492350"/>
              <a:gd name="connsiteX21-4743" fmla="*/ 2222205 w 3694535"/>
              <a:gd name="connsiteY21-4744" fmla="*/ 3370521 h 4492350"/>
              <a:gd name="connsiteX22-4745" fmla="*/ 2169042 w 3694535"/>
              <a:gd name="connsiteY22-4746" fmla="*/ 3817088 h 4492350"/>
              <a:gd name="connsiteX23-4747" fmla="*/ 3317358 w 3694535"/>
              <a:gd name="connsiteY23-4748" fmla="*/ 3094074 h 4492350"/>
              <a:gd name="connsiteX24-4749" fmla="*/ 2194317 w 3694535"/>
              <a:gd name="connsiteY24-4750" fmla="*/ 4030951 h 4492350"/>
              <a:gd name="connsiteX25-4751" fmla="*/ 2232838 w 3694535"/>
              <a:gd name="connsiteY25-4752" fmla="*/ 4476307 h 4492350"/>
              <a:gd name="connsiteX26-4753" fmla="*/ 2218194 w 3694535"/>
              <a:gd name="connsiteY26-4754" fmla="*/ 4491415 h 4492350"/>
              <a:gd name="connsiteX27-4755" fmla="*/ 1743740 w 3694535"/>
              <a:gd name="connsiteY27-4756" fmla="*/ 4492350 h 4492350"/>
              <a:gd name="connsiteX0-4757" fmla="*/ 1743740 w 3694535"/>
              <a:gd name="connsiteY0-4758" fmla="*/ 4492350 h 4492350"/>
              <a:gd name="connsiteX1-4759" fmla="*/ 1796903 w 3694535"/>
              <a:gd name="connsiteY1-4760" fmla="*/ 3785190 h 4492350"/>
              <a:gd name="connsiteX2-4761" fmla="*/ 1307805 w 3694535"/>
              <a:gd name="connsiteY2-4762" fmla="*/ 3381153 h 4492350"/>
              <a:gd name="connsiteX3-4763" fmla="*/ 31898 w 3694535"/>
              <a:gd name="connsiteY3-4764" fmla="*/ 2945218 h 4492350"/>
              <a:gd name="connsiteX4-4765" fmla="*/ 1127052 w 3694535"/>
              <a:gd name="connsiteY4-4766" fmla="*/ 3242930 h 4492350"/>
              <a:gd name="connsiteX5-4767" fmla="*/ 393405 w 3694535"/>
              <a:gd name="connsiteY5-4768" fmla="*/ 2456121 h 4492350"/>
              <a:gd name="connsiteX6-4769" fmla="*/ 1775638 w 3694535"/>
              <a:gd name="connsiteY6-4770" fmla="*/ 3519376 h 4492350"/>
              <a:gd name="connsiteX7-4771" fmla="*/ 1683956 w 3694535"/>
              <a:gd name="connsiteY7-4772" fmla="*/ 2424409 h 4492350"/>
              <a:gd name="connsiteX8-4773" fmla="*/ 0 w 3694535"/>
              <a:gd name="connsiteY8-4774" fmla="*/ 754911 h 4492350"/>
              <a:gd name="connsiteX9-4775" fmla="*/ 988828 w 3694535"/>
              <a:gd name="connsiteY9-4776" fmla="*/ 1924493 h 4492350"/>
              <a:gd name="connsiteX10-4777" fmla="*/ 1093568 w 3694535"/>
              <a:gd name="connsiteY10-4778" fmla="*/ 857226 h 4492350"/>
              <a:gd name="connsiteX11-4779" fmla="*/ 1194671 w 3694535"/>
              <a:gd name="connsiteY11-4780" fmla="*/ 2026621 h 4492350"/>
              <a:gd name="connsiteX12-4781" fmla="*/ 1714640 w 3694535"/>
              <a:gd name="connsiteY12-4782" fmla="*/ 2194318 h 4492350"/>
              <a:gd name="connsiteX13-4783" fmla="*/ 1956391 w 3694535"/>
              <a:gd name="connsiteY13-4784" fmla="*/ 0 h 4492350"/>
              <a:gd name="connsiteX14-4785" fmla="*/ 2027834 w 3694535"/>
              <a:gd name="connsiteY14-4786" fmla="*/ 986216 h 4492350"/>
              <a:gd name="connsiteX15-4787" fmla="*/ 1881963 w 3694535"/>
              <a:gd name="connsiteY15-4788" fmla="*/ 2060385 h 4492350"/>
              <a:gd name="connsiteX16-4789" fmla="*/ 2057494 w 3694535"/>
              <a:gd name="connsiteY16-4790" fmla="*/ 3046321 h 4492350"/>
              <a:gd name="connsiteX17-4791" fmla="*/ 2647507 w 3694535"/>
              <a:gd name="connsiteY17-4792" fmla="*/ 2519916 h 4492350"/>
              <a:gd name="connsiteX18-4793" fmla="*/ 2913694 w 3694535"/>
              <a:gd name="connsiteY18-4794" fmla="*/ 1291762 h 4492350"/>
              <a:gd name="connsiteX19-4795" fmla="*/ 2806809 w 3694535"/>
              <a:gd name="connsiteY19-4796" fmla="*/ 2383091 h 4492350"/>
              <a:gd name="connsiteX20-4797" fmla="*/ 3694535 w 3694535"/>
              <a:gd name="connsiteY20-4798" fmla="*/ 1124252 h 4492350"/>
              <a:gd name="connsiteX21-4799" fmla="*/ 2222205 w 3694535"/>
              <a:gd name="connsiteY21-4800" fmla="*/ 3370521 h 4492350"/>
              <a:gd name="connsiteX22-4801" fmla="*/ 2169042 w 3694535"/>
              <a:gd name="connsiteY22-4802" fmla="*/ 3817088 h 4492350"/>
              <a:gd name="connsiteX23-4803" fmla="*/ 3317358 w 3694535"/>
              <a:gd name="connsiteY23-4804" fmla="*/ 3094074 h 4492350"/>
              <a:gd name="connsiteX24-4805" fmla="*/ 2194317 w 3694535"/>
              <a:gd name="connsiteY24-4806" fmla="*/ 4030951 h 4492350"/>
              <a:gd name="connsiteX25-4807" fmla="*/ 2232838 w 3694535"/>
              <a:gd name="connsiteY25-4808" fmla="*/ 4476307 h 4492350"/>
              <a:gd name="connsiteX26-4809" fmla="*/ 2218194 w 3694535"/>
              <a:gd name="connsiteY26-4810" fmla="*/ 4491415 h 4492350"/>
              <a:gd name="connsiteX27-4811" fmla="*/ 1743740 w 3694535"/>
              <a:gd name="connsiteY27-4812" fmla="*/ 4492350 h 4492350"/>
              <a:gd name="connsiteX0-4813" fmla="*/ 1711842 w 3662637"/>
              <a:gd name="connsiteY0-4814" fmla="*/ 4492350 h 4492350"/>
              <a:gd name="connsiteX1-4815" fmla="*/ 1765005 w 3662637"/>
              <a:gd name="connsiteY1-4816" fmla="*/ 3785190 h 4492350"/>
              <a:gd name="connsiteX2-4817" fmla="*/ 1275907 w 3662637"/>
              <a:gd name="connsiteY2-4818" fmla="*/ 3381153 h 4492350"/>
              <a:gd name="connsiteX3-4819" fmla="*/ 0 w 3662637"/>
              <a:gd name="connsiteY3-4820" fmla="*/ 2945218 h 4492350"/>
              <a:gd name="connsiteX4-4821" fmla="*/ 1095154 w 3662637"/>
              <a:gd name="connsiteY4-4822" fmla="*/ 3242930 h 4492350"/>
              <a:gd name="connsiteX5-4823" fmla="*/ 361507 w 3662637"/>
              <a:gd name="connsiteY5-4824" fmla="*/ 2456121 h 4492350"/>
              <a:gd name="connsiteX6-4825" fmla="*/ 1743740 w 3662637"/>
              <a:gd name="connsiteY6-4826" fmla="*/ 3519376 h 4492350"/>
              <a:gd name="connsiteX7-4827" fmla="*/ 1652058 w 3662637"/>
              <a:gd name="connsiteY7-4828" fmla="*/ 2424409 h 4492350"/>
              <a:gd name="connsiteX8-4829" fmla="*/ 8208 w 3662637"/>
              <a:gd name="connsiteY8-4830" fmla="*/ 750901 h 4492350"/>
              <a:gd name="connsiteX9-4831" fmla="*/ 956930 w 3662637"/>
              <a:gd name="connsiteY9-4832" fmla="*/ 1924493 h 4492350"/>
              <a:gd name="connsiteX10-4833" fmla="*/ 1061670 w 3662637"/>
              <a:gd name="connsiteY10-4834" fmla="*/ 857226 h 4492350"/>
              <a:gd name="connsiteX11-4835" fmla="*/ 1162773 w 3662637"/>
              <a:gd name="connsiteY11-4836" fmla="*/ 2026621 h 4492350"/>
              <a:gd name="connsiteX12-4837" fmla="*/ 1682742 w 3662637"/>
              <a:gd name="connsiteY12-4838" fmla="*/ 2194318 h 4492350"/>
              <a:gd name="connsiteX13-4839" fmla="*/ 1924493 w 3662637"/>
              <a:gd name="connsiteY13-4840" fmla="*/ 0 h 4492350"/>
              <a:gd name="connsiteX14-4841" fmla="*/ 1995936 w 3662637"/>
              <a:gd name="connsiteY14-4842" fmla="*/ 986216 h 4492350"/>
              <a:gd name="connsiteX15-4843" fmla="*/ 1850065 w 3662637"/>
              <a:gd name="connsiteY15-4844" fmla="*/ 2060385 h 4492350"/>
              <a:gd name="connsiteX16-4845" fmla="*/ 2025596 w 3662637"/>
              <a:gd name="connsiteY16-4846" fmla="*/ 3046321 h 4492350"/>
              <a:gd name="connsiteX17-4847" fmla="*/ 2615609 w 3662637"/>
              <a:gd name="connsiteY17-4848" fmla="*/ 2519916 h 4492350"/>
              <a:gd name="connsiteX18-4849" fmla="*/ 2881796 w 3662637"/>
              <a:gd name="connsiteY18-4850" fmla="*/ 1291762 h 4492350"/>
              <a:gd name="connsiteX19-4851" fmla="*/ 2774911 w 3662637"/>
              <a:gd name="connsiteY19-4852" fmla="*/ 2383091 h 4492350"/>
              <a:gd name="connsiteX20-4853" fmla="*/ 3662637 w 3662637"/>
              <a:gd name="connsiteY20-4854" fmla="*/ 1124252 h 4492350"/>
              <a:gd name="connsiteX21-4855" fmla="*/ 2190307 w 3662637"/>
              <a:gd name="connsiteY21-4856" fmla="*/ 3370521 h 4492350"/>
              <a:gd name="connsiteX22-4857" fmla="*/ 2137144 w 3662637"/>
              <a:gd name="connsiteY22-4858" fmla="*/ 3817088 h 4492350"/>
              <a:gd name="connsiteX23-4859" fmla="*/ 3285460 w 3662637"/>
              <a:gd name="connsiteY23-4860" fmla="*/ 3094074 h 4492350"/>
              <a:gd name="connsiteX24-4861" fmla="*/ 2162419 w 3662637"/>
              <a:gd name="connsiteY24-4862" fmla="*/ 4030951 h 4492350"/>
              <a:gd name="connsiteX25-4863" fmla="*/ 2200940 w 3662637"/>
              <a:gd name="connsiteY25-4864" fmla="*/ 4476307 h 4492350"/>
              <a:gd name="connsiteX26-4865" fmla="*/ 2186296 w 3662637"/>
              <a:gd name="connsiteY26-4866" fmla="*/ 4491415 h 4492350"/>
              <a:gd name="connsiteX27-4867" fmla="*/ 1711842 w 3662637"/>
              <a:gd name="connsiteY27-4868" fmla="*/ 4492350 h 4492350"/>
              <a:gd name="connsiteX0-4869" fmla="*/ 1711842 w 3662637"/>
              <a:gd name="connsiteY0-4870" fmla="*/ 4492350 h 4492350"/>
              <a:gd name="connsiteX1-4871" fmla="*/ 1765005 w 3662637"/>
              <a:gd name="connsiteY1-4872" fmla="*/ 3785190 h 4492350"/>
              <a:gd name="connsiteX2-4873" fmla="*/ 1275907 w 3662637"/>
              <a:gd name="connsiteY2-4874" fmla="*/ 3381153 h 4492350"/>
              <a:gd name="connsiteX3-4875" fmla="*/ 0 w 3662637"/>
              <a:gd name="connsiteY3-4876" fmla="*/ 2945218 h 4492350"/>
              <a:gd name="connsiteX4-4877" fmla="*/ 1095154 w 3662637"/>
              <a:gd name="connsiteY4-4878" fmla="*/ 3242930 h 4492350"/>
              <a:gd name="connsiteX5-4879" fmla="*/ 361507 w 3662637"/>
              <a:gd name="connsiteY5-4880" fmla="*/ 2456121 h 4492350"/>
              <a:gd name="connsiteX6-4881" fmla="*/ 1743740 w 3662637"/>
              <a:gd name="connsiteY6-4882" fmla="*/ 3519376 h 4492350"/>
              <a:gd name="connsiteX7-4883" fmla="*/ 1652058 w 3662637"/>
              <a:gd name="connsiteY7-4884" fmla="*/ 2424409 h 4492350"/>
              <a:gd name="connsiteX8-4885" fmla="*/ 8208 w 3662637"/>
              <a:gd name="connsiteY8-4886" fmla="*/ 750901 h 4492350"/>
              <a:gd name="connsiteX9-4887" fmla="*/ 956930 w 3662637"/>
              <a:gd name="connsiteY9-4888" fmla="*/ 1924493 h 4492350"/>
              <a:gd name="connsiteX10-4889" fmla="*/ 1061670 w 3662637"/>
              <a:gd name="connsiteY10-4890" fmla="*/ 857226 h 4492350"/>
              <a:gd name="connsiteX11-4891" fmla="*/ 1162773 w 3662637"/>
              <a:gd name="connsiteY11-4892" fmla="*/ 2026621 h 4492350"/>
              <a:gd name="connsiteX12-4893" fmla="*/ 1682742 w 3662637"/>
              <a:gd name="connsiteY12-4894" fmla="*/ 2194318 h 4492350"/>
              <a:gd name="connsiteX13-4895" fmla="*/ 1924493 w 3662637"/>
              <a:gd name="connsiteY13-4896" fmla="*/ 0 h 4492350"/>
              <a:gd name="connsiteX14-4897" fmla="*/ 1995936 w 3662637"/>
              <a:gd name="connsiteY14-4898" fmla="*/ 986216 h 4492350"/>
              <a:gd name="connsiteX15-4899" fmla="*/ 1850065 w 3662637"/>
              <a:gd name="connsiteY15-4900" fmla="*/ 2060385 h 4492350"/>
              <a:gd name="connsiteX16-4901" fmla="*/ 2025596 w 3662637"/>
              <a:gd name="connsiteY16-4902" fmla="*/ 3046321 h 4492350"/>
              <a:gd name="connsiteX17-4903" fmla="*/ 2615609 w 3662637"/>
              <a:gd name="connsiteY17-4904" fmla="*/ 2519916 h 4492350"/>
              <a:gd name="connsiteX18-4905" fmla="*/ 2881796 w 3662637"/>
              <a:gd name="connsiteY18-4906" fmla="*/ 1291762 h 4492350"/>
              <a:gd name="connsiteX19-4907" fmla="*/ 2774911 w 3662637"/>
              <a:gd name="connsiteY19-4908" fmla="*/ 2383091 h 4492350"/>
              <a:gd name="connsiteX20-4909" fmla="*/ 3662637 w 3662637"/>
              <a:gd name="connsiteY20-4910" fmla="*/ 1124252 h 4492350"/>
              <a:gd name="connsiteX21-4911" fmla="*/ 2190307 w 3662637"/>
              <a:gd name="connsiteY21-4912" fmla="*/ 3370521 h 4492350"/>
              <a:gd name="connsiteX22-4913" fmla="*/ 2137144 w 3662637"/>
              <a:gd name="connsiteY22-4914" fmla="*/ 3817088 h 4492350"/>
              <a:gd name="connsiteX23-4915" fmla="*/ 3285460 w 3662637"/>
              <a:gd name="connsiteY23-4916" fmla="*/ 3094074 h 4492350"/>
              <a:gd name="connsiteX24-4917" fmla="*/ 2162419 w 3662637"/>
              <a:gd name="connsiteY24-4918" fmla="*/ 4030951 h 4492350"/>
              <a:gd name="connsiteX25-4919" fmla="*/ 2200940 w 3662637"/>
              <a:gd name="connsiteY25-4920" fmla="*/ 4476307 h 4492350"/>
              <a:gd name="connsiteX26-4921" fmla="*/ 2186296 w 3662637"/>
              <a:gd name="connsiteY26-4922" fmla="*/ 4491415 h 4492350"/>
              <a:gd name="connsiteX27-4923" fmla="*/ 1711842 w 3662637"/>
              <a:gd name="connsiteY27-4924" fmla="*/ 4492350 h 4492350"/>
              <a:gd name="connsiteX0-4925" fmla="*/ 1711842 w 3662637"/>
              <a:gd name="connsiteY0-4926" fmla="*/ 4492350 h 4492350"/>
              <a:gd name="connsiteX1-4927" fmla="*/ 1765005 w 3662637"/>
              <a:gd name="connsiteY1-4928" fmla="*/ 3785190 h 4492350"/>
              <a:gd name="connsiteX2-4929" fmla="*/ 1275907 w 3662637"/>
              <a:gd name="connsiteY2-4930" fmla="*/ 3381153 h 4492350"/>
              <a:gd name="connsiteX3-4931" fmla="*/ 0 w 3662637"/>
              <a:gd name="connsiteY3-4932" fmla="*/ 2945218 h 4492350"/>
              <a:gd name="connsiteX4-4933" fmla="*/ 1095154 w 3662637"/>
              <a:gd name="connsiteY4-4934" fmla="*/ 3242930 h 4492350"/>
              <a:gd name="connsiteX5-4935" fmla="*/ 361507 w 3662637"/>
              <a:gd name="connsiteY5-4936" fmla="*/ 2456121 h 4492350"/>
              <a:gd name="connsiteX6-4937" fmla="*/ 1743740 w 3662637"/>
              <a:gd name="connsiteY6-4938" fmla="*/ 3519376 h 4492350"/>
              <a:gd name="connsiteX7-4939" fmla="*/ 1652058 w 3662637"/>
              <a:gd name="connsiteY7-4940" fmla="*/ 2424409 h 4492350"/>
              <a:gd name="connsiteX8-4941" fmla="*/ 8208 w 3662637"/>
              <a:gd name="connsiteY8-4942" fmla="*/ 750901 h 4492350"/>
              <a:gd name="connsiteX9-4943" fmla="*/ 956930 w 3662637"/>
              <a:gd name="connsiteY9-4944" fmla="*/ 1924493 h 4492350"/>
              <a:gd name="connsiteX10-4945" fmla="*/ 1061670 w 3662637"/>
              <a:gd name="connsiteY10-4946" fmla="*/ 857226 h 4492350"/>
              <a:gd name="connsiteX11-4947" fmla="*/ 1162773 w 3662637"/>
              <a:gd name="connsiteY11-4948" fmla="*/ 2026621 h 4492350"/>
              <a:gd name="connsiteX12-4949" fmla="*/ 1682742 w 3662637"/>
              <a:gd name="connsiteY12-4950" fmla="*/ 2194318 h 4492350"/>
              <a:gd name="connsiteX13-4951" fmla="*/ 1924493 w 3662637"/>
              <a:gd name="connsiteY13-4952" fmla="*/ 0 h 4492350"/>
              <a:gd name="connsiteX14-4953" fmla="*/ 1995936 w 3662637"/>
              <a:gd name="connsiteY14-4954" fmla="*/ 986216 h 4492350"/>
              <a:gd name="connsiteX15-4955" fmla="*/ 1850065 w 3662637"/>
              <a:gd name="connsiteY15-4956" fmla="*/ 2060385 h 4492350"/>
              <a:gd name="connsiteX16-4957" fmla="*/ 2025596 w 3662637"/>
              <a:gd name="connsiteY16-4958" fmla="*/ 3046321 h 4492350"/>
              <a:gd name="connsiteX17-4959" fmla="*/ 2615609 w 3662637"/>
              <a:gd name="connsiteY17-4960" fmla="*/ 2519916 h 4492350"/>
              <a:gd name="connsiteX18-4961" fmla="*/ 2881796 w 3662637"/>
              <a:gd name="connsiteY18-4962" fmla="*/ 1291762 h 4492350"/>
              <a:gd name="connsiteX19-4963" fmla="*/ 2774911 w 3662637"/>
              <a:gd name="connsiteY19-4964" fmla="*/ 2383091 h 4492350"/>
              <a:gd name="connsiteX20-4965" fmla="*/ 3662637 w 3662637"/>
              <a:gd name="connsiteY20-4966" fmla="*/ 1124252 h 4492350"/>
              <a:gd name="connsiteX21-4967" fmla="*/ 2190307 w 3662637"/>
              <a:gd name="connsiteY21-4968" fmla="*/ 3370521 h 4492350"/>
              <a:gd name="connsiteX22-4969" fmla="*/ 2137144 w 3662637"/>
              <a:gd name="connsiteY22-4970" fmla="*/ 3817088 h 4492350"/>
              <a:gd name="connsiteX23-4971" fmla="*/ 3285460 w 3662637"/>
              <a:gd name="connsiteY23-4972" fmla="*/ 3094074 h 4492350"/>
              <a:gd name="connsiteX24-4973" fmla="*/ 2162419 w 3662637"/>
              <a:gd name="connsiteY24-4974" fmla="*/ 4030951 h 4492350"/>
              <a:gd name="connsiteX25-4975" fmla="*/ 2200940 w 3662637"/>
              <a:gd name="connsiteY25-4976" fmla="*/ 4476307 h 4492350"/>
              <a:gd name="connsiteX26-4977" fmla="*/ 2186296 w 3662637"/>
              <a:gd name="connsiteY26-4978" fmla="*/ 4491415 h 4492350"/>
              <a:gd name="connsiteX27-4979" fmla="*/ 1711842 w 3662637"/>
              <a:gd name="connsiteY27-4980" fmla="*/ 4492350 h 4492350"/>
              <a:gd name="connsiteX0-4981" fmla="*/ 1711842 w 3662637"/>
              <a:gd name="connsiteY0-4982" fmla="*/ 4492350 h 4492350"/>
              <a:gd name="connsiteX1-4983" fmla="*/ 1765005 w 3662637"/>
              <a:gd name="connsiteY1-4984" fmla="*/ 3785190 h 4492350"/>
              <a:gd name="connsiteX2-4985" fmla="*/ 1275907 w 3662637"/>
              <a:gd name="connsiteY2-4986" fmla="*/ 3381153 h 4492350"/>
              <a:gd name="connsiteX3-4987" fmla="*/ 0 w 3662637"/>
              <a:gd name="connsiteY3-4988" fmla="*/ 2945218 h 4492350"/>
              <a:gd name="connsiteX4-4989" fmla="*/ 1095154 w 3662637"/>
              <a:gd name="connsiteY4-4990" fmla="*/ 3242930 h 4492350"/>
              <a:gd name="connsiteX5-4991" fmla="*/ 361507 w 3662637"/>
              <a:gd name="connsiteY5-4992" fmla="*/ 2456121 h 4492350"/>
              <a:gd name="connsiteX6-4993" fmla="*/ 1743740 w 3662637"/>
              <a:gd name="connsiteY6-4994" fmla="*/ 3519376 h 4492350"/>
              <a:gd name="connsiteX7-4995" fmla="*/ 1652058 w 3662637"/>
              <a:gd name="connsiteY7-4996" fmla="*/ 2424409 h 4492350"/>
              <a:gd name="connsiteX8-4997" fmla="*/ 8208 w 3662637"/>
              <a:gd name="connsiteY8-4998" fmla="*/ 750901 h 4492350"/>
              <a:gd name="connsiteX9-4999" fmla="*/ 956930 w 3662637"/>
              <a:gd name="connsiteY9-5000" fmla="*/ 1924493 h 4492350"/>
              <a:gd name="connsiteX10-5001" fmla="*/ 1061670 w 3662637"/>
              <a:gd name="connsiteY10-5002" fmla="*/ 857226 h 4492350"/>
              <a:gd name="connsiteX11-5003" fmla="*/ 1162773 w 3662637"/>
              <a:gd name="connsiteY11-5004" fmla="*/ 2026621 h 4492350"/>
              <a:gd name="connsiteX12-5005" fmla="*/ 1682742 w 3662637"/>
              <a:gd name="connsiteY12-5006" fmla="*/ 2194318 h 4492350"/>
              <a:gd name="connsiteX13-5007" fmla="*/ 1924493 w 3662637"/>
              <a:gd name="connsiteY13-5008" fmla="*/ 0 h 4492350"/>
              <a:gd name="connsiteX14-5009" fmla="*/ 1995936 w 3662637"/>
              <a:gd name="connsiteY14-5010" fmla="*/ 986216 h 4492350"/>
              <a:gd name="connsiteX15-5011" fmla="*/ 1850065 w 3662637"/>
              <a:gd name="connsiteY15-5012" fmla="*/ 2060385 h 4492350"/>
              <a:gd name="connsiteX16-5013" fmla="*/ 2025596 w 3662637"/>
              <a:gd name="connsiteY16-5014" fmla="*/ 3046321 h 4492350"/>
              <a:gd name="connsiteX17-5015" fmla="*/ 2615609 w 3662637"/>
              <a:gd name="connsiteY17-5016" fmla="*/ 2519916 h 4492350"/>
              <a:gd name="connsiteX18-5017" fmla="*/ 2881796 w 3662637"/>
              <a:gd name="connsiteY18-5018" fmla="*/ 1291762 h 4492350"/>
              <a:gd name="connsiteX19-5019" fmla="*/ 2774911 w 3662637"/>
              <a:gd name="connsiteY19-5020" fmla="*/ 2383091 h 4492350"/>
              <a:gd name="connsiteX20-5021" fmla="*/ 3662637 w 3662637"/>
              <a:gd name="connsiteY20-5022" fmla="*/ 1124252 h 4492350"/>
              <a:gd name="connsiteX21-5023" fmla="*/ 2190307 w 3662637"/>
              <a:gd name="connsiteY21-5024" fmla="*/ 3370521 h 4492350"/>
              <a:gd name="connsiteX22-5025" fmla="*/ 2137144 w 3662637"/>
              <a:gd name="connsiteY22-5026" fmla="*/ 3817088 h 4492350"/>
              <a:gd name="connsiteX23-5027" fmla="*/ 3285460 w 3662637"/>
              <a:gd name="connsiteY23-5028" fmla="*/ 3094074 h 4492350"/>
              <a:gd name="connsiteX24-5029" fmla="*/ 2162419 w 3662637"/>
              <a:gd name="connsiteY24-5030" fmla="*/ 4030951 h 4492350"/>
              <a:gd name="connsiteX25-5031" fmla="*/ 2200940 w 3662637"/>
              <a:gd name="connsiteY25-5032" fmla="*/ 4476307 h 4492350"/>
              <a:gd name="connsiteX26-5033" fmla="*/ 2186296 w 3662637"/>
              <a:gd name="connsiteY26-5034" fmla="*/ 4491415 h 4492350"/>
              <a:gd name="connsiteX27-5035" fmla="*/ 1711842 w 3662637"/>
              <a:gd name="connsiteY27-5036" fmla="*/ 4492350 h 4492350"/>
              <a:gd name="connsiteX0-5037" fmla="*/ 1711842 w 3662637"/>
              <a:gd name="connsiteY0-5038" fmla="*/ 4492350 h 4492350"/>
              <a:gd name="connsiteX1-5039" fmla="*/ 1765005 w 3662637"/>
              <a:gd name="connsiteY1-5040" fmla="*/ 3785190 h 4492350"/>
              <a:gd name="connsiteX2-5041" fmla="*/ 1275907 w 3662637"/>
              <a:gd name="connsiteY2-5042" fmla="*/ 3381153 h 4492350"/>
              <a:gd name="connsiteX3-5043" fmla="*/ 0 w 3662637"/>
              <a:gd name="connsiteY3-5044" fmla="*/ 2945218 h 4492350"/>
              <a:gd name="connsiteX4-5045" fmla="*/ 1095154 w 3662637"/>
              <a:gd name="connsiteY4-5046" fmla="*/ 3242930 h 4492350"/>
              <a:gd name="connsiteX5-5047" fmla="*/ 361507 w 3662637"/>
              <a:gd name="connsiteY5-5048" fmla="*/ 2456121 h 4492350"/>
              <a:gd name="connsiteX6-5049" fmla="*/ 1743740 w 3662637"/>
              <a:gd name="connsiteY6-5050" fmla="*/ 3519376 h 4492350"/>
              <a:gd name="connsiteX7-5051" fmla="*/ 1652058 w 3662637"/>
              <a:gd name="connsiteY7-5052" fmla="*/ 2400346 h 4492350"/>
              <a:gd name="connsiteX8-5053" fmla="*/ 8208 w 3662637"/>
              <a:gd name="connsiteY8-5054" fmla="*/ 750901 h 4492350"/>
              <a:gd name="connsiteX9-5055" fmla="*/ 956930 w 3662637"/>
              <a:gd name="connsiteY9-5056" fmla="*/ 1924493 h 4492350"/>
              <a:gd name="connsiteX10-5057" fmla="*/ 1061670 w 3662637"/>
              <a:gd name="connsiteY10-5058" fmla="*/ 857226 h 4492350"/>
              <a:gd name="connsiteX11-5059" fmla="*/ 1162773 w 3662637"/>
              <a:gd name="connsiteY11-5060" fmla="*/ 2026621 h 4492350"/>
              <a:gd name="connsiteX12-5061" fmla="*/ 1682742 w 3662637"/>
              <a:gd name="connsiteY12-5062" fmla="*/ 2194318 h 4492350"/>
              <a:gd name="connsiteX13-5063" fmla="*/ 1924493 w 3662637"/>
              <a:gd name="connsiteY13-5064" fmla="*/ 0 h 4492350"/>
              <a:gd name="connsiteX14-5065" fmla="*/ 1995936 w 3662637"/>
              <a:gd name="connsiteY14-5066" fmla="*/ 986216 h 4492350"/>
              <a:gd name="connsiteX15-5067" fmla="*/ 1850065 w 3662637"/>
              <a:gd name="connsiteY15-5068" fmla="*/ 2060385 h 4492350"/>
              <a:gd name="connsiteX16-5069" fmla="*/ 2025596 w 3662637"/>
              <a:gd name="connsiteY16-5070" fmla="*/ 3046321 h 4492350"/>
              <a:gd name="connsiteX17-5071" fmla="*/ 2615609 w 3662637"/>
              <a:gd name="connsiteY17-5072" fmla="*/ 2519916 h 4492350"/>
              <a:gd name="connsiteX18-5073" fmla="*/ 2881796 w 3662637"/>
              <a:gd name="connsiteY18-5074" fmla="*/ 1291762 h 4492350"/>
              <a:gd name="connsiteX19-5075" fmla="*/ 2774911 w 3662637"/>
              <a:gd name="connsiteY19-5076" fmla="*/ 2383091 h 4492350"/>
              <a:gd name="connsiteX20-5077" fmla="*/ 3662637 w 3662637"/>
              <a:gd name="connsiteY20-5078" fmla="*/ 1124252 h 4492350"/>
              <a:gd name="connsiteX21-5079" fmla="*/ 2190307 w 3662637"/>
              <a:gd name="connsiteY21-5080" fmla="*/ 3370521 h 4492350"/>
              <a:gd name="connsiteX22-5081" fmla="*/ 2137144 w 3662637"/>
              <a:gd name="connsiteY22-5082" fmla="*/ 3817088 h 4492350"/>
              <a:gd name="connsiteX23-5083" fmla="*/ 3285460 w 3662637"/>
              <a:gd name="connsiteY23-5084" fmla="*/ 3094074 h 4492350"/>
              <a:gd name="connsiteX24-5085" fmla="*/ 2162419 w 3662637"/>
              <a:gd name="connsiteY24-5086" fmla="*/ 4030951 h 4492350"/>
              <a:gd name="connsiteX25-5087" fmla="*/ 2200940 w 3662637"/>
              <a:gd name="connsiteY25-5088" fmla="*/ 4476307 h 4492350"/>
              <a:gd name="connsiteX26-5089" fmla="*/ 2186296 w 3662637"/>
              <a:gd name="connsiteY26-5090" fmla="*/ 4491415 h 4492350"/>
              <a:gd name="connsiteX27-5091" fmla="*/ 1711842 w 3662637"/>
              <a:gd name="connsiteY27-5092" fmla="*/ 4492350 h 4492350"/>
              <a:gd name="connsiteX0-5093" fmla="*/ 1711842 w 3662637"/>
              <a:gd name="connsiteY0-5094" fmla="*/ 4492350 h 4492350"/>
              <a:gd name="connsiteX1-5095" fmla="*/ 1765005 w 3662637"/>
              <a:gd name="connsiteY1-5096" fmla="*/ 3785190 h 4492350"/>
              <a:gd name="connsiteX2-5097" fmla="*/ 1275907 w 3662637"/>
              <a:gd name="connsiteY2-5098" fmla="*/ 3381153 h 4492350"/>
              <a:gd name="connsiteX3-5099" fmla="*/ 0 w 3662637"/>
              <a:gd name="connsiteY3-5100" fmla="*/ 2945218 h 4492350"/>
              <a:gd name="connsiteX4-5101" fmla="*/ 1095154 w 3662637"/>
              <a:gd name="connsiteY4-5102" fmla="*/ 3242930 h 4492350"/>
              <a:gd name="connsiteX5-5103" fmla="*/ 361507 w 3662637"/>
              <a:gd name="connsiteY5-5104" fmla="*/ 2456121 h 4492350"/>
              <a:gd name="connsiteX6-5105" fmla="*/ 1743740 w 3662637"/>
              <a:gd name="connsiteY6-5106" fmla="*/ 3519376 h 4492350"/>
              <a:gd name="connsiteX7-5107" fmla="*/ 1652058 w 3662637"/>
              <a:gd name="connsiteY7-5108" fmla="*/ 2400346 h 4492350"/>
              <a:gd name="connsiteX8-5109" fmla="*/ 8208 w 3662637"/>
              <a:gd name="connsiteY8-5110" fmla="*/ 750901 h 4492350"/>
              <a:gd name="connsiteX9-5111" fmla="*/ 956930 w 3662637"/>
              <a:gd name="connsiteY9-5112" fmla="*/ 1924493 h 4492350"/>
              <a:gd name="connsiteX10-5113" fmla="*/ 1061670 w 3662637"/>
              <a:gd name="connsiteY10-5114" fmla="*/ 857226 h 4492350"/>
              <a:gd name="connsiteX11-5115" fmla="*/ 1162773 w 3662637"/>
              <a:gd name="connsiteY11-5116" fmla="*/ 2026621 h 4492350"/>
              <a:gd name="connsiteX12-5117" fmla="*/ 1682742 w 3662637"/>
              <a:gd name="connsiteY12-5118" fmla="*/ 2194318 h 4492350"/>
              <a:gd name="connsiteX13-5119" fmla="*/ 1924493 w 3662637"/>
              <a:gd name="connsiteY13-5120" fmla="*/ 0 h 4492350"/>
              <a:gd name="connsiteX14-5121" fmla="*/ 1995936 w 3662637"/>
              <a:gd name="connsiteY14-5122" fmla="*/ 986216 h 4492350"/>
              <a:gd name="connsiteX15-5123" fmla="*/ 1850065 w 3662637"/>
              <a:gd name="connsiteY15-5124" fmla="*/ 2060385 h 4492350"/>
              <a:gd name="connsiteX16-5125" fmla="*/ 2025596 w 3662637"/>
              <a:gd name="connsiteY16-5126" fmla="*/ 3046321 h 4492350"/>
              <a:gd name="connsiteX17-5127" fmla="*/ 2615609 w 3662637"/>
              <a:gd name="connsiteY17-5128" fmla="*/ 2519916 h 4492350"/>
              <a:gd name="connsiteX18-5129" fmla="*/ 2881796 w 3662637"/>
              <a:gd name="connsiteY18-5130" fmla="*/ 1291762 h 4492350"/>
              <a:gd name="connsiteX19-5131" fmla="*/ 2774911 w 3662637"/>
              <a:gd name="connsiteY19-5132" fmla="*/ 2383091 h 4492350"/>
              <a:gd name="connsiteX20-5133" fmla="*/ 3662637 w 3662637"/>
              <a:gd name="connsiteY20-5134" fmla="*/ 1124252 h 4492350"/>
              <a:gd name="connsiteX21-5135" fmla="*/ 2190307 w 3662637"/>
              <a:gd name="connsiteY21-5136" fmla="*/ 3370521 h 4492350"/>
              <a:gd name="connsiteX22-5137" fmla="*/ 2137144 w 3662637"/>
              <a:gd name="connsiteY22-5138" fmla="*/ 3817088 h 4492350"/>
              <a:gd name="connsiteX23-5139" fmla="*/ 3285460 w 3662637"/>
              <a:gd name="connsiteY23-5140" fmla="*/ 3094074 h 4492350"/>
              <a:gd name="connsiteX24-5141" fmla="*/ 2162419 w 3662637"/>
              <a:gd name="connsiteY24-5142" fmla="*/ 4030951 h 4492350"/>
              <a:gd name="connsiteX25-5143" fmla="*/ 2200940 w 3662637"/>
              <a:gd name="connsiteY25-5144" fmla="*/ 4476307 h 4492350"/>
              <a:gd name="connsiteX26-5145" fmla="*/ 2186296 w 3662637"/>
              <a:gd name="connsiteY26-5146" fmla="*/ 4491415 h 4492350"/>
              <a:gd name="connsiteX27-5147" fmla="*/ 1711842 w 3662637"/>
              <a:gd name="connsiteY27-5148" fmla="*/ 4492350 h 4492350"/>
              <a:gd name="connsiteX0-5149" fmla="*/ 1711842 w 3662637"/>
              <a:gd name="connsiteY0-5150" fmla="*/ 4492350 h 4492350"/>
              <a:gd name="connsiteX1-5151" fmla="*/ 1765005 w 3662637"/>
              <a:gd name="connsiteY1-5152" fmla="*/ 3785190 h 4492350"/>
              <a:gd name="connsiteX2-5153" fmla="*/ 1275907 w 3662637"/>
              <a:gd name="connsiteY2-5154" fmla="*/ 3381153 h 4492350"/>
              <a:gd name="connsiteX3-5155" fmla="*/ 0 w 3662637"/>
              <a:gd name="connsiteY3-5156" fmla="*/ 2945218 h 4492350"/>
              <a:gd name="connsiteX4-5157" fmla="*/ 1095154 w 3662637"/>
              <a:gd name="connsiteY4-5158" fmla="*/ 3242930 h 4492350"/>
              <a:gd name="connsiteX5-5159" fmla="*/ 361507 w 3662637"/>
              <a:gd name="connsiteY5-5160" fmla="*/ 2456121 h 4492350"/>
              <a:gd name="connsiteX6-5161" fmla="*/ 1743740 w 3662637"/>
              <a:gd name="connsiteY6-5162" fmla="*/ 3519376 h 4492350"/>
              <a:gd name="connsiteX7-5163" fmla="*/ 1652058 w 3662637"/>
              <a:gd name="connsiteY7-5164" fmla="*/ 2400346 h 4492350"/>
              <a:gd name="connsiteX8-5165" fmla="*/ 8208 w 3662637"/>
              <a:gd name="connsiteY8-5166" fmla="*/ 750901 h 4492350"/>
              <a:gd name="connsiteX9-5167" fmla="*/ 956930 w 3662637"/>
              <a:gd name="connsiteY9-5168" fmla="*/ 1924493 h 4492350"/>
              <a:gd name="connsiteX10-5169" fmla="*/ 1061670 w 3662637"/>
              <a:gd name="connsiteY10-5170" fmla="*/ 857226 h 4492350"/>
              <a:gd name="connsiteX11-5171" fmla="*/ 1162773 w 3662637"/>
              <a:gd name="connsiteY11-5172" fmla="*/ 2026621 h 4492350"/>
              <a:gd name="connsiteX12-5173" fmla="*/ 1682742 w 3662637"/>
              <a:gd name="connsiteY12-5174" fmla="*/ 2194318 h 4492350"/>
              <a:gd name="connsiteX13-5175" fmla="*/ 1924493 w 3662637"/>
              <a:gd name="connsiteY13-5176" fmla="*/ 0 h 4492350"/>
              <a:gd name="connsiteX14-5177" fmla="*/ 1995936 w 3662637"/>
              <a:gd name="connsiteY14-5178" fmla="*/ 986216 h 4492350"/>
              <a:gd name="connsiteX15-5179" fmla="*/ 1850065 w 3662637"/>
              <a:gd name="connsiteY15-5180" fmla="*/ 2060385 h 4492350"/>
              <a:gd name="connsiteX16-5181" fmla="*/ 2025596 w 3662637"/>
              <a:gd name="connsiteY16-5182" fmla="*/ 3046321 h 4492350"/>
              <a:gd name="connsiteX17-5183" fmla="*/ 2615609 w 3662637"/>
              <a:gd name="connsiteY17-5184" fmla="*/ 2519916 h 4492350"/>
              <a:gd name="connsiteX18-5185" fmla="*/ 2881796 w 3662637"/>
              <a:gd name="connsiteY18-5186" fmla="*/ 1291762 h 4492350"/>
              <a:gd name="connsiteX19-5187" fmla="*/ 2774911 w 3662637"/>
              <a:gd name="connsiteY19-5188" fmla="*/ 2383091 h 4492350"/>
              <a:gd name="connsiteX20-5189" fmla="*/ 3662637 w 3662637"/>
              <a:gd name="connsiteY20-5190" fmla="*/ 1124252 h 4492350"/>
              <a:gd name="connsiteX21-5191" fmla="*/ 2190307 w 3662637"/>
              <a:gd name="connsiteY21-5192" fmla="*/ 3370521 h 4492350"/>
              <a:gd name="connsiteX22-5193" fmla="*/ 2137144 w 3662637"/>
              <a:gd name="connsiteY22-5194" fmla="*/ 3817088 h 4492350"/>
              <a:gd name="connsiteX23-5195" fmla="*/ 3285460 w 3662637"/>
              <a:gd name="connsiteY23-5196" fmla="*/ 3094074 h 4492350"/>
              <a:gd name="connsiteX24-5197" fmla="*/ 2162419 w 3662637"/>
              <a:gd name="connsiteY24-5198" fmla="*/ 4030951 h 4492350"/>
              <a:gd name="connsiteX25-5199" fmla="*/ 2200940 w 3662637"/>
              <a:gd name="connsiteY25-5200" fmla="*/ 4476307 h 4492350"/>
              <a:gd name="connsiteX26-5201" fmla="*/ 2186296 w 3662637"/>
              <a:gd name="connsiteY26-5202" fmla="*/ 4491415 h 4492350"/>
              <a:gd name="connsiteX27-5203" fmla="*/ 1711842 w 3662637"/>
              <a:gd name="connsiteY27-5204" fmla="*/ 4492350 h 4492350"/>
              <a:gd name="connsiteX0-5205" fmla="*/ 1711842 w 3662637"/>
              <a:gd name="connsiteY0-5206" fmla="*/ 4492350 h 4492350"/>
              <a:gd name="connsiteX1-5207" fmla="*/ 1765005 w 3662637"/>
              <a:gd name="connsiteY1-5208" fmla="*/ 3785190 h 4492350"/>
              <a:gd name="connsiteX2-5209" fmla="*/ 1275907 w 3662637"/>
              <a:gd name="connsiteY2-5210" fmla="*/ 3381153 h 4492350"/>
              <a:gd name="connsiteX3-5211" fmla="*/ 0 w 3662637"/>
              <a:gd name="connsiteY3-5212" fmla="*/ 2945218 h 4492350"/>
              <a:gd name="connsiteX4-5213" fmla="*/ 1095154 w 3662637"/>
              <a:gd name="connsiteY4-5214" fmla="*/ 3242930 h 4492350"/>
              <a:gd name="connsiteX5-5215" fmla="*/ 361507 w 3662637"/>
              <a:gd name="connsiteY5-5216" fmla="*/ 2456121 h 4492350"/>
              <a:gd name="connsiteX6-5217" fmla="*/ 1743740 w 3662637"/>
              <a:gd name="connsiteY6-5218" fmla="*/ 3519376 h 4492350"/>
              <a:gd name="connsiteX7-5219" fmla="*/ 1652058 w 3662637"/>
              <a:gd name="connsiteY7-5220" fmla="*/ 2400346 h 4492350"/>
              <a:gd name="connsiteX8-5221" fmla="*/ 8208 w 3662637"/>
              <a:gd name="connsiteY8-5222" fmla="*/ 750901 h 4492350"/>
              <a:gd name="connsiteX9-5223" fmla="*/ 956930 w 3662637"/>
              <a:gd name="connsiteY9-5224" fmla="*/ 1924493 h 4492350"/>
              <a:gd name="connsiteX10-5225" fmla="*/ 1061670 w 3662637"/>
              <a:gd name="connsiteY10-5226" fmla="*/ 857226 h 4492350"/>
              <a:gd name="connsiteX11-5227" fmla="*/ 1162773 w 3662637"/>
              <a:gd name="connsiteY11-5228" fmla="*/ 2026621 h 4492350"/>
              <a:gd name="connsiteX12-5229" fmla="*/ 1682742 w 3662637"/>
              <a:gd name="connsiteY12-5230" fmla="*/ 2194318 h 4492350"/>
              <a:gd name="connsiteX13-5231" fmla="*/ 1924493 w 3662637"/>
              <a:gd name="connsiteY13-5232" fmla="*/ 0 h 4492350"/>
              <a:gd name="connsiteX14-5233" fmla="*/ 1995936 w 3662637"/>
              <a:gd name="connsiteY14-5234" fmla="*/ 986216 h 4492350"/>
              <a:gd name="connsiteX15-5235" fmla="*/ 1850065 w 3662637"/>
              <a:gd name="connsiteY15-5236" fmla="*/ 2060385 h 4492350"/>
              <a:gd name="connsiteX16-5237" fmla="*/ 2025596 w 3662637"/>
              <a:gd name="connsiteY16-5238" fmla="*/ 3046321 h 4492350"/>
              <a:gd name="connsiteX17-5239" fmla="*/ 2615609 w 3662637"/>
              <a:gd name="connsiteY17-5240" fmla="*/ 2519916 h 4492350"/>
              <a:gd name="connsiteX18-5241" fmla="*/ 2881796 w 3662637"/>
              <a:gd name="connsiteY18-5242" fmla="*/ 1291762 h 4492350"/>
              <a:gd name="connsiteX19-5243" fmla="*/ 2774911 w 3662637"/>
              <a:gd name="connsiteY19-5244" fmla="*/ 2383091 h 4492350"/>
              <a:gd name="connsiteX20-5245" fmla="*/ 3662637 w 3662637"/>
              <a:gd name="connsiteY20-5246" fmla="*/ 1124252 h 4492350"/>
              <a:gd name="connsiteX21-5247" fmla="*/ 2190307 w 3662637"/>
              <a:gd name="connsiteY21-5248" fmla="*/ 3370521 h 4492350"/>
              <a:gd name="connsiteX22-5249" fmla="*/ 2137144 w 3662637"/>
              <a:gd name="connsiteY22-5250" fmla="*/ 3817088 h 4492350"/>
              <a:gd name="connsiteX23-5251" fmla="*/ 3285460 w 3662637"/>
              <a:gd name="connsiteY23-5252" fmla="*/ 3094074 h 4492350"/>
              <a:gd name="connsiteX24-5253" fmla="*/ 2162419 w 3662637"/>
              <a:gd name="connsiteY24-5254" fmla="*/ 4030951 h 4492350"/>
              <a:gd name="connsiteX25-5255" fmla="*/ 2200940 w 3662637"/>
              <a:gd name="connsiteY25-5256" fmla="*/ 4476307 h 4492350"/>
              <a:gd name="connsiteX26-5257" fmla="*/ 2186296 w 3662637"/>
              <a:gd name="connsiteY26-5258" fmla="*/ 4491415 h 4492350"/>
              <a:gd name="connsiteX27-5259" fmla="*/ 1711842 w 3662637"/>
              <a:gd name="connsiteY27-5260" fmla="*/ 4492350 h 4492350"/>
              <a:gd name="connsiteX0-5261" fmla="*/ 1711842 w 3662637"/>
              <a:gd name="connsiteY0-5262" fmla="*/ 4492350 h 4492350"/>
              <a:gd name="connsiteX1-5263" fmla="*/ 1765005 w 3662637"/>
              <a:gd name="connsiteY1-5264" fmla="*/ 3785190 h 4492350"/>
              <a:gd name="connsiteX2-5265" fmla="*/ 1275907 w 3662637"/>
              <a:gd name="connsiteY2-5266" fmla="*/ 3381153 h 4492350"/>
              <a:gd name="connsiteX3-5267" fmla="*/ 0 w 3662637"/>
              <a:gd name="connsiteY3-5268" fmla="*/ 2945218 h 4492350"/>
              <a:gd name="connsiteX4-5269" fmla="*/ 1095154 w 3662637"/>
              <a:gd name="connsiteY4-5270" fmla="*/ 3242930 h 4492350"/>
              <a:gd name="connsiteX5-5271" fmla="*/ 361507 w 3662637"/>
              <a:gd name="connsiteY5-5272" fmla="*/ 2456121 h 4492350"/>
              <a:gd name="connsiteX6-5273" fmla="*/ 1743740 w 3662637"/>
              <a:gd name="connsiteY6-5274" fmla="*/ 3519376 h 4492350"/>
              <a:gd name="connsiteX7-5275" fmla="*/ 1652058 w 3662637"/>
              <a:gd name="connsiteY7-5276" fmla="*/ 2400346 h 4492350"/>
              <a:gd name="connsiteX8-5277" fmla="*/ 28261 w 3662637"/>
              <a:gd name="connsiteY8-5278" fmla="*/ 742880 h 4492350"/>
              <a:gd name="connsiteX9-5279" fmla="*/ 956930 w 3662637"/>
              <a:gd name="connsiteY9-5280" fmla="*/ 1924493 h 4492350"/>
              <a:gd name="connsiteX10-5281" fmla="*/ 1061670 w 3662637"/>
              <a:gd name="connsiteY10-5282" fmla="*/ 857226 h 4492350"/>
              <a:gd name="connsiteX11-5283" fmla="*/ 1162773 w 3662637"/>
              <a:gd name="connsiteY11-5284" fmla="*/ 2026621 h 4492350"/>
              <a:gd name="connsiteX12-5285" fmla="*/ 1682742 w 3662637"/>
              <a:gd name="connsiteY12-5286" fmla="*/ 2194318 h 4492350"/>
              <a:gd name="connsiteX13-5287" fmla="*/ 1924493 w 3662637"/>
              <a:gd name="connsiteY13-5288" fmla="*/ 0 h 4492350"/>
              <a:gd name="connsiteX14-5289" fmla="*/ 1995936 w 3662637"/>
              <a:gd name="connsiteY14-5290" fmla="*/ 986216 h 4492350"/>
              <a:gd name="connsiteX15-5291" fmla="*/ 1850065 w 3662637"/>
              <a:gd name="connsiteY15-5292" fmla="*/ 2060385 h 4492350"/>
              <a:gd name="connsiteX16-5293" fmla="*/ 2025596 w 3662637"/>
              <a:gd name="connsiteY16-5294" fmla="*/ 3046321 h 4492350"/>
              <a:gd name="connsiteX17-5295" fmla="*/ 2615609 w 3662637"/>
              <a:gd name="connsiteY17-5296" fmla="*/ 2519916 h 4492350"/>
              <a:gd name="connsiteX18-5297" fmla="*/ 2881796 w 3662637"/>
              <a:gd name="connsiteY18-5298" fmla="*/ 1291762 h 4492350"/>
              <a:gd name="connsiteX19-5299" fmla="*/ 2774911 w 3662637"/>
              <a:gd name="connsiteY19-5300" fmla="*/ 2383091 h 4492350"/>
              <a:gd name="connsiteX20-5301" fmla="*/ 3662637 w 3662637"/>
              <a:gd name="connsiteY20-5302" fmla="*/ 1124252 h 4492350"/>
              <a:gd name="connsiteX21-5303" fmla="*/ 2190307 w 3662637"/>
              <a:gd name="connsiteY21-5304" fmla="*/ 3370521 h 4492350"/>
              <a:gd name="connsiteX22-5305" fmla="*/ 2137144 w 3662637"/>
              <a:gd name="connsiteY22-5306" fmla="*/ 3817088 h 4492350"/>
              <a:gd name="connsiteX23-5307" fmla="*/ 3285460 w 3662637"/>
              <a:gd name="connsiteY23-5308" fmla="*/ 3094074 h 4492350"/>
              <a:gd name="connsiteX24-5309" fmla="*/ 2162419 w 3662637"/>
              <a:gd name="connsiteY24-5310" fmla="*/ 4030951 h 4492350"/>
              <a:gd name="connsiteX25-5311" fmla="*/ 2200940 w 3662637"/>
              <a:gd name="connsiteY25-5312" fmla="*/ 4476307 h 4492350"/>
              <a:gd name="connsiteX26-5313" fmla="*/ 2186296 w 3662637"/>
              <a:gd name="connsiteY26-5314" fmla="*/ 4491415 h 4492350"/>
              <a:gd name="connsiteX27-5315" fmla="*/ 1711842 w 3662637"/>
              <a:gd name="connsiteY27-5316" fmla="*/ 4492350 h 4492350"/>
              <a:gd name="connsiteX0-5317" fmla="*/ 1711842 w 3662637"/>
              <a:gd name="connsiteY0-5318" fmla="*/ 4492350 h 4492350"/>
              <a:gd name="connsiteX1-5319" fmla="*/ 1765005 w 3662637"/>
              <a:gd name="connsiteY1-5320" fmla="*/ 3785190 h 4492350"/>
              <a:gd name="connsiteX2-5321" fmla="*/ 1275907 w 3662637"/>
              <a:gd name="connsiteY2-5322" fmla="*/ 3381153 h 4492350"/>
              <a:gd name="connsiteX3-5323" fmla="*/ 0 w 3662637"/>
              <a:gd name="connsiteY3-5324" fmla="*/ 2945218 h 4492350"/>
              <a:gd name="connsiteX4-5325" fmla="*/ 1095154 w 3662637"/>
              <a:gd name="connsiteY4-5326" fmla="*/ 3242930 h 4492350"/>
              <a:gd name="connsiteX5-5327" fmla="*/ 361507 w 3662637"/>
              <a:gd name="connsiteY5-5328" fmla="*/ 2456121 h 4492350"/>
              <a:gd name="connsiteX6-5329" fmla="*/ 1743740 w 3662637"/>
              <a:gd name="connsiteY6-5330" fmla="*/ 3519376 h 4492350"/>
              <a:gd name="connsiteX7-5331" fmla="*/ 1652058 w 3662637"/>
              <a:gd name="connsiteY7-5332" fmla="*/ 2400346 h 4492350"/>
              <a:gd name="connsiteX8-5333" fmla="*/ 28261 w 3662637"/>
              <a:gd name="connsiteY8-5334" fmla="*/ 742880 h 4492350"/>
              <a:gd name="connsiteX9-5335" fmla="*/ 956930 w 3662637"/>
              <a:gd name="connsiteY9-5336" fmla="*/ 1924493 h 4492350"/>
              <a:gd name="connsiteX10-5337" fmla="*/ 1061670 w 3662637"/>
              <a:gd name="connsiteY10-5338" fmla="*/ 857226 h 4492350"/>
              <a:gd name="connsiteX11-5339" fmla="*/ 1162773 w 3662637"/>
              <a:gd name="connsiteY11-5340" fmla="*/ 2026621 h 4492350"/>
              <a:gd name="connsiteX12-5341" fmla="*/ 1682742 w 3662637"/>
              <a:gd name="connsiteY12-5342" fmla="*/ 2194318 h 4492350"/>
              <a:gd name="connsiteX13-5343" fmla="*/ 1924493 w 3662637"/>
              <a:gd name="connsiteY13-5344" fmla="*/ 0 h 4492350"/>
              <a:gd name="connsiteX14-5345" fmla="*/ 1995936 w 3662637"/>
              <a:gd name="connsiteY14-5346" fmla="*/ 986216 h 4492350"/>
              <a:gd name="connsiteX15-5347" fmla="*/ 1850065 w 3662637"/>
              <a:gd name="connsiteY15-5348" fmla="*/ 2060385 h 4492350"/>
              <a:gd name="connsiteX16-5349" fmla="*/ 2025596 w 3662637"/>
              <a:gd name="connsiteY16-5350" fmla="*/ 3046321 h 4492350"/>
              <a:gd name="connsiteX17-5351" fmla="*/ 2615609 w 3662637"/>
              <a:gd name="connsiteY17-5352" fmla="*/ 2519916 h 4492350"/>
              <a:gd name="connsiteX18-5353" fmla="*/ 2881796 w 3662637"/>
              <a:gd name="connsiteY18-5354" fmla="*/ 1291762 h 4492350"/>
              <a:gd name="connsiteX19-5355" fmla="*/ 2774911 w 3662637"/>
              <a:gd name="connsiteY19-5356" fmla="*/ 2383091 h 4492350"/>
              <a:gd name="connsiteX20-5357" fmla="*/ 3662637 w 3662637"/>
              <a:gd name="connsiteY20-5358" fmla="*/ 1124252 h 4492350"/>
              <a:gd name="connsiteX21-5359" fmla="*/ 2190307 w 3662637"/>
              <a:gd name="connsiteY21-5360" fmla="*/ 3370521 h 4492350"/>
              <a:gd name="connsiteX22-5361" fmla="*/ 2137144 w 3662637"/>
              <a:gd name="connsiteY22-5362" fmla="*/ 3817088 h 4492350"/>
              <a:gd name="connsiteX23-5363" fmla="*/ 3285460 w 3662637"/>
              <a:gd name="connsiteY23-5364" fmla="*/ 3094074 h 4492350"/>
              <a:gd name="connsiteX24-5365" fmla="*/ 2162419 w 3662637"/>
              <a:gd name="connsiteY24-5366" fmla="*/ 4030951 h 4492350"/>
              <a:gd name="connsiteX25-5367" fmla="*/ 2200940 w 3662637"/>
              <a:gd name="connsiteY25-5368" fmla="*/ 4476307 h 4492350"/>
              <a:gd name="connsiteX26-5369" fmla="*/ 2186296 w 3662637"/>
              <a:gd name="connsiteY26-5370" fmla="*/ 4491415 h 4492350"/>
              <a:gd name="connsiteX27-5371" fmla="*/ 1711842 w 3662637"/>
              <a:gd name="connsiteY27-5372" fmla="*/ 4492350 h 4492350"/>
              <a:gd name="connsiteX0-5373" fmla="*/ 1711842 w 3662637"/>
              <a:gd name="connsiteY0-5374" fmla="*/ 4492350 h 4492350"/>
              <a:gd name="connsiteX1-5375" fmla="*/ 1765005 w 3662637"/>
              <a:gd name="connsiteY1-5376" fmla="*/ 3785190 h 4492350"/>
              <a:gd name="connsiteX2-5377" fmla="*/ 1275907 w 3662637"/>
              <a:gd name="connsiteY2-5378" fmla="*/ 3381153 h 4492350"/>
              <a:gd name="connsiteX3-5379" fmla="*/ 0 w 3662637"/>
              <a:gd name="connsiteY3-5380" fmla="*/ 2945218 h 4492350"/>
              <a:gd name="connsiteX4-5381" fmla="*/ 1095154 w 3662637"/>
              <a:gd name="connsiteY4-5382" fmla="*/ 3242930 h 4492350"/>
              <a:gd name="connsiteX5-5383" fmla="*/ 361507 w 3662637"/>
              <a:gd name="connsiteY5-5384" fmla="*/ 2456121 h 4492350"/>
              <a:gd name="connsiteX6-5385" fmla="*/ 1743740 w 3662637"/>
              <a:gd name="connsiteY6-5386" fmla="*/ 3519376 h 4492350"/>
              <a:gd name="connsiteX7-5387" fmla="*/ 1652058 w 3662637"/>
              <a:gd name="connsiteY7-5388" fmla="*/ 2400346 h 4492350"/>
              <a:gd name="connsiteX8-5389" fmla="*/ 28261 w 3662637"/>
              <a:gd name="connsiteY8-5390" fmla="*/ 742880 h 4492350"/>
              <a:gd name="connsiteX9-5391" fmla="*/ 956930 w 3662637"/>
              <a:gd name="connsiteY9-5392" fmla="*/ 1924493 h 4492350"/>
              <a:gd name="connsiteX10-5393" fmla="*/ 1061670 w 3662637"/>
              <a:gd name="connsiteY10-5394" fmla="*/ 857226 h 4492350"/>
              <a:gd name="connsiteX11-5395" fmla="*/ 1162773 w 3662637"/>
              <a:gd name="connsiteY11-5396" fmla="*/ 2026621 h 4492350"/>
              <a:gd name="connsiteX12-5397" fmla="*/ 1682742 w 3662637"/>
              <a:gd name="connsiteY12-5398" fmla="*/ 2194318 h 4492350"/>
              <a:gd name="connsiteX13-5399" fmla="*/ 1924493 w 3662637"/>
              <a:gd name="connsiteY13-5400" fmla="*/ 0 h 4492350"/>
              <a:gd name="connsiteX14-5401" fmla="*/ 1995936 w 3662637"/>
              <a:gd name="connsiteY14-5402" fmla="*/ 986216 h 4492350"/>
              <a:gd name="connsiteX15-5403" fmla="*/ 1850065 w 3662637"/>
              <a:gd name="connsiteY15-5404" fmla="*/ 2060385 h 4492350"/>
              <a:gd name="connsiteX16-5405" fmla="*/ 2025596 w 3662637"/>
              <a:gd name="connsiteY16-5406" fmla="*/ 3046321 h 4492350"/>
              <a:gd name="connsiteX17-5407" fmla="*/ 2615609 w 3662637"/>
              <a:gd name="connsiteY17-5408" fmla="*/ 2519916 h 4492350"/>
              <a:gd name="connsiteX18-5409" fmla="*/ 2881796 w 3662637"/>
              <a:gd name="connsiteY18-5410" fmla="*/ 1291762 h 4492350"/>
              <a:gd name="connsiteX19-5411" fmla="*/ 2774911 w 3662637"/>
              <a:gd name="connsiteY19-5412" fmla="*/ 2383091 h 4492350"/>
              <a:gd name="connsiteX20-5413" fmla="*/ 3662637 w 3662637"/>
              <a:gd name="connsiteY20-5414" fmla="*/ 1124252 h 4492350"/>
              <a:gd name="connsiteX21-5415" fmla="*/ 2190307 w 3662637"/>
              <a:gd name="connsiteY21-5416" fmla="*/ 3370521 h 4492350"/>
              <a:gd name="connsiteX22-5417" fmla="*/ 2137144 w 3662637"/>
              <a:gd name="connsiteY22-5418" fmla="*/ 3817088 h 4492350"/>
              <a:gd name="connsiteX23-5419" fmla="*/ 3285460 w 3662637"/>
              <a:gd name="connsiteY23-5420" fmla="*/ 3094074 h 4492350"/>
              <a:gd name="connsiteX24-5421" fmla="*/ 2162419 w 3662637"/>
              <a:gd name="connsiteY24-5422" fmla="*/ 4030951 h 4492350"/>
              <a:gd name="connsiteX25-5423" fmla="*/ 2200940 w 3662637"/>
              <a:gd name="connsiteY25-5424" fmla="*/ 4476307 h 4492350"/>
              <a:gd name="connsiteX26-5425" fmla="*/ 2186296 w 3662637"/>
              <a:gd name="connsiteY26-5426" fmla="*/ 4491415 h 4492350"/>
              <a:gd name="connsiteX27-5427" fmla="*/ 1711842 w 3662637"/>
              <a:gd name="connsiteY27-5428" fmla="*/ 4492350 h 4492350"/>
              <a:gd name="connsiteX0-5429" fmla="*/ 1711842 w 3662637"/>
              <a:gd name="connsiteY0-5430" fmla="*/ 4492350 h 4492350"/>
              <a:gd name="connsiteX1-5431" fmla="*/ 1765005 w 3662637"/>
              <a:gd name="connsiteY1-5432" fmla="*/ 3785190 h 4492350"/>
              <a:gd name="connsiteX2-5433" fmla="*/ 1275907 w 3662637"/>
              <a:gd name="connsiteY2-5434" fmla="*/ 3381153 h 4492350"/>
              <a:gd name="connsiteX3-5435" fmla="*/ 0 w 3662637"/>
              <a:gd name="connsiteY3-5436" fmla="*/ 2945218 h 4492350"/>
              <a:gd name="connsiteX4-5437" fmla="*/ 1095154 w 3662637"/>
              <a:gd name="connsiteY4-5438" fmla="*/ 3242930 h 4492350"/>
              <a:gd name="connsiteX5-5439" fmla="*/ 361507 w 3662637"/>
              <a:gd name="connsiteY5-5440" fmla="*/ 2456121 h 4492350"/>
              <a:gd name="connsiteX6-5441" fmla="*/ 1743740 w 3662637"/>
              <a:gd name="connsiteY6-5442" fmla="*/ 3519376 h 4492350"/>
              <a:gd name="connsiteX7-5443" fmla="*/ 1652058 w 3662637"/>
              <a:gd name="connsiteY7-5444" fmla="*/ 2400346 h 4492350"/>
              <a:gd name="connsiteX8-5445" fmla="*/ 28261 w 3662637"/>
              <a:gd name="connsiteY8-5446" fmla="*/ 742880 h 4492350"/>
              <a:gd name="connsiteX9-5447" fmla="*/ 956930 w 3662637"/>
              <a:gd name="connsiteY9-5448" fmla="*/ 1924493 h 4492350"/>
              <a:gd name="connsiteX10-5449" fmla="*/ 1061670 w 3662637"/>
              <a:gd name="connsiteY10-5450" fmla="*/ 857226 h 4492350"/>
              <a:gd name="connsiteX11-5451" fmla="*/ 1162773 w 3662637"/>
              <a:gd name="connsiteY11-5452" fmla="*/ 2026621 h 4492350"/>
              <a:gd name="connsiteX12-5453" fmla="*/ 1682742 w 3662637"/>
              <a:gd name="connsiteY12-5454" fmla="*/ 2194318 h 4492350"/>
              <a:gd name="connsiteX13-5455" fmla="*/ 1924493 w 3662637"/>
              <a:gd name="connsiteY13-5456" fmla="*/ 0 h 4492350"/>
              <a:gd name="connsiteX14-5457" fmla="*/ 1995936 w 3662637"/>
              <a:gd name="connsiteY14-5458" fmla="*/ 986216 h 4492350"/>
              <a:gd name="connsiteX15-5459" fmla="*/ 1850065 w 3662637"/>
              <a:gd name="connsiteY15-5460" fmla="*/ 2060385 h 4492350"/>
              <a:gd name="connsiteX16-5461" fmla="*/ 2025596 w 3662637"/>
              <a:gd name="connsiteY16-5462" fmla="*/ 3046321 h 4492350"/>
              <a:gd name="connsiteX17-5463" fmla="*/ 2615609 w 3662637"/>
              <a:gd name="connsiteY17-5464" fmla="*/ 2519916 h 4492350"/>
              <a:gd name="connsiteX18-5465" fmla="*/ 2881796 w 3662637"/>
              <a:gd name="connsiteY18-5466" fmla="*/ 1291762 h 4492350"/>
              <a:gd name="connsiteX19-5467" fmla="*/ 2774911 w 3662637"/>
              <a:gd name="connsiteY19-5468" fmla="*/ 2383091 h 4492350"/>
              <a:gd name="connsiteX20-5469" fmla="*/ 3662637 w 3662637"/>
              <a:gd name="connsiteY20-5470" fmla="*/ 1124252 h 4492350"/>
              <a:gd name="connsiteX21-5471" fmla="*/ 2190307 w 3662637"/>
              <a:gd name="connsiteY21-5472" fmla="*/ 3370521 h 4492350"/>
              <a:gd name="connsiteX22-5473" fmla="*/ 2137144 w 3662637"/>
              <a:gd name="connsiteY22-5474" fmla="*/ 3817088 h 4492350"/>
              <a:gd name="connsiteX23-5475" fmla="*/ 3285460 w 3662637"/>
              <a:gd name="connsiteY23-5476" fmla="*/ 3094074 h 4492350"/>
              <a:gd name="connsiteX24-5477" fmla="*/ 2162419 w 3662637"/>
              <a:gd name="connsiteY24-5478" fmla="*/ 4030951 h 4492350"/>
              <a:gd name="connsiteX25-5479" fmla="*/ 2200940 w 3662637"/>
              <a:gd name="connsiteY25-5480" fmla="*/ 4476307 h 4492350"/>
              <a:gd name="connsiteX26-5481" fmla="*/ 2186296 w 3662637"/>
              <a:gd name="connsiteY26-5482" fmla="*/ 4491415 h 4492350"/>
              <a:gd name="connsiteX27-5483" fmla="*/ 1711842 w 3662637"/>
              <a:gd name="connsiteY27-5484" fmla="*/ 4492350 h 4492350"/>
              <a:gd name="connsiteX0-5485" fmla="*/ 1711842 w 3662637"/>
              <a:gd name="connsiteY0-5486" fmla="*/ 4492350 h 4492350"/>
              <a:gd name="connsiteX1-5487" fmla="*/ 1765005 w 3662637"/>
              <a:gd name="connsiteY1-5488" fmla="*/ 3785190 h 4492350"/>
              <a:gd name="connsiteX2-5489" fmla="*/ 1275907 w 3662637"/>
              <a:gd name="connsiteY2-5490" fmla="*/ 3381153 h 4492350"/>
              <a:gd name="connsiteX3-5491" fmla="*/ 0 w 3662637"/>
              <a:gd name="connsiteY3-5492" fmla="*/ 2945218 h 4492350"/>
              <a:gd name="connsiteX4-5493" fmla="*/ 1095154 w 3662637"/>
              <a:gd name="connsiteY4-5494" fmla="*/ 3242930 h 4492350"/>
              <a:gd name="connsiteX5-5495" fmla="*/ 361507 w 3662637"/>
              <a:gd name="connsiteY5-5496" fmla="*/ 2456121 h 4492350"/>
              <a:gd name="connsiteX6-5497" fmla="*/ 1743740 w 3662637"/>
              <a:gd name="connsiteY6-5498" fmla="*/ 3519376 h 4492350"/>
              <a:gd name="connsiteX7-5499" fmla="*/ 1652058 w 3662637"/>
              <a:gd name="connsiteY7-5500" fmla="*/ 2400346 h 4492350"/>
              <a:gd name="connsiteX8-5501" fmla="*/ 28261 w 3662637"/>
              <a:gd name="connsiteY8-5502" fmla="*/ 742880 h 4492350"/>
              <a:gd name="connsiteX9-5503" fmla="*/ 956930 w 3662637"/>
              <a:gd name="connsiteY9-5504" fmla="*/ 1924493 h 4492350"/>
              <a:gd name="connsiteX10-5505" fmla="*/ 1061670 w 3662637"/>
              <a:gd name="connsiteY10-5506" fmla="*/ 857226 h 4492350"/>
              <a:gd name="connsiteX11-5507" fmla="*/ 1162773 w 3662637"/>
              <a:gd name="connsiteY11-5508" fmla="*/ 2026621 h 4492350"/>
              <a:gd name="connsiteX12-5509" fmla="*/ 1682742 w 3662637"/>
              <a:gd name="connsiteY12-5510" fmla="*/ 2194318 h 4492350"/>
              <a:gd name="connsiteX13-5511" fmla="*/ 1924493 w 3662637"/>
              <a:gd name="connsiteY13-5512" fmla="*/ 0 h 4492350"/>
              <a:gd name="connsiteX14-5513" fmla="*/ 1995936 w 3662637"/>
              <a:gd name="connsiteY14-5514" fmla="*/ 986216 h 4492350"/>
              <a:gd name="connsiteX15-5515" fmla="*/ 1850065 w 3662637"/>
              <a:gd name="connsiteY15-5516" fmla="*/ 2060385 h 4492350"/>
              <a:gd name="connsiteX16-5517" fmla="*/ 2025596 w 3662637"/>
              <a:gd name="connsiteY16-5518" fmla="*/ 3046321 h 4492350"/>
              <a:gd name="connsiteX17-5519" fmla="*/ 2615609 w 3662637"/>
              <a:gd name="connsiteY17-5520" fmla="*/ 2519916 h 4492350"/>
              <a:gd name="connsiteX18-5521" fmla="*/ 2881796 w 3662637"/>
              <a:gd name="connsiteY18-5522" fmla="*/ 1291762 h 4492350"/>
              <a:gd name="connsiteX19-5523" fmla="*/ 2774911 w 3662637"/>
              <a:gd name="connsiteY19-5524" fmla="*/ 2383091 h 4492350"/>
              <a:gd name="connsiteX20-5525" fmla="*/ 3662637 w 3662637"/>
              <a:gd name="connsiteY20-5526" fmla="*/ 1124252 h 4492350"/>
              <a:gd name="connsiteX21-5527" fmla="*/ 2190307 w 3662637"/>
              <a:gd name="connsiteY21-5528" fmla="*/ 3370521 h 4492350"/>
              <a:gd name="connsiteX22-5529" fmla="*/ 2137144 w 3662637"/>
              <a:gd name="connsiteY22-5530" fmla="*/ 3817088 h 4492350"/>
              <a:gd name="connsiteX23-5531" fmla="*/ 3285460 w 3662637"/>
              <a:gd name="connsiteY23-5532" fmla="*/ 3094074 h 4492350"/>
              <a:gd name="connsiteX24-5533" fmla="*/ 2162419 w 3662637"/>
              <a:gd name="connsiteY24-5534" fmla="*/ 4030951 h 4492350"/>
              <a:gd name="connsiteX25-5535" fmla="*/ 2200940 w 3662637"/>
              <a:gd name="connsiteY25-5536" fmla="*/ 4476307 h 4492350"/>
              <a:gd name="connsiteX26-5537" fmla="*/ 2186296 w 3662637"/>
              <a:gd name="connsiteY26-5538" fmla="*/ 4491415 h 4492350"/>
              <a:gd name="connsiteX27-5539" fmla="*/ 1711842 w 3662637"/>
              <a:gd name="connsiteY27-5540" fmla="*/ 4492350 h 4492350"/>
              <a:gd name="connsiteX0-5541" fmla="*/ 1711842 w 3662637"/>
              <a:gd name="connsiteY0-5542" fmla="*/ 4492350 h 4492350"/>
              <a:gd name="connsiteX1-5543" fmla="*/ 1765005 w 3662637"/>
              <a:gd name="connsiteY1-5544" fmla="*/ 3785190 h 4492350"/>
              <a:gd name="connsiteX2-5545" fmla="*/ 1275907 w 3662637"/>
              <a:gd name="connsiteY2-5546" fmla="*/ 3381153 h 4492350"/>
              <a:gd name="connsiteX3-5547" fmla="*/ 0 w 3662637"/>
              <a:gd name="connsiteY3-5548" fmla="*/ 2945218 h 4492350"/>
              <a:gd name="connsiteX4-5549" fmla="*/ 1095154 w 3662637"/>
              <a:gd name="connsiteY4-5550" fmla="*/ 3242930 h 4492350"/>
              <a:gd name="connsiteX5-5551" fmla="*/ 361507 w 3662637"/>
              <a:gd name="connsiteY5-5552" fmla="*/ 2456121 h 4492350"/>
              <a:gd name="connsiteX6-5553" fmla="*/ 1743740 w 3662637"/>
              <a:gd name="connsiteY6-5554" fmla="*/ 3519376 h 4492350"/>
              <a:gd name="connsiteX7-5555" fmla="*/ 1652058 w 3662637"/>
              <a:gd name="connsiteY7-5556" fmla="*/ 2400346 h 4492350"/>
              <a:gd name="connsiteX8-5557" fmla="*/ 28261 w 3662637"/>
              <a:gd name="connsiteY8-5558" fmla="*/ 742880 h 4492350"/>
              <a:gd name="connsiteX9-5559" fmla="*/ 956930 w 3662637"/>
              <a:gd name="connsiteY9-5560" fmla="*/ 1924493 h 4492350"/>
              <a:gd name="connsiteX10-5561" fmla="*/ 1061670 w 3662637"/>
              <a:gd name="connsiteY10-5562" fmla="*/ 857226 h 4492350"/>
              <a:gd name="connsiteX11-5563" fmla="*/ 1162773 w 3662637"/>
              <a:gd name="connsiteY11-5564" fmla="*/ 2026621 h 4492350"/>
              <a:gd name="connsiteX12-5565" fmla="*/ 1682742 w 3662637"/>
              <a:gd name="connsiteY12-5566" fmla="*/ 2194318 h 4492350"/>
              <a:gd name="connsiteX13-5567" fmla="*/ 1924493 w 3662637"/>
              <a:gd name="connsiteY13-5568" fmla="*/ 0 h 4492350"/>
              <a:gd name="connsiteX14-5569" fmla="*/ 1995936 w 3662637"/>
              <a:gd name="connsiteY14-5570" fmla="*/ 986216 h 4492350"/>
              <a:gd name="connsiteX15-5571" fmla="*/ 1850065 w 3662637"/>
              <a:gd name="connsiteY15-5572" fmla="*/ 2060385 h 4492350"/>
              <a:gd name="connsiteX16-5573" fmla="*/ 2025596 w 3662637"/>
              <a:gd name="connsiteY16-5574" fmla="*/ 3046321 h 4492350"/>
              <a:gd name="connsiteX17-5575" fmla="*/ 2615609 w 3662637"/>
              <a:gd name="connsiteY17-5576" fmla="*/ 2519916 h 4492350"/>
              <a:gd name="connsiteX18-5577" fmla="*/ 2881796 w 3662637"/>
              <a:gd name="connsiteY18-5578" fmla="*/ 1291762 h 4492350"/>
              <a:gd name="connsiteX19-5579" fmla="*/ 2774911 w 3662637"/>
              <a:gd name="connsiteY19-5580" fmla="*/ 2383091 h 4492350"/>
              <a:gd name="connsiteX20-5581" fmla="*/ 3662637 w 3662637"/>
              <a:gd name="connsiteY20-5582" fmla="*/ 1124252 h 4492350"/>
              <a:gd name="connsiteX21-5583" fmla="*/ 2190307 w 3662637"/>
              <a:gd name="connsiteY21-5584" fmla="*/ 3370521 h 4492350"/>
              <a:gd name="connsiteX22-5585" fmla="*/ 2137144 w 3662637"/>
              <a:gd name="connsiteY22-5586" fmla="*/ 3817088 h 4492350"/>
              <a:gd name="connsiteX23-5587" fmla="*/ 3285460 w 3662637"/>
              <a:gd name="connsiteY23-5588" fmla="*/ 3094074 h 4492350"/>
              <a:gd name="connsiteX24-5589" fmla="*/ 2162419 w 3662637"/>
              <a:gd name="connsiteY24-5590" fmla="*/ 4030951 h 4492350"/>
              <a:gd name="connsiteX25-5591" fmla="*/ 2200940 w 3662637"/>
              <a:gd name="connsiteY25-5592" fmla="*/ 4476307 h 4492350"/>
              <a:gd name="connsiteX26-5593" fmla="*/ 2186296 w 3662637"/>
              <a:gd name="connsiteY26-5594" fmla="*/ 4491415 h 4492350"/>
              <a:gd name="connsiteX27-5595" fmla="*/ 1711842 w 3662637"/>
              <a:gd name="connsiteY27-5596" fmla="*/ 4492350 h 4492350"/>
              <a:gd name="connsiteX0-5597" fmla="*/ 1711842 w 3662637"/>
              <a:gd name="connsiteY0-5598" fmla="*/ 4492350 h 4492350"/>
              <a:gd name="connsiteX1-5599" fmla="*/ 1765005 w 3662637"/>
              <a:gd name="connsiteY1-5600" fmla="*/ 3785190 h 4492350"/>
              <a:gd name="connsiteX2-5601" fmla="*/ 1275907 w 3662637"/>
              <a:gd name="connsiteY2-5602" fmla="*/ 3381153 h 4492350"/>
              <a:gd name="connsiteX3-5603" fmla="*/ 0 w 3662637"/>
              <a:gd name="connsiteY3-5604" fmla="*/ 2945218 h 4492350"/>
              <a:gd name="connsiteX4-5605" fmla="*/ 1095154 w 3662637"/>
              <a:gd name="connsiteY4-5606" fmla="*/ 3242930 h 4492350"/>
              <a:gd name="connsiteX5-5607" fmla="*/ 381560 w 3662637"/>
              <a:gd name="connsiteY5-5608" fmla="*/ 2432058 h 4492350"/>
              <a:gd name="connsiteX6-5609" fmla="*/ 1743740 w 3662637"/>
              <a:gd name="connsiteY6-5610" fmla="*/ 3519376 h 4492350"/>
              <a:gd name="connsiteX7-5611" fmla="*/ 1652058 w 3662637"/>
              <a:gd name="connsiteY7-5612" fmla="*/ 2400346 h 4492350"/>
              <a:gd name="connsiteX8-5613" fmla="*/ 28261 w 3662637"/>
              <a:gd name="connsiteY8-5614" fmla="*/ 742880 h 4492350"/>
              <a:gd name="connsiteX9-5615" fmla="*/ 956930 w 3662637"/>
              <a:gd name="connsiteY9-5616" fmla="*/ 1924493 h 4492350"/>
              <a:gd name="connsiteX10-5617" fmla="*/ 1061670 w 3662637"/>
              <a:gd name="connsiteY10-5618" fmla="*/ 857226 h 4492350"/>
              <a:gd name="connsiteX11-5619" fmla="*/ 1162773 w 3662637"/>
              <a:gd name="connsiteY11-5620" fmla="*/ 2026621 h 4492350"/>
              <a:gd name="connsiteX12-5621" fmla="*/ 1682742 w 3662637"/>
              <a:gd name="connsiteY12-5622" fmla="*/ 2194318 h 4492350"/>
              <a:gd name="connsiteX13-5623" fmla="*/ 1924493 w 3662637"/>
              <a:gd name="connsiteY13-5624" fmla="*/ 0 h 4492350"/>
              <a:gd name="connsiteX14-5625" fmla="*/ 1995936 w 3662637"/>
              <a:gd name="connsiteY14-5626" fmla="*/ 986216 h 4492350"/>
              <a:gd name="connsiteX15-5627" fmla="*/ 1850065 w 3662637"/>
              <a:gd name="connsiteY15-5628" fmla="*/ 2060385 h 4492350"/>
              <a:gd name="connsiteX16-5629" fmla="*/ 2025596 w 3662637"/>
              <a:gd name="connsiteY16-5630" fmla="*/ 3046321 h 4492350"/>
              <a:gd name="connsiteX17-5631" fmla="*/ 2615609 w 3662637"/>
              <a:gd name="connsiteY17-5632" fmla="*/ 2519916 h 4492350"/>
              <a:gd name="connsiteX18-5633" fmla="*/ 2881796 w 3662637"/>
              <a:gd name="connsiteY18-5634" fmla="*/ 1291762 h 4492350"/>
              <a:gd name="connsiteX19-5635" fmla="*/ 2774911 w 3662637"/>
              <a:gd name="connsiteY19-5636" fmla="*/ 2383091 h 4492350"/>
              <a:gd name="connsiteX20-5637" fmla="*/ 3662637 w 3662637"/>
              <a:gd name="connsiteY20-5638" fmla="*/ 1124252 h 4492350"/>
              <a:gd name="connsiteX21-5639" fmla="*/ 2190307 w 3662637"/>
              <a:gd name="connsiteY21-5640" fmla="*/ 3370521 h 4492350"/>
              <a:gd name="connsiteX22-5641" fmla="*/ 2137144 w 3662637"/>
              <a:gd name="connsiteY22-5642" fmla="*/ 3817088 h 4492350"/>
              <a:gd name="connsiteX23-5643" fmla="*/ 3285460 w 3662637"/>
              <a:gd name="connsiteY23-5644" fmla="*/ 3094074 h 4492350"/>
              <a:gd name="connsiteX24-5645" fmla="*/ 2162419 w 3662637"/>
              <a:gd name="connsiteY24-5646" fmla="*/ 4030951 h 4492350"/>
              <a:gd name="connsiteX25-5647" fmla="*/ 2200940 w 3662637"/>
              <a:gd name="connsiteY25-5648" fmla="*/ 4476307 h 4492350"/>
              <a:gd name="connsiteX26-5649" fmla="*/ 2186296 w 3662637"/>
              <a:gd name="connsiteY26-5650" fmla="*/ 4491415 h 4492350"/>
              <a:gd name="connsiteX27-5651" fmla="*/ 1711842 w 3662637"/>
              <a:gd name="connsiteY27-5652" fmla="*/ 4492350 h 4492350"/>
              <a:gd name="connsiteX0-5653" fmla="*/ 1711842 w 3662637"/>
              <a:gd name="connsiteY0-5654" fmla="*/ 4492350 h 4492350"/>
              <a:gd name="connsiteX1-5655" fmla="*/ 1765005 w 3662637"/>
              <a:gd name="connsiteY1-5656" fmla="*/ 3785190 h 4492350"/>
              <a:gd name="connsiteX2-5657" fmla="*/ 1275907 w 3662637"/>
              <a:gd name="connsiteY2-5658" fmla="*/ 3381153 h 4492350"/>
              <a:gd name="connsiteX3-5659" fmla="*/ 0 w 3662637"/>
              <a:gd name="connsiteY3-5660" fmla="*/ 2945218 h 4492350"/>
              <a:gd name="connsiteX4-5661" fmla="*/ 1095154 w 3662637"/>
              <a:gd name="connsiteY4-5662" fmla="*/ 3242930 h 4492350"/>
              <a:gd name="connsiteX5-5663" fmla="*/ 381560 w 3662637"/>
              <a:gd name="connsiteY5-5664" fmla="*/ 2432058 h 4492350"/>
              <a:gd name="connsiteX6-5665" fmla="*/ 1743740 w 3662637"/>
              <a:gd name="connsiteY6-5666" fmla="*/ 3519376 h 4492350"/>
              <a:gd name="connsiteX7-5667" fmla="*/ 1652058 w 3662637"/>
              <a:gd name="connsiteY7-5668" fmla="*/ 2400346 h 4492350"/>
              <a:gd name="connsiteX8-5669" fmla="*/ 28261 w 3662637"/>
              <a:gd name="connsiteY8-5670" fmla="*/ 742880 h 4492350"/>
              <a:gd name="connsiteX9-5671" fmla="*/ 956930 w 3662637"/>
              <a:gd name="connsiteY9-5672" fmla="*/ 1924493 h 4492350"/>
              <a:gd name="connsiteX10-5673" fmla="*/ 1061670 w 3662637"/>
              <a:gd name="connsiteY10-5674" fmla="*/ 857226 h 4492350"/>
              <a:gd name="connsiteX11-5675" fmla="*/ 1162773 w 3662637"/>
              <a:gd name="connsiteY11-5676" fmla="*/ 2026621 h 4492350"/>
              <a:gd name="connsiteX12-5677" fmla="*/ 1682742 w 3662637"/>
              <a:gd name="connsiteY12-5678" fmla="*/ 2194318 h 4492350"/>
              <a:gd name="connsiteX13-5679" fmla="*/ 1924493 w 3662637"/>
              <a:gd name="connsiteY13-5680" fmla="*/ 0 h 4492350"/>
              <a:gd name="connsiteX14-5681" fmla="*/ 1995936 w 3662637"/>
              <a:gd name="connsiteY14-5682" fmla="*/ 986216 h 4492350"/>
              <a:gd name="connsiteX15-5683" fmla="*/ 1850065 w 3662637"/>
              <a:gd name="connsiteY15-5684" fmla="*/ 2060385 h 4492350"/>
              <a:gd name="connsiteX16-5685" fmla="*/ 2025596 w 3662637"/>
              <a:gd name="connsiteY16-5686" fmla="*/ 3046321 h 4492350"/>
              <a:gd name="connsiteX17-5687" fmla="*/ 2615609 w 3662637"/>
              <a:gd name="connsiteY17-5688" fmla="*/ 2519916 h 4492350"/>
              <a:gd name="connsiteX18-5689" fmla="*/ 2881796 w 3662637"/>
              <a:gd name="connsiteY18-5690" fmla="*/ 1291762 h 4492350"/>
              <a:gd name="connsiteX19-5691" fmla="*/ 2774911 w 3662637"/>
              <a:gd name="connsiteY19-5692" fmla="*/ 2383091 h 4492350"/>
              <a:gd name="connsiteX20-5693" fmla="*/ 3662637 w 3662637"/>
              <a:gd name="connsiteY20-5694" fmla="*/ 1124252 h 4492350"/>
              <a:gd name="connsiteX21-5695" fmla="*/ 2190307 w 3662637"/>
              <a:gd name="connsiteY21-5696" fmla="*/ 3370521 h 4492350"/>
              <a:gd name="connsiteX22-5697" fmla="*/ 2137144 w 3662637"/>
              <a:gd name="connsiteY22-5698" fmla="*/ 3817088 h 4492350"/>
              <a:gd name="connsiteX23-5699" fmla="*/ 3285460 w 3662637"/>
              <a:gd name="connsiteY23-5700" fmla="*/ 3094074 h 4492350"/>
              <a:gd name="connsiteX24-5701" fmla="*/ 2162419 w 3662637"/>
              <a:gd name="connsiteY24-5702" fmla="*/ 4030951 h 4492350"/>
              <a:gd name="connsiteX25-5703" fmla="*/ 2200940 w 3662637"/>
              <a:gd name="connsiteY25-5704" fmla="*/ 4476307 h 4492350"/>
              <a:gd name="connsiteX26-5705" fmla="*/ 2186296 w 3662637"/>
              <a:gd name="connsiteY26-5706" fmla="*/ 4491415 h 4492350"/>
              <a:gd name="connsiteX27-5707" fmla="*/ 1711842 w 3662637"/>
              <a:gd name="connsiteY27-5708" fmla="*/ 4492350 h 4492350"/>
              <a:gd name="connsiteX0-5709" fmla="*/ 1711842 w 3662637"/>
              <a:gd name="connsiteY0-5710" fmla="*/ 4492350 h 4492350"/>
              <a:gd name="connsiteX1-5711" fmla="*/ 1765005 w 3662637"/>
              <a:gd name="connsiteY1-5712" fmla="*/ 3785190 h 4492350"/>
              <a:gd name="connsiteX2-5713" fmla="*/ 1275907 w 3662637"/>
              <a:gd name="connsiteY2-5714" fmla="*/ 3381153 h 4492350"/>
              <a:gd name="connsiteX3-5715" fmla="*/ 0 w 3662637"/>
              <a:gd name="connsiteY3-5716" fmla="*/ 2945218 h 4492350"/>
              <a:gd name="connsiteX4-5717" fmla="*/ 1095154 w 3662637"/>
              <a:gd name="connsiteY4-5718" fmla="*/ 3242930 h 4492350"/>
              <a:gd name="connsiteX5-5719" fmla="*/ 381560 w 3662637"/>
              <a:gd name="connsiteY5-5720" fmla="*/ 2432058 h 4492350"/>
              <a:gd name="connsiteX6-5721" fmla="*/ 1743740 w 3662637"/>
              <a:gd name="connsiteY6-5722" fmla="*/ 3519376 h 4492350"/>
              <a:gd name="connsiteX7-5723" fmla="*/ 1652058 w 3662637"/>
              <a:gd name="connsiteY7-5724" fmla="*/ 2400346 h 4492350"/>
              <a:gd name="connsiteX8-5725" fmla="*/ 28261 w 3662637"/>
              <a:gd name="connsiteY8-5726" fmla="*/ 742880 h 4492350"/>
              <a:gd name="connsiteX9-5727" fmla="*/ 956930 w 3662637"/>
              <a:gd name="connsiteY9-5728" fmla="*/ 1924493 h 4492350"/>
              <a:gd name="connsiteX10-5729" fmla="*/ 1061670 w 3662637"/>
              <a:gd name="connsiteY10-5730" fmla="*/ 857226 h 4492350"/>
              <a:gd name="connsiteX11-5731" fmla="*/ 1162773 w 3662637"/>
              <a:gd name="connsiteY11-5732" fmla="*/ 2026621 h 4492350"/>
              <a:gd name="connsiteX12-5733" fmla="*/ 1682742 w 3662637"/>
              <a:gd name="connsiteY12-5734" fmla="*/ 2194318 h 4492350"/>
              <a:gd name="connsiteX13-5735" fmla="*/ 1924493 w 3662637"/>
              <a:gd name="connsiteY13-5736" fmla="*/ 0 h 4492350"/>
              <a:gd name="connsiteX14-5737" fmla="*/ 1995936 w 3662637"/>
              <a:gd name="connsiteY14-5738" fmla="*/ 986216 h 4492350"/>
              <a:gd name="connsiteX15-5739" fmla="*/ 1850065 w 3662637"/>
              <a:gd name="connsiteY15-5740" fmla="*/ 2060385 h 4492350"/>
              <a:gd name="connsiteX16-5741" fmla="*/ 2025596 w 3662637"/>
              <a:gd name="connsiteY16-5742" fmla="*/ 3046321 h 4492350"/>
              <a:gd name="connsiteX17-5743" fmla="*/ 2615609 w 3662637"/>
              <a:gd name="connsiteY17-5744" fmla="*/ 2519916 h 4492350"/>
              <a:gd name="connsiteX18-5745" fmla="*/ 2881796 w 3662637"/>
              <a:gd name="connsiteY18-5746" fmla="*/ 1291762 h 4492350"/>
              <a:gd name="connsiteX19-5747" fmla="*/ 2774911 w 3662637"/>
              <a:gd name="connsiteY19-5748" fmla="*/ 2383091 h 4492350"/>
              <a:gd name="connsiteX20-5749" fmla="*/ 3662637 w 3662637"/>
              <a:gd name="connsiteY20-5750" fmla="*/ 1124252 h 4492350"/>
              <a:gd name="connsiteX21-5751" fmla="*/ 2190307 w 3662637"/>
              <a:gd name="connsiteY21-5752" fmla="*/ 3370521 h 4492350"/>
              <a:gd name="connsiteX22-5753" fmla="*/ 2137144 w 3662637"/>
              <a:gd name="connsiteY22-5754" fmla="*/ 3817088 h 4492350"/>
              <a:gd name="connsiteX23-5755" fmla="*/ 3285460 w 3662637"/>
              <a:gd name="connsiteY23-5756" fmla="*/ 3094074 h 4492350"/>
              <a:gd name="connsiteX24-5757" fmla="*/ 2162419 w 3662637"/>
              <a:gd name="connsiteY24-5758" fmla="*/ 4030951 h 4492350"/>
              <a:gd name="connsiteX25-5759" fmla="*/ 2200940 w 3662637"/>
              <a:gd name="connsiteY25-5760" fmla="*/ 4476307 h 4492350"/>
              <a:gd name="connsiteX26-5761" fmla="*/ 2186296 w 3662637"/>
              <a:gd name="connsiteY26-5762" fmla="*/ 4491415 h 4492350"/>
              <a:gd name="connsiteX27-5763" fmla="*/ 1711842 w 3662637"/>
              <a:gd name="connsiteY27-5764" fmla="*/ 4492350 h 4492350"/>
              <a:gd name="connsiteX0-5765" fmla="*/ 1711842 w 3662637"/>
              <a:gd name="connsiteY0-5766" fmla="*/ 4492350 h 4492350"/>
              <a:gd name="connsiteX1-5767" fmla="*/ 1765005 w 3662637"/>
              <a:gd name="connsiteY1-5768" fmla="*/ 3785190 h 4492350"/>
              <a:gd name="connsiteX2-5769" fmla="*/ 1275907 w 3662637"/>
              <a:gd name="connsiteY2-5770" fmla="*/ 3381153 h 4492350"/>
              <a:gd name="connsiteX3-5771" fmla="*/ 0 w 3662637"/>
              <a:gd name="connsiteY3-5772" fmla="*/ 2945218 h 4492350"/>
              <a:gd name="connsiteX4-5773" fmla="*/ 1111196 w 3662637"/>
              <a:gd name="connsiteY4-5774" fmla="*/ 3238920 h 4492350"/>
              <a:gd name="connsiteX5-5775" fmla="*/ 381560 w 3662637"/>
              <a:gd name="connsiteY5-5776" fmla="*/ 2432058 h 4492350"/>
              <a:gd name="connsiteX6-5777" fmla="*/ 1743740 w 3662637"/>
              <a:gd name="connsiteY6-5778" fmla="*/ 3519376 h 4492350"/>
              <a:gd name="connsiteX7-5779" fmla="*/ 1652058 w 3662637"/>
              <a:gd name="connsiteY7-5780" fmla="*/ 2400346 h 4492350"/>
              <a:gd name="connsiteX8-5781" fmla="*/ 28261 w 3662637"/>
              <a:gd name="connsiteY8-5782" fmla="*/ 742880 h 4492350"/>
              <a:gd name="connsiteX9-5783" fmla="*/ 956930 w 3662637"/>
              <a:gd name="connsiteY9-5784" fmla="*/ 1924493 h 4492350"/>
              <a:gd name="connsiteX10-5785" fmla="*/ 1061670 w 3662637"/>
              <a:gd name="connsiteY10-5786" fmla="*/ 857226 h 4492350"/>
              <a:gd name="connsiteX11-5787" fmla="*/ 1162773 w 3662637"/>
              <a:gd name="connsiteY11-5788" fmla="*/ 2026621 h 4492350"/>
              <a:gd name="connsiteX12-5789" fmla="*/ 1682742 w 3662637"/>
              <a:gd name="connsiteY12-5790" fmla="*/ 2194318 h 4492350"/>
              <a:gd name="connsiteX13-5791" fmla="*/ 1924493 w 3662637"/>
              <a:gd name="connsiteY13-5792" fmla="*/ 0 h 4492350"/>
              <a:gd name="connsiteX14-5793" fmla="*/ 1995936 w 3662637"/>
              <a:gd name="connsiteY14-5794" fmla="*/ 986216 h 4492350"/>
              <a:gd name="connsiteX15-5795" fmla="*/ 1850065 w 3662637"/>
              <a:gd name="connsiteY15-5796" fmla="*/ 2060385 h 4492350"/>
              <a:gd name="connsiteX16-5797" fmla="*/ 2025596 w 3662637"/>
              <a:gd name="connsiteY16-5798" fmla="*/ 3046321 h 4492350"/>
              <a:gd name="connsiteX17-5799" fmla="*/ 2615609 w 3662637"/>
              <a:gd name="connsiteY17-5800" fmla="*/ 2519916 h 4492350"/>
              <a:gd name="connsiteX18-5801" fmla="*/ 2881796 w 3662637"/>
              <a:gd name="connsiteY18-5802" fmla="*/ 1291762 h 4492350"/>
              <a:gd name="connsiteX19-5803" fmla="*/ 2774911 w 3662637"/>
              <a:gd name="connsiteY19-5804" fmla="*/ 2383091 h 4492350"/>
              <a:gd name="connsiteX20-5805" fmla="*/ 3662637 w 3662637"/>
              <a:gd name="connsiteY20-5806" fmla="*/ 1124252 h 4492350"/>
              <a:gd name="connsiteX21-5807" fmla="*/ 2190307 w 3662637"/>
              <a:gd name="connsiteY21-5808" fmla="*/ 3370521 h 4492350"/>
              <a:gd name="connsiteX22-5809" fmla="*/ 2137144 w 3662637"/>
              <a:gd name="connsiteY22-5810" fmla="*/ 3817088 h 4492350"/>
              <a:gd name="connsiteX23-5811" fmla="*/ 3285460 w 3662637"/>
              <a:gd name="connsiteY23-5812" fmla="*/ 3094074 h 4492350"/>
              <a:gd name="connsiteX24-5813" fmla="*/ 2162419 w 3662637"/>
              <a:gd name="connsiteY24-5814" fmla="*/ 4030951 h 4492350"/>
              <a:gd name="connsiteX25-5815" fmla="*/ 2200940 w 3662637"/>
              <a:gd name="connsiteY25-5816" fmla="*/ 4476307 h 4492350"/>
              <a:gd name="connsiteX26-5817" fmla="*/ 2186296 w 3662637"/>
              <a:gd name="connsiteY26-5818" fmla="*/ 4491415 h 4492350"/>
              <a:gd name="connsiteX27-5819" fmla="*/ 1711842 w 3662637"/>
              <a:gd name="connsiteY27-5820" fmla="*/ 4492350 h 4492350"/>
              <a:gd name="connsiteX0-5821" fmla="*/ 1711842 w 3662637"/>
              <a:gd name="connsiteY0-5822" fmla="*/ 4492350 h 4492350"/>
              <a:gd name="connsiteX1-5823" fmla="*/ 1765005 w 3662637"/>
              <a:gd name="connsiteY1-5824" fmla="*/ 3785190 h 4492350"/>
              <a:gd name="connsiteX2-5825" fmla="*/ 1275907 w 3662637"/>
              <a:gd name="connsiteY2-5826" fmla="*/ 3381153 h 4492350"/>
              <a:gd name="connsiteX3-5827" fmla="*/ 0 w 3662637"/>
              <a:gd name="connsiteY3-5828" fmla="*/ 2945218 h 4492350"/>
              <a:gd name="connsiteX4-5829" fmla="*/ 1111196 w 3662637"/>
              <a:gd name="connsiteY4-5830" fmla="*/ 3238920 h 4492350"/>
              <a:gd name="connsiteX5-5831" fmla="*/ 381560 w 3662637"/>
              <a:gd name="connsiteY5-5832" fmla="*/ 2432058 h 4492350"/>
              <a:gd name="connsiteX6-5833" fmla="*/ 1743740 w 3662637"/>
              <a:gd name="connsiteY6-5834" fmla="*/ 3519376 h 4492350"/>
              <a:gd name="connsiteX7-5835" fmla="*/ 1652058 w 3662637"/>
              <a:gd name="connsiteY7-5836" fmla="*/ 2400346 h 4492350"/>
              <a:gd name="connsiteX8-5837" fmla="*/ 28261 w 3662637"/>
              <a:gd name="connsiteY8-5838" fmla="*/ 742880 h 4492350"/>
              <a:gd name="connsiteX9-5839" fmla="*/ 956930 w 3662637"/>
              <a:gd name="connsiteY9-5840" fmla="*/ 1924493 h 4492350"/>
              <a:gd name="connsiteX10-5841" fmla="*/ 1061670 w 3662637"/>
              <a:gd name="connsiteY10-5842" fmla="*/ 857226 h 4492350"/>
              <a:gd name="connsiteX11-5843" fmla="*/ 1162773 w 3662637"/>
              <a:gd name="connsiteY11-5844" fmla="*/ 2026621 h 4492350"/>
              <a:gd name="connsiteX12-5845" fmla="*/ 1682742 w 3662637"/>
              <a:gd name="connsiteY12-5846" fmla="*/ 2194318 h 4492350"/>
              <a:gd name="connsiteX13-5847" fmla="*/ 1924493 w 3662637"/>
              <a:gd name="connsiteY13-5848" fmla="*/ 0 h 4492350"/>
              <a:gd name="connsiteX14-5849" fmla="*/ 1995936 w 3662637"/>
              <a:gd name="connsiteY14-5850" fmla="*/ 986216 h 4492350"/>
              <a:gd name="connsiteX15-5851" fmla="*/ 1850065 w 3662637"/>
              <a:gd name="connsiteY15-5852" fmla="*/ 2060385 h 4492350"/>
              <a:gd name="connsiteX16-5853" fmla="*/ 2025596 w 3662637"/>
              <a:gd name="connsiteY16-5854" fmla="*/ 3046321 h 4492350"/>
              <a:gd name="connsiteX17-5855" fmla="*/ 2615609 w 3662637"/>
              <a:gd name="connsiteY17-5856" fmla="*/ 2519916 h 4492350"/>
              <a:gd name="connsiteX18-5857" fmla="*/ 2881796 w 3662637"/>
              <a:gd name="connsiteY18-5858" fmla="*/ 1291762 h 4492350"/>
              <a:gd name="connsiteX19-5859" fmla="*/ 2774911 w 3662637"/>
              <a:gd name="connsiteY19-5860" fmla="*/ 2383091 h 4492350"/>
              <a:gd name="connsiteX20-5861" fmla="*/ 3662637 w 3662637"/>
              <a:gd name="connsiteY20-5862" fmla="*/ 1124252 h 4492350"/>
              <a:gd name="connsiteX21-5863" fmla="*/ 2190307 w 3662637"/>
              <a:gd name="connsiteY21-5864" fmla="*/ 3370521 h 4492350"/>
              <a:gd name="connsiteX22-5865" fmla="*/ 2137144 w 3662637"/>
              <a:gd name="connsiteY22-5866" fmla="*/ 3817088 h 4492350"/>
              <a:gd name="connsiteX23-5867" fmla="*/ 3285460 w 3662637"/>
              <a:gd name="connsiteY23-5868" fmla="*/ 3094074 h 4492350"/>
              <a:gd name="connsiteX24-5869" fmla="*/ 2162419 w 3662637"/>
              <a:gd name="connsiteY24-5870" fmla="*/ 4030951 h 4492350"/>
              <a:gd name="connsiteX25-5871" fmla="*/ 2200940 w 3662637"/>
              <a:gd name="connsiteY25-5872" fmla="*/ 4476307 h 4492350"/>
              <a:gd name="connsiteX26-5873" fmla="*/ 2186296 w 3662637"/>
              <a:gd name="connsiteY26-5874" fmla="*/ 4491415 h 4492350"/>
              <a:gd name="connsiteX27-5875" fmla="*/ 1711842 w 3662637"/>
              <a:gd name="connsiteY27-5876" fmla="*/ 4492350 h 4492350"/>
              <a:gd name="connsiteX0-5877" fmla="*/ 1711842 w 3662637"/>
              <a:gd name="connsiteY0-5878" fmla="*/ 4492350 h 4492350"/>
              <a:gd name="connsiteX1-5879" fmla="*/ 1765005 w 3662637"/>
              <a:gd name="connsiteY1-5880" fmla="*/ 3785190 h 4492350"/>
              <a:gd name="connsiteX2-5881" fmla="*/ 1275907 w 3662637"/>
              <a:gd name="connsiteY2-5882" fmla="*/ 3381153 h 4492350"/>
              <a:gd name="connsiteX3-5883" fmla="*/ 0 w 3662637"/>
              <a:gd name="connsiteY3-5884" fmla="*/ 2945218 h 4492350"/>
              <a:gd name="connsiteX4-5885" fmla="*/ 1111196 w 3662637"/>
              <a:gd name="connsiteY4-5886" fmla="*/ 3238920 h 4492350"/>
              <a:gd name="connsiteX5-5887" fmla="*/ 381560 w 3662637"/>
              <a:gd name="connsiteY5-5888" fmla="*/ 2432058 h 4492350"/>
              <a:gd name="connsiteX6-5889" fmla="*/ 1743740 w 3662637"/>
              <a:gd name="connsiteY6-5890" fmla="*/ 3519376 h 4492350"/>
              <a:gd name="connsiteX7-5891" fmla="*/ 1652058 w 3662637"/>
              <a:gd name="connsiteY7-5892" fmla="*/ 2400346 h 4492350"/>
              <a:gd name="connsiteX8-5893" fmla="*/ 28261 w 3662637"/>
              <a:gd name="connsiteY8-5894" fmla="*/ 742880 h 4492350"/>
              <a:gd name="connsiteX9-5895" fmla="*/ 956930 w 3662637"/>
              <a:gd name="connsiteY9-5896" fmla="*/ 1924493 h 4492350"/>
              <a:gd name="connsiteX10-5897" fmla="*/ 1061670 w 3662637"/>
              <a:gd name="connsiteY10-5898" fmla="*/ 857226 h 4492350"/>
              <a:gd name="connsiteX11-5899" fmla="*/ 1162773 w 3662637"/>
              <a:gd name="connsiteY11-5900" fmla="*/ 2026621 h 4492350"/>
              <a:gd name="connsiteX12-5901" fmla="*/ 1682742 w 3662637"/>
              <a:gd name="connsiteY12-5902" fmla="*/ 2194318 h 4492350"/>
              <a:gd name="connsiteX13-5903" fmla="*/ 1924493 w 3662637"/>
              <a:gd name="connsiteY13-5904" fmla="*/ 0 h 4492350"/>
              <a:gd name="connsiteX14-5905" fmla="*/ 1995936 w 3662637"/>
              <a:gd name="connsiteY14-5906" fmla="*/ 986216 h 4492350"/>
              <a:gd name="connsiteX15-5907" fmla="*/ 1850065 w 3662637"/>
              <a:gd name="connsiteY15-5908" fmla="*/ 2060385 h 4492350"/>
              <a:gd name="connsiteX16-5909" fmla="*/ 2025596 w 3662637"/>
              <a:gd name="connsiteY16-5910" fmla="*/ 3046321 h 4492350"/>
              <a:gd name="connsiteX17-5911" fmla="*/ 2615609 w 3662637"/>
              <a:gd name="connsiteY17-5912" fmla="*/ 2519916 h 4492350"/>
              <a:gd name="connsiteX18-5913" fmla="*/ 2881796 w 3662637"/>
              <a:gd name="connsiteY18-5914" fmla="*/ 1291762 h 4492350"/>
              <a:gd name="connsiteX19-5915" fmla="*/ 2774911 w 3662637"/>
              <a:gd name="connsiteY19-5916" fmla="*/ 2383091 h 4492350"/>
              <a:gd name="connsiteX20-5917" fmla="*/ 3662637 w 3662637"/>
              <a:gd name="connsiteY20-5918" fmla="*/ 1124252 h 4492350"/>
              <a:gd name="connsiteX21-5919" fmla="*/ 2190307 w 3662637"/>
              <a:gd name="connsiteY21-5920" fmla="*/ 3370521 h 4492350"/>
              <a:gd name="connsiteX22-5921" fmla="*/ 2137144 w 3662637"/>
              <a:gd name="connsiteY22-5922" fmla="*/ 3817088 h 4492350"/>
              <a:gd name="connsiteX23-5923" fmla="*/ 3285460 w 3662637"/>
              <a:gd name="connsiteY23-5924" fmla="*/ 3094074 h 4492350"/>
              <a:gd name="connsiteX24-5925" fmla="*/ 2162419 w 3662637"/>
              <a:gd name="connsiteY24-5926" fmla="*/ 4030951 h 4492350"/>
              <a:gd name="connsiteX25-5927" fmla="*/ 2200940 w 3662637"/>
              <a:gd name="connsiteY25-5928" fmla="*/ 4476307 h 4492350"/>
              <a:gd name="connsiteX26-5929" fmla="*/ 2186296 w 3662637"/>
              <a:gd name="connsiteY26-5930" fmla="*/ 4491415 h 4492350"/>
              <a:gd name="connsiteX27-5931" fmla="*/ 1711842 w 3662637"/>
              <a:gd name="connsiteY27-5932" fmla="*/ 4492350 h 4492350"/>
              <a:gd name="connsiteX0-5933" fmla="*/ 1711842 w 3662637"/>
              <a:gd name="connsiteY0-5934" fmla="*/ 4492350 h 4492350"/>
              <a:gd name="connsiteX1-5935" fmla="*/ 1765005 w 3662637"/>
              <a:gd name="connsiteY1-5936" fmla="*/ 3785190 h 4492350"/>
              <a:gd name="connsiteX2-5937" fmla="*/ 1275907 w 3662637"/>
              <a:gd name="connsiteY2-5938" fmla="*/ 3381153 h 4492350"/>
              <a:gd name="connsiteX3-5939" fmla="*/ 0 w 3662637"/>
              <a:gd name="connsiteY3-5940" fmla="*/ 2945218 h 4492350"/>
              <a:gd name="connsiteX4-5941" fmla="*/ 1111196 w 3662637"/>
              <a:gd name="connsiteY4-5942" fmla="*/ 3238920 h 4492350"/>
              <a:gd name="connsiteX5-5943" fmla="*/ 381560 w 3662637"/>
              <a:gd name="connsiteY5-5944" fmla="*/ 2432058 h 4492350"/>
              <a:gd name="connsiteX6-5945" fmla="*/ 1743740 w 3662637"/>
              <a:gd name="connsiteY6-5946" fmla="*/ 3519376 h 4492350"/>
              <a:gd name="connsiteX7-5947" fmla="*/ 1652058 w 3662637"/>
              <a:gd name="connsiteY7-5948" fmla="*/ 2400346 h 4492350"/>
              <a:gd name="connsiteX8-5949" fmla="*/ 28261 w 3662637"/>
              <a:gd name="connsiteY8-5950" fmla="*/ 742880 h 4492350"/>
              <a:gd name="connsiteX9-5951" fmla="*/ 956930 w 3662637"/>
              <a:gd name="connsiteY9-5952" fmla="*/ 1924493 h 4492350"/>
              <a:gd name="connsiteX10-5953" fmla="*/ 1061670 w 3662637"/>
              <a:gd name="connsiteY10-5954" fmla="*/ 857226 h 4492350"/>
              <a:gd name="connsiteX11-5955" fmla="*/ 1162773 w 3662637"/>
              <a:gd name="connsiteY11-5956" fmla="*/ 2026621 h 4492350"/>
              <a:gd name="connsiteX12-5957" fmla="*/ 1682742 w 3662637"/>
              <a:gd name="connsiteY12-5958" fmla="*/ 2194318 h 4492350"/>
              <a:gd name="connsiteX13-5959" fmla="*/ 1924493 w 3662637"/>
              <a:gd name="connsiteY13-5960" fmla="*/ 0 h 4492350"/>
              <a:gd name="connsiteX14-5961" fmla="*/ 1995936 w 3662637"/>
              <a:gd name="connsiteY14-5962" fmla="*/ 986216 h 4492350"/>
              <a:gd name="connsiteX15-5963" fmla="*/ 1850065 w 3662637"/>
              <a:gd name="connsiteY15-5964" fmla="*/ 2060385 h 4492350"/>
              <a:gd name="connsiteX16-5965" fmla="*/ 2025596 w 3662637"/>
              <a:gd name="connsiteY16-5966" fmla="*/ 3046321 h 4492350"/>
              <a:gd name="connsiteX17-5967" fmla="*/ 2615609 w 3662637"/>
              <a:gd name="connsiteY17-5968" fmla="*/ 2519916 h 4492350"/>
              <a:gd name="connsiteX18-5969" fmla="*/ 2881796 w 3662637"/>
              <a:gd name="connsiteY18-5970" fmla="*/ 1291762 h 4492350"/>
              <a:gd name="connsiteX19-5971" fmla="*/ 2774911 w 3662637"/>
              <a:gd name="connsiteY19-5972" fmla="*/ 2383091 h 4492350"/>
              <a:gd name="connsiteX20-5973" fmla="*/ 3662637 w 3662637"/>
              <a:gd name="connsiteY20-5974" fmla="*/ 1124252 h 4492350"/>
              <a:gd name="connsiteX21-5975" fmla="*/ 2190307 w 3662637"/>
              <a:gd name="connsiteY21-5976" fmla="*/ 3370521 h 4492350"/>
              <a:gd name="connsiteX22-5977" fmla="*/ 2137144 w 3662637"/>
              <a:gd name="connsiteY22-5978" fmla="*/ 3817088 h 4492350"/>
              <a:gd name="connsiteX23-5979" fmla="*/ 3285460 w 3662637"/>
              <a:gd name="connsiteY23-5980" fmla="*/ 3094074 h 4492350"/>
              <a:gd name="connsiteX24-5981" fmla="*/ 2162419 w 3662637"/>
              <a:gd name="connsiteY24-5982" fmla="*/ 4030951 h 4492350"/>
              <a:gd name="connsiteX25-5983" fmla="*/ 2200940 w 3662637"/>
              <a:gd name="connsiteY25-5984" fmla="*/ 4476307 h 4492350"/>
              <a:gd name="connsiteX26-5985" fmla="*/ 2186296 w 3662637"/>
              <a:gd name="connsiteY26-5986" fmla="*/ 4491415 h 4492350"/>
              <a:gd name="connsiteX27-5987" fmla="*/ 1711842 w 3662637"/>
              <a:gd name="connsiteY27-5988" fmla="*/ 4492350 h 4492350"/>
              <a:gd name="connsiteX0-5989" fmla="*/ 1711842 w 3662637"/>
              <a:gd name="connsiteY0-5990" fmla="*/ 4492350 h 4492350"/>
              <a:gd name="connsiteX1-5991" fmla="*/ 1765005 w 3662637"/>
              <a:gd name="connsiteY1-5992" fmla="*/ 3785190 h 4492350"/>
              <a:gd name="connsiteX2-5993" fmla="*/ 1275907 w 3662637"/>
              <a:gd name="connsiteY2-5994" fmla="*/ 3381153 h 4492350"/>
              <a:gd name="connsiteX3-5995" fmla="*/ 0 w 3662637"/>
              <a:gd name="connsiteY3-5996" fmla="*/ 2945218 h 4492350"/>
              <a:gd name="connsiteX4-5997" fmla="*/ 1111196 w 3662637"/>
              <a:gd name="connsiteY4-5998" fmla="*/ 3238920 h 4492350"/>
              <a:gd name="connsiteX5-5999" fmla="*/ 381560 w 3662637"/>
              <a:gd name="connsiteY5-6000" fmla="*/ 2432058 h 4492350"/>
              <a:gd name="connsiteX6-6001" fmla="*/ 1743740 w 3662637"/>
              <a:gd name="connsiteY6-6002" fmla="*/ 3519376 h 4492350"/>
              <a:gd name="connsiteX7-6003" fmla="*/ 1652058 w 3662637"/>
              <a:gd name="connsiteY7-6004" fmla="*/ 2400346 h 4492350"/>
              <a:gd name="connsiteX8-6005" fmla="*/ 28261 w 3662637"/>
              <a:gd name="connsiteY8-6006" fmla="*/ 742880 h 4492350"/>
              <a:gd name="connsiteX9-6007" fmla="*/ 956930 w 3662637"/>
              <a:gd name="connsiteY9-6008" fmla="*/ 1924493 h 4492350"/>
              <a:gd name="connsiteX10-6009" fmla="*/ 1061670 w 3662637"/>
              <a:gd name="connsiteY10-6010" fmla="*/ 857226 h 4492350"/>
              <a:gd name="connsiteX11-6011" fmla="*/ 1162773 w 3662637"/>
              <a:gd name="connsiteY11-6012" fmla="*/ 2026621 h 4492350"/>
              <a:gd name="connsiteX12-6013" fmla="*/ 1682742 w 3662637"/>
              <a:gd name="connsiteY12-6014" fmla="*/ 2194318 h 4492350"/>
              <a:gd name="connsiteX13-6015" fmla="*/ 1924493 w 3662637"/>
              <a:gd name="connsiteY13-6016" fmla="*/ 0 h 4492350"/>
              <a:gd name="connsiteX14-6017" fmla="*/ 1995936 w 3662637"/>
              <a:gd name="connsiteY14-6018" fmla="*/ 986216 h 4492350"/>
              <a:gd name="connsiteX15-6019" fmla="*/ 1850065 w 3662637"/>
              <a:gd name="connsiteY15-6020" fmla="*/ 2060385 h 4492350"/>
              <a:gd name="connsiteX16-6021" fmla="*/ 2025596 w 3662637"/>
              <a:gd name="connsiteY16-6022" fmla="*/ 3046321 h 4492350"/>
              <a:gd name="connsiteX17-6023" fmla="*/ 2615609 w 3662637"/>
              <a:gd name="connsiteY17-6024" fmla="*/ 2519916 h 4492350"/>
              <a:gd name="connsiteX18-6025" fmla="*/ 2881796 w 3662637"/>
              <a:gd name="connsiteY18-6026" fmla="*/ 1291762 h 4492350"/>
              <a:gd name="connsiteX19-6027" fmla="*/ 2774911 w 3662637"/>
              <a:gd name="connsiteY19-6028" fmla="*/ 2383091 h 4492350"/>
              <a:gd name="connsiteX20-6029" fmla="*/ 3662637 w 3662637"/>
              <a:gd name="connsiteY20-6030" fmla="*/ 1124252 h 4492350"/>
              <a:gd name="connsiteX21-6031" fmla="*/ 2190307 w 3662637"/>
              <a:gd name="connsiteY21-6032" fmla="*/ 3370521 h 4492350"/>
              <a:gd name="connsiteX22-6033" fmla="*/ 2137144 w 3662637"/>
              <a:gd name="connsiteY22-6034" fmla="*/ 3817088 h 4492350"/>
              <a:gd name="connsiteX23-6035" fmla="*/ 3285460 w 3662637"/>
              <a:gd name="connsiteY23-6036" fmla="*/ 3094074 h 4492350"/>
              <a:gd name="connsiteX24-6037" fmla="*/ 2162419 w 3662637"/>
              <a:gd name="connsiteY24-6038" fmla="*/ 4030951 h 4492350"/>
              <a:gd name="connsiteX25-6039" fmla="*/ 2200940 w 3662637"/>
              <a:gd name="connsiteY25-6040" fmla="*/ 4476307 h 4492350"/>
              <a:gd name="connsiteX26-6041" fmla="*/ 2186296 w 3662637"/>
              <a:gd name="connsiteY26-6042" fmla="*/ 4491415 h 4492350"/>
              <a:gd name="connsiteX27-6043" fmla="*/ 1711842 w 3662637"/>
              <a:gd name="connsiteY27-6044" fmla="*/ 4492350 h 4492350"/>
              <a:gd name="connsiteX0-6045" fmla="*/ 1711842 w 3662637"/>
              <a:gd name="connsiteY0-6046" fmla="*/ 4492350 h 4492350"/>
              <a:gd name="connsiteX1-6047" fmla="*/ 1765005 w 3662637"/>
              <a:gd name="connsiteY1-6048" fmla="*/ 3785190 h 4492350"/>
              <a:gd name="connsiteX2-6049" fmla="*/ 1275907 w 3662637"/>
              <a:gd name="connsiteY2-6050" fmla="*/ 3381153 h 4492350"/>
              <a:gd name="connsiteX3-6051" fmla="*/ 0 w 3662637"/>
              <a:gd name="connsiteY3-6052" fmla="*/ 2945218 h 4492350"/>
              <a:gd name="connsiteX4-6053" fmla="*/ 1111196 w 3662637"/>
              <a:gd name="connsiteY4-6054" fmla="*/ 3238920 h 4492350"/>
              <a:gd name="connsiteX5-6055" fmla="*/ 381560 w 3662637"/>
              <a:gd name="connsiteY5-6056" fmla="*/ 2432058 h 4492350"/>
              <a:gd name="connsiteX6-6057" fmla="*/ 1743740 w 3662637"/>
              <a:gd name="connsiteY6-6058" fmla="*/ 3519376 h 4492350"/>
              <a:gd name="connsiteX7-6059" fmla="*/ 1652058 w 3662637"/>
              <a:gd name="connsiteY7-6060" fmla="*/ 2400346 h 4492350"/>
              <a:gd name="connsiteX8-6061" fmla="*/ 28261 w 3662637"/>
              <a:gd name="connsiteY8-6062" fmla="*/ 742880 h 4492350"/>
              <a:gd name="connsiteX9-6063" fmla="*/ 956930 w 3662637"/>
              <a:gd name="connsiteY9-6064" fmla="*/ 1924493 h 4492350"/>
              <a:gd name="connsiteX10-6065" fmla="*/ 1061670 w 3662637"/>
              <a:gd name="connsiteY10-6066" fmla="*/ 857226 h 4492350"/>
              <a:gd name="connsiteX11-6067" fmla="*/ 1162773 w 3662637"/>
              <a:gd name="connsiteY11-6068" fmla="*/ 2026621 h 4492350"/>
              <a:gd name="connsiteX12-6069" fmla="*/ 1682742 w 3662637"/>
              <a:gd name="connsiteY12-6070" fmla="*/ 2194318 h 4492350"/>
              <a:gd name="connsiteX13-6071" fmla="*/ 1924493 w 3662637"/>
              <a:gd name="connsiteY13-6072" fmla="*/ 0 h 4492350"/>
              <a:gd name="connsiteX14-6073" fmla="*/ 1995936 w 3662637"/>
              <a:gd name="connsiteY14-6074" fmla="*/ 986216 h 4492350"/>
              <a:gd name="connsiteX15-6075" fmla="*/ 1850065 w 3662637"/>
              <a:gd name="connsiteY15-6076" fmla="*/ 2060385 h 4492350"/>
              <a:gd name="connsiteX16-6077" fmla="*/ 2025596 w 3662637"/>
              <a:gd name="connsiteY16-6078" fmla="*/ 3046321 h 4492350"/>
              <a:gd name="connsiteX17-6079" fmla="*/ 2615609 w 3662637"/>
              <a:gd name="connsiteY17-6080" fmla="*/ 2519916 h 4492350"/>
              <a:gd name="connsiteX18-6081" fmla="*/ 2881796 w 3662637"/>
              <a:gd name="connsiteY18-6082" fmla="*/ 1291762 h 4492350"/>
              <a:gd name="connsiteX19-6083" fmla="*/ 2774911 w 3662637"/>
              <a:gd name="connsiteY19-6084" fmla="*/ 2383091 h 4492350"/>
              <a:gd name="connsiteX20-6085" fmla="*/ 3662637 w 3662637"/>
              <a:gd name="connsiteY20-6086" fmla="*/ 1124252 h 4492350"/>
              <a:gd name="connsiteX21-6087" fmla="*/ 2190307 w 3662637"/>
              <a:gd name="connsiteY21-6088" fmla="*/ 3370521 h 4492350"/>
              <a:gd name="connsiteX22-6089" fmla="*/ 2137144 w 3662637"/>
              <a:gd name="connsiteY22-6090" fmla="*/ 3817088 h 4492350"/>
              <a:gd name="connsiteX23-6091" fmla="*/ 3285460 w 3662637"/>
              <a:gd name="connsiteY23-6092" fmla="*/ 3094074 h 4492350"/>
              <a:gd name="connsiteX24-6093" fmla="*/ 2162419 w 3662637"/>
              <a:gd name="connsiteY24-6094" fmla="*/ 4030951 h 4492350"/>
              <a:gd name="connsiteX25-6095" fmla="*/ 2200940 w 3662637"/>
              <a:gd name="connsiteY25-6096" fmla="*/ 4476307 h 4492350"/>
              <a:gd name="connsiteX26-6097" fmla="*/ 2186296 w 3662637"/>
              <a:gd name="connsiteY26-6098" fmla="*/ 4491415 h 4492350"/>
              <a:gd name="connsiteX27-6099" fmla="*/ 1711842 w 3662637"/>
              <a:gd name="connsiteY27-6100" fmla="*/ 4492350 h 4492350"/>
              <a:gd name="connsiteX0-6101" fmla="*/ 1711842 w 3662637"/>
              <a:gd name="connsiteY0-6102" fmla="*/ 4492350 h 4492350"/>
              <a:gd name="connsiteX1-6103" fmla="*/ 1765005 w 3662637"/>
              <a:gd name="connsiteY1-6104" fmla="*/ 3785190 h 4492350"/>
              <a:gd name="connsiteX2-6105" fmla="*/ 1275907 w 3662637"/>
              <a:gd name="connsiteY2-6106" fmla="*/ 3381153 h 4492350"/>
              <a:gd name="connsiteX3-6107" fmla="*/ 0 w 3662637"/>
              <a:gd name="connsiteY3-6108" fmla="*/ 2945218 h 4492350"/>
              <a:gd name="connsiteX4-6109" fmla="*/ 1111196 w 3662637"/>
              <a:gd name="connsiteY4-6110" fmla="*/ 3238920 h 4492350"/>
              <a:gd name="connsiteX5-6111" fmla="*/ 381560 w 3662637"/>
              <a:gd name="connsiteY5-6112" fmla="*/ 2432058 h 4492350"/>
              <a:gd name="connsiteX6-6113" fmla="*/ 1743740 w 3662637"/>
              <a:gd name="connsiteY6-6114" fmla="*/ 3519376 h 4492350"/>
              <a:gd name="connsiteX7-6115" fmla="*/ 1652058 w 3662637"/>
              <a:gd name="connsiteY7-6116" fmla="*/ 2400346 h 4492350"/>
              <a:gd name="connsiteX8-6117" fmla="*/ 28261 w 3662637"/>
              <a:gd name="connsiteY8-6118" fmla="*/ 742880 h 4492350"/>
              <a:gd name="connsiteX9-6119" fmla="*/ 956930 w 3662637"/>
              <a:gd name="connsiteY9-6120" fmla="*/ 1924493 h 4492350"/>
              <a:gd name="connsiteX10-6121" fmla="*/ 1061670 w 3662637"/>
              <a:gd name="connsiteY10-6122" fmla="*/ 857226 h 4492350"/>
              <a:gd name="connsiteX11-6123" fmla="*/ 1162773 w 3662637"/>
              <a:gd name="connsiteY11-6124" fmla="*/ 2026621 h 4492350"/>
              <a:gd name="connsiteX12-6125" fmla="*/ 1682742 w 3662637"/>
              <a:gd name="connsiteY12-6126" fmla="*/ 2194318 h 4492350"/>
              <a:gd name="connsiteX13-6127" fmla="*/ 1924493 w 3662637"/>
              <a:gd name="connsiteY13-6128" fmla="*/ 0 h 4492350"/>
              <a:gd name="connsiteX14-6129" fmla="*/ 1995936 w 3662637"/>
              <a:gd name="connsiteY14-6130" fmla="*/ 986216 h 4492350"/>
              <a:gd name="connsiteX15-6131" fmla="*/ 1850065 w 3662637"/>
              <a:gd name="connsiteY15-6132" fmla="*/ 2060385 h 4492350"/>
              <a:gd name="connsiteX16-6133" fmla="*/ 2025596 w 3662637"/>
              <a:gd name="connsiteY16-6134" fmla="*/ 3046321 h 4492350"/>
              <a:gd name="connsiteX17-6135" fmla="*/ 2615609 w 3662637"/>
              <a:gd name="connsiteY17-6136" fmla="*/ 2519916 h 4492350"/>
              <a:gd name="connsiteX18-6137" fmla="*/ 2881796 w 3662637"/>
              <a:gd name="connsiteY18-6138" fmla="*/ 1291762 h 4492350"/>
              <a:gd name="connsiteX19-6139" fmla="*/ 2774911 w 3662637"/>
              <a:gd name="connsiteY19-6140" fmla="*/ 2383091 h 4492350"/>
              <a:gd name="connsiteX20-6141" fmla="*/ 3662637 w 3662637"/>
              <a:gd name="connsiteY20-6142" fmla="*/ 1124252 h 4492350"/>
              <a:gd name="connsiteX21-6143" fmla="*/ 2190307 w 3662637"/>
              <a:gd name="connsiteY21-6144" fmla="*/ 3370521 h 4492350"/>
              <a:gd name="connsiteX22-6145" fmla="*/ 2137144 w 3662637"/>
              <a:gd name="connsiteY22-6146" fmla="*/ 3817088 h 4492350"/>
              <a:gd name="connsiteX23-6147" fmla="*/ 3285460 w 3662637"/>
              <a:gd name="connsiteY23-6148" fmla="*/ 3094074 h 4492350"/>
              <a:gd name="connsiteX24-6149" fmla="*/ 2162419 w 3662637"/>
              <a:gd name="connsiteY24-6150" fmla="*/ 4030951 h 4492350"/>
              <a:gd name="connsiteX25-6151" fmla="*/ 2200940 w 3662637"/>
              <a:gd name="connsiteY25-6152" fmla="*/ 4476307 h 4492350"/>
              <a:gd name="connsiteX26-6153" fmla="*/ 2186296 w 3662637"/>
              <a:gd name="connsiteY26-6154" fmla="*/ 4491415 h 4492350"/>
              <a:gd name="connsiteX27-6155" fmla="*/ 1711842 w 3662637"/>
              <a:gd name="connsiteY27-6156" fmla="*/ 4492350 h 4492350"/>
              <a:gd name="connsiteX0-6157" fmla="*/ 1711842 w 3662637"/>
              <a:gd name="connsiteY0-6158" fmla="*/ 4492350 h 4492350"/>
              <a:gd name="connsiteX1-6159" fmla="*/ 1765005 w 3662637"/>
              <a:gd name="connsiteY1-6160" fmla="*/ 3785190 h 4492350"/>
              <a:gd name="connsiteX2-6161" fmla="*/ 1275907 w 3662637"/>
              <a:gd name="connsiteY2-6162" fmla="*/ 3381153 h 4492350"/>
              <a:gd name="connsiteX3-6163" fmla="*/ 0 w 3662637"/>
              <a:gd name="connsiteY3-6164" fmla="*/ 2945218 h 4492350"/>
              <a:gd name="connsiteX4-6165" fmla="*/ 1111196 w 3662637"/>
              <a:gd name="connsiteY4-6166" fmla="*/ 3238920 h 4492350"/>
              <a:gd name="connsiteX5-6167" fmla="*/ 381560 w 3662637"/>
              <a:gd name="connsiteY5-6168" fmla="*/ 2432058 h 4492350"/>
              <a:gd name="connsiteX6-6169" fmla="*/ 1743740 w 3662637"/>
              <a:gd name="connsiteY6-6170" fmla="*/ 3519376 h 4492350"/>
              <a:gd name="connsiteX7-6171" fmla="*/ 1652058 w 3662637"/>
              <a:gd name="connsiteY7-6172" fmla="*/ 2400346 h 4492350"/>
              <a:gd name="connsiteX8-6173" fmla="*/ 28261 w 3662637"/>
              <a:gd name="connsiteY8-6174" fmla="*/ 742880 h 4492350"/>
              <a:gd name="connsiteX9-6175" fmla="*/ 956930 w 3662637"/>
              <a:gd name="connsiteY9-6176" fmla="*/ 1924493 h 4492350"/>
              <a:gd name="connsiteX10-6177" fmla="*/ 1061670 w 3662637"/>
              <a:gd name="connsiteY10-6178" fmla="*/ 857226 h 4492350"/>
              <a:gd name="connsiteX11-6179" fmla="*/ 1162773 w 3662637"/>
              <a:gd name="connsiteY11-6180" fmla="*/ 2026621 h 4492350"/>
              <a:gd name="connsiteX12-6181" fmla="*/ 1682742 w 3662637"/>
              <a:gd name="connsiteY12-6182" fmla="*/ 2194318 h 4492350"/>
              <a:gd name="connsiteX13-6183" fmla="*/ 1924493 w 3662637"/>
              <a:gd name="connsiteY13-6184" fmla="*/ 0 h 4492350"/>
              <a:gd name="connsiteX14-6185" fmla="*/ 1995936 w 3662637"/>
              <a:gd name="connsiteY14-6186" fmla="*/ 986216 h 4492350"/>
              <a:gd name="connsiteX15-6187" fmla="*/ 1850065 w 3662637"/>
              <a:gd name="connsiteY15-6188" fmla="*/ 2060385 h 4492350"/>
              <a:gd name="connsiteX16-6189" fmla="*/ 2025596 w 3662637"/>
              <a:gd name="connsiteY16-6190" fmla="*/ 3046321 h 4492350"/>
              <a:gd name="connsiteX17-6191" fmla="*/ 2615609 w 3662637"/>
              <a:gd name="connsiteY17-6192" fmla="*/ 2519916 h 4492350"/>
              <a:gd name="connsiteX18-6193" fmla="*/ 2881796 w 3662637"/>
              <a:gd name="connsiteY18-6194" fmla="*/ 1291762 h 4492350"/>
              <a:gd name="connsiteX19-6195" fmla="*/ 2774911 w 3662637"/>
              <a:gd name="connsiteY19-6196" fmla="*/ 2383091 h 4492350"/>
              <a:gd name="connsiteX20-6197" fmla="*/ 3662637 w 3662637"/>
              <a:gd name="connsiteY20-6198" fmla="*/ 1124252 h 4492350"/>
              <a:gd name="connsiteX21-6199" fmla="*/ 2190307 w 3662637"/>
              <a:gd name="connsiteY21-6200" fmla="*/ 3370521 h 4492350"/>
              <a:gd name="connsiteX22-6201" fmla="*/ 2137144 w 3662637"/>
              <a:gd name="connsiteY22-6202" fmla="*/ 3817088 h 4492350"/>
              <a:gd name="connsiteX23-6203" fmla="*/ 3285460 w 3662637"/>
              <a:gd name="connsiteY23-6204" fmla="*/ 3094074 h 4492350"/>
              <a:gd name="connsiteX24-6205" fmla="*/ 2162419 w 3662637"/>
              <a:gd name="connsiteY24-6206" fmla="*/ 4030951 h 4492350"/>
              <a:gd name="connsiteX25-6207" fmla="*/ 2200940 w 3662637"/>
              <a:gd name="connsiteY25-6208" fmla="*/ 4476307 h 4492350"/>
              <a:gd name="connsiteX26-6209" fmla="*/ 2186296 w 3662637"/>
              <a:gd name="connsiteY26-6210" fmla="*/ 4491415 h 4492350"/>
              <a:gd name="connsiteX27-6211" fmla="*/ 1711842 w 3662637"/>
              <a:gd name="connsiteY27-6212" fmla="*/ 4492350 h 4492350"/>
              <a:gd name="connsiteX0-6213" fmla="*/ 1687779 w 3638574"/>
              <a:gd name="connsiteY0-6214" fmla="*/ 4492350 h 4492350"/>
              <a:gd name="connsiteX1-6215" fmla="*/ 1740942 w 3638574"/>
              <a:gd name="connsiteY1-6216" fmla="*/ 3785190 h 4492350"/>
              <a:gd name="connsiteX2-6217" fmla="*/ 1251844 w 3638574"/>
              <a:gd name="connsiteY2-6218" fmla="*/ 3381153 h 4492350"/>
              <a:gd name="connsiteX3-6219" fmla="*/ 0 w 3638574"/>
              <a:gd name="connsiteY3-6220" fmla="*/ 2917145 h 4492350"/>
              <a:gd name="connsiteX4-6221" fmla="*/ 1087133 w 3638574"/>
              <a:gd name="connsiteY4-6222" fmla="*/ 3238920 h 4492350"/>
              <a:gd name="connsiteX5-6223" fmla="*/ 357497 w 3638574"/>
              <a:gd name="connsiteY5-6224" fmla="*/ 2432058 h 4492350"/>
              <a:gd name="connsiteX6-6225" fmla="*/ 1719677 w 3638574"/>
              <a:gd name="connsiteY6-6226" fmla="*/ 3519376 h 4492350"/>
              <a:gd name="connsiteX7-6227" fmla="*/ 1627995 w 3638574"/>
              <a:gd name="connsiteY7-6228" fmla="*/ 2400346 h 4492350"/>
              <a:gd name="connsiteX8-6229" fmla="*/ 4198 w 3638574"/>
              <a:gd name="connsiteY8-6230" fmla="*/ 742880 h 4492350"/>
              <a:gd name="connsiteX9-6231" fmla="*/ 932867 w 3638574"/>
              <a:gd name="connsiteY9-6232" fmla="*/ 1924493 h 4492350"/>
              <a:gd name="connsiteX10-6233" fmla="*/ 1037607 w 3638574"/>
              <a:gd name="connsiteY10-6234" fmla="*/ 857226 h 4492350"/>
              <a:gd name="connsiteX11-6235" fmla="*/ 1138710 w 3638574"/>
              <a:gd name="connsiteY11-6236" fmla="*/ 2026621 h 4492350"/>
              <a:gd name="connsiteX12-6237" fmla="*/ 1658679 w 3638574"/>
              <a:gd name="connsiteY12-6238" fmla="*/ 2194318 h 4492350"/>
              <a:gd name="connsiteX13-6239" fmla="*/ 1900430 w 3638574"/>
              <a:gd name="connsiteY13-6240" fmla="*/ 0 h 4492350"/>
              <a:gd name="connsiteX14-6241" fmla="*/ 1971873 w 3638574"/>
              <a:gd name="connsiteY14-6242" fmla="*/ 986216 h 4492350"/>
              <a:gd name="connsiteX15-6243" fmla="*/ 1826002 w 3638574"/>
              <a:gd name="connsiteY15-6244" fmla="*/ 2060385 h 4492350"/>
              <a:gd name="connsiteX16-6245" fmla="*/ 2001533 w 3638574"/>
              <a:gd name="connsiteY16-6246" fmla="*/ 3046321 h 4492350"/>
              <a:gd name="connsiteX17-6247" fmla="*/ 2591546 w 3638574"/>
              <a:gd name="connsiteY17-6248" fmla="*/ 2519916 h 4492350"/>
              <a:gd name="connsiteX18-6249" fmla="*/ 2857733 w 3638574"/>
              <a:gd name="connsiteY18-6250" fmla="*/ 1291762 h 4492350"/>
              <a:gd name="connsiteX19-6251" fmla="*/ 2750848 w 3638574"/>
              <a:gd name="connsiteY19-6252" fmla="*/ 2383091 h 4492350"/>
              <a:gd name="connsiteX20-6253" fmla="*/ 3638574 w 3638574"/>
              <a:gd name="connsiteY20-6254" fmla="*/ 1124252 h 4492350"/>
              <a:gd name="connsiteX21-6255" fmla="*/ 2166244 w 3638574"/>
              <a:gd name="connsiteY21-6256" fmla="*/ 3370521 h 4492350"/>
              <a:gd name="connsiteX22-6257" fmla="*/ 2113081 w 3638574"/>
              <a:gd name="connsiteY22-6258" fmla="*/ 3817088 h 4492350"/>
              <a:gd name="connsiteX23-6259" fmla="*/ 3261397 w 3638574"/>
              <a:gd name="connsiteY23-6260" fmla="*/ 3094074 h 4492350"/>
              <a:gd name="connsiteX24-6261" fmla="*/ 2138356 w 3638574"/>
              <a:gd name="connsiteY24-6262" fmla="*/ 4030951 h 4492350"/>
              <a:gd name="connsiteX25-6263" fmla="*/ 2176877 w 3638574"/>
              <a:gd name="connsiteY25-6264" fmla="*/ 4476307 h 4492350"/>
              <a:gd name="connsiteX26-6265" fmla="*/ 2162233 w 3638574"/>
              <a:gd name="connsiteY26-6266" fmla="*/ 4491415 h 4492350"/>
              <a:gd name="connsiteX27-6267" fmla="*/ 1687779 w 3638574"/>
              <a:gd name="connsiteY27-6268" fmla="*/ 4492350 h 4492350"/>
              <a:gd name="connsiteX0-6269" fmla="*/ 1687779 w 3638574"/>
              <a:gd name="connsiteY0-6270" fmla="*/ 4492350 h 4492350"/>
              <a:gd name="connsiteX1-6271" fmla="*/ 1740942 w 3638574"/>
              <a:gd name="connsiteY1-6272" fmla="*/ 3785190 h 4492350"/>
              <a:gd name="connsiteX2-6273" fmla="*/ 1251844 w 3638574"/>
              <a:gd name="connsiteY2-6274" fmla="*/ 3381153 h 4492350"/>
              <a:gd name="connsiteX3-6275" fmla="*/ 0 w 3638574"/>
              <a:gd name="connsiteY3-6276" fmla="*/ 2917145 h 4492350"/>
              <a:gd name="connsiteX4-6277" fmla="*/ 1087133 w 3638574"/>
              <a:gd name="connsiteY4-6278" fmla="*/ 3238920 h 4492350"/>
              <a:gd name="connsiteX5-6279" fmla="*/ 357497 w 3638574"/>
              <a:gd name="connsiteY5-6280" fmla="*/ 2432058 h 4492350"/>
              <a:gd name="connsiteX6-6281" fmla="*/ 1719677 w 3638574"/>
              <a:gd name="connsiteY6-6282" fmla="*/ 3519376 h 4492350"/>
              <a:gd name="connsiteX7-6283" fmla="*/ 1627995 w 3638574"/>
              <a:gd name="connsiteY7-6284" fmla="*/ 2400346 h 4492350"/>
              <a:gd name="connsiteX8-6285" fmla="*/ 4198 w 3638574"/>
              <a:gd name="connsiteY8-6286" fmla="*/ 742880 h 4492350"/>
              <a:gd name="connsiteX9-6287" fmla="*/ 932867 w 3638574"/>
              <a:gd name="connsiteY9-6288" fmla="*/ 1924493 h 4492350"/>
              <a:gd name="connsiteX10-6289" fmla="*/ 1037607 w 3638574"/>
              <a:gd name="connsiteY10-6290" fmla="*/ 857226 h 4492350"/>
              <a:gd name="connsiteX11-6291" fmla="*/ 1138710 w 3638574"/>
              <a:gd name="connsiteY11-6292" fmla="*/ 2026621 h 4492350"/>
              <a:gd name="connsiteX12-6293" fmla="*/ 1658679 w 3638574"/>
              <a:gd name="connsiteY12-6294" fmla="*/ 2194318 h 4492350"/>
              <a:gd name="connsiteX13-6295" fmla="*/ 1900430 w 3638574"/>
              <a:gd name="connsiteY13-6296" fmla="*/ 0 h 4492350"/>
              <a:gd name="connsiteX14-6297" fmla="*/ 1971873 w 3638574"/>
              <a:gd name="connsiteY14-6298" fmla="*/ 986216 h 4492350"/>
              <a:gd name="connsiteX15-6299" fmla="*/ 1826002 w 3638574"/>
              <a:gd name="connsiteY15-6300" fmla="*/ 2060385 h 4492350"/>
              <a:gd name="connsiteX16-6301" fmla="*/ 2001533 w 3638574"/>
              <a:gd name="connsiteY16-6302" fmla="*/ 3046321 h 4492350"/>
              <a:gd name="connsiteX17-6303" fmla="*/ 2591546 w 3638574"/>
              <a:gd name="connsiteY17-6304" fmla="*/ 2519916 h 4492350"/>
              <a:gd name="connsiteX18-6305" fmla="*/ 2857733 w 3638574"/>
              <a:gd name="connsiteY18-6306" fmla="*/ 1291762 h 4492350"/>
              <a:gd name="connsiteX19-6307" fmla="*/ 2750848 w 3638574"/>
              <a:gd name="connsiteY19-6308" fmla="*/ 2383091 h 4492350"/>
              <a:gd name="connsiteX20-6309" fmla="*/ 3638574 w 3638574"/>
              <a:gd name="connsiteY20-6310" fmla="*/ 1124252 h 4492350"/>
              <a:gd name="connsiteX21-6311" fmla="*/ 2166244 w 3638574"/>
              <a:gd name="connsiteY21-6312" fmla="*/ 3370521 h 4492350"/>
              <a:gd name="connsiteX22-6313" fmla="*/ 2113081 w 3638574"/>
              <a:gd name="connsiteY22-6314" fmla="*/ 3817088 h 4492350"/>
              <a:gd name="connsiteX23-6315" fmla="*/ 3261397 w 3638574"/>
              <a:gd name="connsiteY23-6316" fmla="*/ 3094074 h 4492350"/>
              <a:gd name="connsiteX24-6317" fmla="*/ 2138356 w 3638574"/>
              <a:gd name="connsiteY24-6318" fmla="*/ 4030951 h 4492350"/>
              <a:gd name="connsiteX25-6319" fmla="*/ 2176877 w 3638574"/>
              <a:gd name="connsiteY25-6320" fmla="*/ 4476307 h 4492350"/>
              <a:gd name="connsiteX26-6321" fmla="*/ 2162233 w 3638574"/>
              <a:gd name="connsiteY26-6322" fmla="*/ 4491415 h 4492350"/>
              <a:gd name="connsiteX27-6323" fmla="*/ 1687779 w 3638574"/>
              <a:gd name="connsiteY27-6324" fmla="*/ 4492350 h 4492350"/>
              <a:gd name="connsiteX0-6325" fmla="*/ 1687779 w 3638574"/>
              <a:gd name="connsiteY0-6326" fmla="*/ 4492350 h 4492350"/>
              <a:gd name="connsiteX1-6327" fmla="*/ 1740942 w 3638574"/>
              <a:gd name="connsiteY1-6328" fmla="*/ 3785190 h 4492350"/>
              <a:gd name="connsiteX2-6329" fmla="*/ 1251844 w 3638574"/>
              <a:gd name="connsiteY2-6330" fmla="*/ 3381153 h 4492350"/>
              <a:gd name="connsiteX3-6331" fmla="*/ 0 w 3638574"/>
              <a:gd name="connsiteY3-6332" fmla="*/ 2917145 h 4492350"/>
              <a:gd name="connsiteX4-6333" fmla="*/ 1087133 w 3638574"/>
              <a:gd name="connsiteY4-6334" fmla="*/ 3238920 h 4492350"/>
              <a:gd name="connsiteX5-6335" fmla="*/ 357497 w 3638574"/>
              <a:gd name="connsiteY5-6336" fmla="*/ 2432058 h 4492350"/>
              <a:gd name="connsiteX6-6337" fmla="*/ 1719677 w 3638574"/>
              <a:gd name="connsiteY6-6338" fmla="*/ 3519376 h 4492350"/>
              <a:gd name="connsiteX7-6339" fmla="*/ 1627995 w 3638574"/>
              <a:gd name="connsiteY7-6340" fmla="*/ 2400346 h 4492350"/>
              <a:gd name="connsiteX8-6341" fmla="*/ 4198 w 3638574"/>
              <a:gd name="connsiteY8-6342" fmla="*/ 742880 h 4492350"/>
              <a:gd name="connsiteX9-6343" fmla="*/ 932867 w 3638574"/>
              <a:gd name="connsiteY9-6344" fmla="*/ 1924493 h 4492350"/>
              <a:gd name="connsiteX10-6345" fmla="*/ 1037607 w 3638574"/>
              <a:gd name="connsiteY10-6346" fmla="*/ 857226 h 4492350"/>
              <a:gd name="connsiteX11-6347" fmla="*/ 1138710 w 3638574"/>
              <a:gd name="connsiteY11-6348" fmla="*/ 2026621 h 4492350"/>
              <a:gd name="connsiteX12-6349" fmla="*/ 1658679 w 3638574"/>
              <a:gd name="connsiteY12-6350" fmla="*/ 2194318 h 4492350"/>
              <a:gd name="connsiteX13-6351" fmla="*/ 1900430 w 3638574"/>
              <a:gd name="connsiteY13-6352" fmla="*/ 0 h 4492350"/>
              <a:gd name="connsiteX14-6353" fmla="*/ 1971873 w 3638574"/>
              <a:gd name="connsiteY14-6354" fmla="*/ 986216 h 4492350"/>
              <a:gd name="connsiteX15-6355" fmla="*/ 1826002 w 3638574"/>
              <a:gd name="connsiteY15-6356" fmla="*/ 2060385 h 4492350"/>
              <a:gd name="connsiteX16-6357" fmla="*/ 2001533 w 3638574"/>
              <a:gd name="connsiteY16-6358" fmla="*/ 3046321 h 4492350"/>
              <a:gd name="connsiteX17-6359" fmla="*/ 2591546 w 3638574"/>
              <a:gd name="connsiteY17-6360" fmla="*/ 2519916 h 4492350"/>
              <a:gd name="connsiteX18-6361" fmla="*/ 2857733 w 3638574"/>
              <a:gd name="connsiteY18-6362" fmla="*/ 1291762 h 4492350"/>
              <a:gd name="connsiteX19-6363" fmla="*/ 2750848 w 3638574"/>
              <a:gd name="connsiteY19-6364" fmla="*/ 2383091 h 4492350"/>
              <a:gd name="connsiteX20-6365" fmla="*/ 3638574 w 3638574"/>
              <a:gd name="connsiteY20-6366" fmla="*/ 1124252 h 4492350"/>
              <a:gd name="connsiteX21-6367" fmla="*/ 2166244 w 3638574"/>
              <a:gd name="connsiteY21-6368" fmla="*/ 3370521 h 4492350"/>
              <a:gd name="connsiteX22-6369" fmla="*/ 2113081 w 3638574"/>
              <a:gd name="connsiteY22-6370" fmla="*/ 3817088 h 4492350"/>
              <a:gd name="connsiteX23-6371" fmla="*/ 3261397 w 3638574"/>
              <a:gd name="connsiteY23-6372" fmla="*/ 3094074 h 4492350"/>
              <a:gd name="connsiteX24-6373" fmla="*/ 2138356 w 3638574"/>
              <a:gd name="connsiteY24-6374" fmla="*/ 4030951 h 4492350"/>
              <a:gd name="connsiteX25-6375" fmla="*/ 2176877 w 3638574"/>
              <a:gd name="connsiteY25-6376" fmla="*/ 4476307 h 4492350"/>
              <a:gd name="connsiteX26-6377" fmla="*/ 2162233 w 3638574"/>
              <a:gd name="connsiteY26-6378" fmla="*/ 4491415 h 4492350"/>
              <a:gd name="connsiteX27-6379" fmla="*/ 1687779 w 3638574"/>
              <a:gd name="connsiteY27-6380" fmla="*/ 4492350 h 4492350"/>
              <a:gd name="connsiteX0-6381" fmla="*/ 1687779 w 3638574"/>
              <a:gd name="connsiteY0-6382" fmla="*/ 4492350 h 4492350"/>
              <a:gd name="connsiteX1-6383" fmla="*/ 1740942 w 3638574"/>
              <a:gd name="connsiteY1-6384" fmla="*/ 3785190 h 4492350"/>
              <a:gd name="connsiteX2-6385" fmla="*/ 1239812 w 3638574"/>
              <a:gd name="connsiteY2-6386" fmla="*/ 3369121 h 4492350"/>
              <a:gd name="connsiteX3-6387" fmla="*/ 0 w 3638574"/>
              <a:gd name="connsiteY3-6388" fmla="*/ 2917145 h 4492350"/>
              <a:gd name="connsiteX4-6389" fmla="*/ 1087133 w 3638574"/>
              <a:gd name="connsiteY4-6390" fmla="*/ 3238920 h 4492350"/>
              <a:gd name="connsiteX5-6391" fmla="*/ 357497 w 3638574"/>
              <a:gd name="connsiteY5-6392" fmla="*/ 2432058 h 4492350"/>
              <a:gd name="connsiteX6-6393" fmla="*/ 1719677 w 3638574"/>
              <a:gd name="connsiteY6-6394" fmla="*/ 3519376 h 4492350"/>
              <a:gd name="connsiteX7-6395" fmla="*/ 1627995 w 3638574"/>
              <a:gd name="connsiteY7-6396" fmla="*/ 2400346 h 4492350"/>
              <a:gd name="connsiteX8-6397" fmla="*/ 4198 w 3638574"/>
              <a:gd name="connsiteY8-6398" fmla="*/ 742880 h 4492350"/>
              <a:gd name="connsiteX9-6399" fmla="*/ 932867 w 3638574"/>
              <a:gd name="connsiteY9-6400" fmla="*/ 1924493 h 4492350"/>
              <a:gd name="connsiteX10-6401" fmla="*/ 1037607 w 3638574"/>
              <a:gd name="connsiteY10-6402" fmla="*/ 857226 h 4492350"/>
              <a:gd name="connsiteX11-6403" fmla="*/ 1138710 w 3638574"/>
              <a:gd name="connsiteY11-6404" fmla="*/ 2026621 h 4492350"/>
              <a:gd name="connsiteX12-6405" fmla="*/ 1658679 w 3638574"/>
              <a:gd name="connsiteY12-6406" fmla="*/ 2194318 h 4492350"/>
              <a:gd name="connsiteX13-6407" fmla="*/ 1900430 w 3638574"/>
              <a:gd name="connsiteY13-6408" fmla="*/ 0 h 4492350"/>
              <a:gd name="connsiteX14-6409" fmla="*/ 1971873 w 3638574"/>
              <a:gd name="connsiteY14-6410" fmla="*/ 986216 h 4492350"/>
              <a:gd name="connsiteX15-6411" fmla="*/ 1826002 w 3638574"/>
              <a:gd name="connsiteY15-6412" fmla="*/ 2060385 h 4492350"/>
              <a:gd name="connsiteX16-6413" fmla="*/ 2001533 w 3638574"/>
              <a:gd name="connsiteY16-6414" fmla="*/ 3046321 h 4492350"/>
              <a:gd name="connsiteX17-6415" fmla="*/ 2591546 w 3638574"/>
              <a:gd name="connsiteY17-6416" fmla="*/ 2519916 h 4492350"/>
              <a:gd name="connsiteX18-6417" fmla="*/ 2857733 w 3638574"/>
              <a:gd name="connsiteY18-6418" fmla="*/ 1291762 h 4492350"/>
              <a:gd name="connsiteX19-6419" fmla="*/ 2750848 w 3638574"/>
              <a:gd name="connsiteY19-6420" fmla="*/ 2383091 h 4492350"/>
              <a:gd name="connsiteX20-6421" fmla="*/ 3638574 w 3638574"/>
              <a:gd name="connsiteY20-6422" fmla="*/ 1124252 h 4492350"/>
              <a:gd name="connsiteX21-6423" fmla="*/ 2166244 w 3638574"/>
              <a:gd name="connsiteY21-6424" fmla="*/ 3370521 h 4492350"/>
              <a:gd name="connsiteX22-6425" fmla="*/ 2113081 w 3638574"/>
              <a:gd name="connsiteY22-6426" fmla="*/ 3817088 h 4492350"/>
              <a:gd name="connsiteX23-6427" fmla="*/ 3261397 w 3638574"/>
              <a:gd name="connsiteY23-6428" fmla="*/ 3094074 h 4492350"/>
              <a:gd name="connsiteX24-6429" fmla="*/ 2138356 w 3638574"/>
              <a:gd name="connsiteY24-6430" fmla="*/ 4030951 h 4492350"/>
              <a:gd name="connsiteX25-6431" fmla="*/ 2176877 w 3638574"/>
              <a:gd name="connsiteY25-6432" fmla="*/ 4476307 h 4492350"/>
              <a:gd name="connsiteX26-6433" fmla="*/ 2162233 w 3638574"/>
              <a:gd name="connsiteY26-6434" fmla="*/ 4491415 h 4492350"/>
              <a:gd name="connsiteX27-6435" fmla="*/ 1687779 w 3638574"/>
              <a:gd name="connsiteY27-6436" fmla="*/ 4492350 h 4492350"/>
              <a:gd name="connsiteX0-6437" fmla="*/ 1687779 w 3638574"/>
              <a:gd name="connsiteY0-6438" fmla="*/ 4492350 h 4492350"/>
              <a:gd name="connsiteX1-6439" fmla="*/ 1740942 w 3638574"/>
              <a:gd name="connsiteY1-6440" fmla="*/ 3785190 h 4492350"/>
              <a:gd name="connsiteX2-6441" fmla="*/ 1239812 w 3638574"/>
              <a:gd name="connsiteY2-6442" fmla="*/ 3369121 h 4492350"/>
              <a:gd name="connsiteX3-6443" fmla="*/ 0 w 3638574"/>
              <a:gd name="connsiteY3-6444" fmla="*/ 2917145 h 4492350"/>
              <a:gd name="connsiteX4-6445" fmla="*/ 1087133 w 3638574"/>
              <a:gd name="connsiteY4-6446" fmla="*/ 3238920 h 4492350"/>
              <a:gd name="connsiteX5-6447" fmla="*/ 357497 w 3638574"/>
              <a:gd name="connsiteY5-6448" fmla="*/ 2432058 h 4492350"/>
              <a:gd name="connsiteX6-6449" fmla="*/ 1719677 w 3638574"/>
              <a:gd name="connsiteY6-6450" fmla="*/ 3519376 h 4492350"/>
              <a:gd name="connsiteX7-6451" fmla="*/ 1627995 w 3638574"/>
              <a:gd name="connsiteY7-6452" fmla="*/ 2400346 h 4492350"/>
              <a:gd name="connsiteX8-6453" fmla="*/ 4198 w 3638574"/>
              <a:gd name="connsiteY8-6454" fmla="*/ 742880 h 4492350"/>
              <a:gd name="connsiteX9-6455" fmla="*/ 932867 w 3638574"/>
              <a:gd name="connsiteY9-6456" fmla="*/ 1924493 h 4492350"/>
              <a:gd name="connsiteX10-6457" fmla="*/ 1037607 w 3638574"/>
              <a:gd name="connsiteY10-6458" fmla="*/ 857226 h 4492350"/>
              <a:gd name="connsiteX11-6459" fmla="*/ 1138710 w 3638574"/>
              <a:gd name="connsiteY11-6460" fmla="*/ 2026621 h 4492350"/>
              <a:gd name="connsiteX12-6461" fmla="*/ 1658679 w 3638574"/>
              <a:gd name="connsiteY12-6462" fmla="*/ 2194318 h 4492350"/>
              <a:gd name="connsiteX13-6463" fmla="*/ 1900430 w 3638574"/>
              <a:gd name="connsiteY13-6464" fmla="*/ 0 h 4492350"/>
              <a:gd name="connsiteX14-6465" fmla="*/ 1971873 w 3638574"/>
              <a:gd name="connsiteY14-6466" fmla="*/ 986216 h 4492350"/>
              <a:gd name="connsiteX15-6467" fmla="*/ 1826002 w 3638574"/>
              <a:gd name="connsiteY15-6468" fmla="*/ 2060385 h 4492350"/>
              <a:gd name="connsiteX16-6469" fmla="*/ 2001533 w 3638574"/>
              <a:gd name="connsiteY16-6470" fmla="*/ 3046321 h 4492350"/>
              <a:gd name="connsiteX17-6471" fmla="*/ 2591546 w 3638574"/>
              <a:gd name="connsiteY17-6472" fmla="*/ 2519916 h 4492350"/>
              <a:gd name="connsiteX18-6473" fmla="*/ 2857733 w 3638574"/>
              <a:gd name="connsiteY18-6474" fmla="*/ 1291762 h 4492350"/>
              <a:gd name="connsiteX19-6475" fmla="*/ 2750848 w 3638574"/>
              <a:gd name="connsiteY19-6476" fmla="*/ 2383091 h 4492350"/>
              <a:gd name="connsiteX20-6477" fmla="*/ 3638574 w 3638574"/>
              <a:gd name="connsiteY20-6478" fmla="*/ 1124252 h 4492350"/>
              <a:gd name="connsiteX21-6479" fmla="*/ 2166244 w 3638574"/>
              <a:gd name="connsiteY21-6480" fmla="*/ 3370521 h 4492350"/>
              <a:gd name="connsiteX22-6481" fmla="*/ 2113081 w 3638574"/>
              <a:gd name="connsiteY22-6482" fmla="*/ 3817088 h 4492350"/>
              <a:gd name="connsiteX23-6483" fmla="*/ 3261397 w 3638574"/>
              <a:gd name="connsiteY23-6484" fmla="*/ 3094074 h 4492350"/>
              <a:gd name="connsiteX24-6485" fmla="*/ 2138356 w 3638574"/>
              <a:gd name="connsiteY24-6486" fmla="*/ 4030951 h 4492350"/>
              <a:gd name="connsiteX25-6487" fmla="*/ 2176877 w 3638574"/>
              <a:gd name="connsiteY25-6488" fmla="*/ 4476307 h 4492350"/>
              <a:gd name="connsiteX26-6489" fmla="*/ 2162233 w 3638574"/>
              <a:gd name="connsiteY26-6490" fmla="*/ 4491415 h 4492350"/>
              <a:gd name="connsiteX27-6491" fmla="*/ 1687779 w 3638574"/>
              <a:gd name="connsiteY27-6492" fmla="*/ 4492350 h 4492350"/>
              <a:gd name="connsiteX0-6493" fmla="*/ 1687779 w 3638574"/>
              <a:gd name="connsiteY0-6494" fmla="*/ 4492350 h 4492350"/>
              <a:gd name="connsiteX1-6495" fmla="*/ 1740942 w 3638574"/>
              <a:gd name="connsiteY1-6496" fmla="*/ 3785190 h 4492350"/>
              <a:gd name="connsiteX2-6497" fmla="*/ 1239812 w 3638574"/>
              <a:gd name="connsiteY2-6498" fmla="*/ 3369121 h 4492350"/>
              <a:gd name="connsiteX3-6499" fmla="*/ 0 w 3638574"/>
              <a:gd name="connsiteY3-6500" fmla="*/ 2917145 h 4492350"/>
              <a:gd name="connsiteX4-6501" fmla="*/ 1087133 w 3638574"/>
              <a:gd name="connsiteY4-6502" fmla="*/ 3238920 h 4492350"/>
              <a:gd name="connsiteX5-6503" fmla="*/ 365518 w 3638574"/>
              <a:gd name="connsiteY5-6504" fmla="*/ 2420026 h 4492350"/>
              <a:gd name="connsiteX6-6505" fmla="*/ 1719677 w 3638574"/>
              <a:gd name="connsiteY6-6506" fmla="*/ 3519376 h 4492350"/>
              <a:gd name="connsiteX7-6507" fmla="*/ 1627995 w 3638574"/>
              <a:gd name="connsiteY7-6508" fmla="*/ 2400346 h 4492350"/>
              <a:gd name="connsiteX8-6509" fmla="*/ 4198 w 3638574"/>
              <a:gd name="connsiteY8-6510" fmla="*/ 742880 h 4492350"/>
              <a:gd name="connsiteX9-6511" fmla="*/ 932867 w 3638574"/>
              <a:gd name="connsiteY9-6512" fmla="*/ 1924493 h 4492350"/>
              <a:gd name="connsiteX10-6513" fmla="*/ 1037607 w 3638574"/>
              <a:gd name="connsiteY10-6514" fmla="*/ 857226 h 4492350"/>
              <a:gd name="connsiteX11-6515" fmla="*/ 1138710 w 3638574"/>
              <a:gd name="connsiteY11-6516" fmla="*/ 2026621 h 4492350"/>
              <a:gd name="connsiteX12-6517" fmla="*/ 1658679 w 3638574"/>
              <a:gd name="connsiteY12-6518" fmla="*/ 2194318 h 4492350"/>
              <a:gd name="connsiteX13-6519" fmla="*/ 1900430 w 3638574"/>
              <a:gd name="connsiteY13-6520" fmla="*/ 0 h 4492350"/>
              <a:gd name="connsiteX14-6521" fmla="*/ 1971873 w 3638574"/>
              <a:gd name="connsiteY14-6522" fmla="*/ 986216 h 4492350"/>
              <a:gd name="connsiteX15-6523" fmla="*/ 1826002 w 3638574"/>
              <a:gd name="connsiteY15-6524" fmla="*/ 2060385 h 4492350"/>
              <a:gd name="connsiteX16-6525" fmla="*/ 2001533 w 3638574"/>
              <a:gd name="connsiteY16-6526" fmla="*/ 3046321 h 4492350"/>
              <a:gd name="connsiteX17-6527" fmla="*/ 2591546 w 3638574"/>
              <a:gd name="connsiteY17-6528" fmla="*/ 2519916 h 4492350"/>
              <a:gd name="connsiteX18-6529" fmla="*/ 2857733 w 3638574"/>
              <a:gd name="connsiteY18-6530" fmla="*/ 1291762 h 4492350"/>
              <a:gd name="connsiteX19-6531" fmla="*/ 2750848 w 3638574"/>
              <a:gd name="connsiteY19-6532" fmla="*/ 2383091 h 4492350"/>
              <a:gd name="connsiteX20-6533" fmla="*/ 3638574 w 3638574"/>
              <a:gd name="connsiteY20-6534" fmla="*/ 1124252 h 4492350"/>
              <a:gd name="connsiteX21-6535" fmla="*/ 2166244 w 3638574"/>
              <a:gd name="connsiteY21-6536" fmla="*/ 3370521 h 4492350"/>
              <a:gd name="connsiteX22-6537" fmla="*/ 2113081 w 3638574"/>
              <a:gd name="connsiteY22-6538" fmla="*/ 3817088 h 4492350"/>
              <a:gd name="connsiteX23-6539" fmla="*/ 3261397 w 3638574"/>
              <a:gd name="connsiteY23-6540" fmla="*/ 3094074 h 4492350"/>
              <a:gd name="connsiteX24-6541" fmla="*/ 2138356 w 3638574"/>
              <a:gd name="connsiteY24-6542" fmla="*/ 4030951 h 4492350"/>
              <a:gd name="connsiteX25-6543" fmla="*/ 2176877 w 3638574"/>
              <a:gd name="connsiteY25-6544" fmla="*/ 4476307 h 4492350"/>
              <a:gd name="connsiteX26-6545" fmla="*/ 2162233 w 3638574"/>
              <a:gd name="connsiteY26-6546" fmla="*/ 4491415 h 4492350"/>
              <a:gd name="connsiteX27-6547" fmla="*/ 1687779 w 3638574"/>
              <a:gd name="connsiteY27-6548" fmla="*/ 4492350 h 4492350"/>
              <a:gd name="connsiteX0-6549" fmla="*/ 1687779 w 3638574"/>
              <a:gd name="connsiteY0-6550" fmla="*/ 4492350 h 4492350"/>
              <a:gd name="connsiteX1-6551" fmla="*/ 1740942 w 3638574"/>
              <a:gd name="connsiteY1-6552" fmla="*/ 3785190 h 4492350"/>
              <a:gd name="connsiteX2-6553" fmla="*/ 1239812 w 3638574"/>
              <a:gd name="connsiteY2-6554" fmla="*/ 3369121 h 4492350"/>
              <a:gd name="connsiteX3-6555" fmla="*/ 0 w 3638574"/>
              <a:gd name="connsiteY3-6556" fmla="*/ 2917145 h 4492350"/>
              <a:gd name="connsiteX4-6557" fmla="*/ 1087133 w 3638574"/>
              <a:gd name="connsiteY4-6558" fmla="*/ 3238920 h 4492350"/>
              <a:gd name="connsiteX5-6559" fmla="*/ 365518 w 3638574"/>
              <a:gd name="connsiteY5-6560" fmla="*/ 2420026 h 4492350"/>
              <a:gd name="connsiteX6-6561" fmla="*/ 1719677 w 3638574"/>
              <a:gd name="connsiteY6-6562" fmla="*/ 3519376 h 4492350"/>
              <a:gd name="connsiteX7-6563" fmla="*/ 1627995 w 3638574"/>
              <a:gd name="connsiteY7-6564" fmla="*/ 2400346 h 4492350"/>
              <a:gd name="connsiteX8-6565" fmla="*/ 4198 w 3638574"/>
              <a:gd name="connsiteY8-6566" fmla="*/ 742880 h 4492350"/>
              <a:gd name="connsiteX9-6567" fmla="*/ 932867 w 3638574"/>
              <a:gd name="connsiteY9-6568" fmla="*/ 1924493 h 4492350"/>
              <a:gd name="connsiteX10-6569" fmla="*/ 1037607 w 3638574"/>
              <a:gd name="connsiteY10-6570" fmla="*/ 857226 h 4492350"/>
              <a:gd name="connsiteX11-6571" fmla="*/ 1138710 w 3638574"/>
              <a:gd name="connsiteY11-6572" fmla="*/ 2026621 h 4492350"/>
              <a:gd name="connsiteX12-6573" fmla="*/ 1658679 w 3638574"/>
              <a:gd name="connsiteY12-6574" fmla="*/ 2194318 h 4492350"/>
              <a:gd name="connsiteX13-6575" fmla="*/ 1900430 w 3638574"/>
              <a:gd name="connsiteY13-6576" fmla="*/ 0 h 4492350"/>
              <a:gd name="connsiteX14-6577" fmla="*/ 1971873 w 3638574"/>
              <a:gd name="connsiteY14-6578" fmla="*/ 986216 h 4492350"/>
              <a:gd name="connsiteX15-6579" fmla="*/ 1826002 w 3638574"/>
              <a:gd name="connsiteY15-6580" fmla="*/ 2060385 h 4492350"/>
              <a:gd name="connsiteX16-6581" fmla="*/ 2001533 w 3638574"/>
              <a:gd name="connsiteY16-6582" fmla="*/ 3046321 h 4492350"/>
              <a:gd name="connsiteX17-6583" fmla="*/ 2591546 w 3638574"/>
              <a:gd name="connsiteY17-6584" fmla="*/ 2519916 h 4492350"/>
              <a:gd name="connsiteX18-6585" fmla="*/ 2857733 w 3638574"/>
              <a:gd name="connsiteY18-6586" fmla="*/ 1291762 h 4492350"/>
              <a:gd name="connsiteX19-6587" fmla="*/ 2750848 w 3638574"/>
              <a:gd name="connsiteY19-6588" fmla="*/ 2383091 h 4492350"/>
              <a:gd name="connsiteX20-6589" fmla="*/ 3638574 w 3638574"/>
              <a:gd name="connsiteY20-6590" fmla="*/ 1124252 h 4492350"/>
              <a:gd name="connsiteX21-6591" fmla="*/ 2166244 w 3638574"/>
              <a:gd name="connsiteY21-6592" fmla="*/ 3370521 h 4492350"/>
              <a:gd name="connsiteX22-6593" fmla="*/ 2113081 w 3638574"/>
              <a:gd name="connsiteY22-6594" fmla="*/ 3817088 h 4492350"/>
              <a:gd name="connsiteX23-6595" fmla="*/ 3261397 w 3638574"/>
              <a:gd name="connsiteY23-6596" fmla="*/ 3094074 h 4492350"/>
              <a:gd name="connsiteX24-6597" fmla="*/ 2138356 w 3638574"/>
              <a:gd name="connsiteY24-6598" fmla="*/ 4030951 h 4492350"/>
              <a:gd name="connsiteX25-6599" fmla="*/ 2176877 w 3638574"/>
              <a:gd name="connsiteY25-6600" fmla="*/ 4476307 h 4492350"/>
              <a:gd name="connsiteX26-6601" fmla="*/ 2162233 w 3638574"/>
              <a:gd name="connsiteY26-6602" fmla="*/ 4491415 h 4492350"/>
              <a:gd name="connsiteX27-6603" fmla="*/ 1687779 w 3638574"/>
              <a:gd name="connsiteY27-6604" fmla="*/ 4492350 h 4492350"/>
              <a:gd name="connsiteX0-6605" fmla="*/ 1687779 w 3638574"/>
              <a:gd name="connsiteY0-6606" fmla="*/ 4492350 h 4492350"/>
              <a:gd name="connsiteX1-6607" fmla="*/ 1740942 w 3638574"/>
              <a:gd name="connsiteY1-6608" fmla="*/ 3785190 h 4492350"/>
              <a:gd name="connsiteX2-6609" fmla="*/ 1239812 w 3638574"/>
              <a:gd name="connsiteY2-6610" fmla="*/ 3369121 h 4492350"/>
              <a:gd name="connsiteX3-6611" fmla="*/ 0 w 3638574"/>
              <a:gd name="connsiteY3-6612" fmla="*/ 2917145 h 4492350"/>
              <a:gd name="connsiteX4-6613" fmla="*/ 1087133 w 3638574"/>
              <a:gd name="connsiteY4-6614" fmla="*/ 3238920 h 4492350"/>
              <a:gd name="connsiteX5-6615" fmla="*/ 365518 w 3638574"/>
              <a:gd name="connsiteY5-6616" fmla="*/ 2420026 h 4492350"/>
              <a:gd name="connsiteX6-6617" fmla="*/ 1719677 w 3638574"/>
              <a:gd name="connsiteY6-6618" fmla="*/ 3519376 h 4492350"/>
              <a:gd name="connsiteX7-6619" fmla="*/ 1627995 w 3638574"/>
              <a:gd name="connsiteY7-6620" fmla="*/ 2400346 h 4492350"/>
              <a:gd name="connsiteX8-6621" fmla="*/ 4198 w 3638574"/>
              <a:gd name="connsiteY8-6622" fmla="*/ 742880 h 4492350"/>
              <a:gd name="connsiteX9-6623" fmla="*/ 932867 w 3638574"/>
              <a:gd name="connsiteY9-6624" fmla="*/ 1924493 h 4492350"/>
              <a:gd name="connsiteX10-6625" fmla="*/ 1037607 w 3638574"/>
              <a:gd name="connsiteY10-6626" fmla="*/ 857226 h 4492350"/>
              <a:gd name="connsiteX11-6627" fmla="*/ 1138710 w 3638574"/>
              <a:gd name="connsiteY11-6628" fmla="*/ 2026621 h 4492350"/>
              <a:gd name="connsiteX12-6629" fmla="*/ 1658679 w 3638574"/>
              <a:gd name="connsiteY12-6630" fmla="*/ 2194318 h 4492350"/>
              <a:gd name="connsiteX13-6631" fmla="*/ 1900430 w 3638574"/>
              <a:gd name="connsiteY13-6632" fmla="*/ 0 h 4492350"/>
              <a:gd name="connsiteX14-6633" fmla="*/ 1971873 w 3638574"/>
              <a:gd name="connsiteY14-6634" fmla="*/ 986216 h 4492350"/>
              <a:gd name="connsiteX15-6635" fmla="*/ 1826002 w 3638574"/>
              <a:gd name="connsiteY15-6636" fmla="*/ 2060385 h 4492350"/>
              <a:gd name="connsiteX16-6637" fmla="*/ 2001533 w 3638574"/>
              <a:gd name="connsiteY16-6638" fmla="*/ 3046321 h 4492350"/>
              <a:gd name="connsiteX17-6639" fmla="*/ 2591546 w 3638574"/>
              <a:gd name="connsiteY17-6640" fmla="*/ 2519916 h 4492350"/>
              <a:gd name="connsiteX18-6641" fmla="*/ 2857733 w 3638574"/>
              <a:gd name="connsiteY18-6642" fmla="*/ 1291762 h 4492350"/>
              <a:gd name="connsiteX19-6643" fmla="*/ 2750848 w 3638574"/>
              <a:gd name="connsiteY19-6644" fmla="*/ 2383091 h 4492350"/>
              <a:gd name="connsiteX20-6645" fmla="*/ 3638574 w 3638574"/>
              <a:gd name="connsiteY20-6646" fmla="*/ 1124252 h 4492350"/>
              <a:gd name="connsiteX21-6647" fmla="*/ 2166244 w 3638574"/>
              <a:gd name="connsiteY21-6648" fmla="*/ 3370521 h 4492350"/>
              <a:gd name="connsiteX22-6649" fmla="*/ 2113081 w 3638574"/>
              <a:gd name="connsiteY22-6650" fmla="*/ 3817088 h 4492350"/>
              <a:gd name="connsiteX23-6651" fmla="*/ 3261397 w 3638574"/>
              <a:gd name="connsiteY23-6652" fmla="*/ 3094074 h 4492350"/>
              <a:gd name="connsiteX24-6653" fmla="*/ 2138356 w 3638574"/>
              <a:gd name="connsiteY24-6654" fmla="*/ 4030951 h 4492350"/>
              <a:gd name="connsiteX25-6655" fmla="*/ 2176877 w 3638574"/>
              <a:gd name="connsiteY25-6656" fmla="*/ 4476307 h 4492350"/>
              <a:gd name="connsiteX26-6657" fmla="*/ 2162233 w 3638574"/>
              <a:gd name="connsiteY26-6658" fmla="*/ 4491415 h 4492350"/>
              <a:gd name="connsiteX27-6659" fmla="*/ 1687779 w 3638574"/>
              <a:gd name="connsiteY27-6660" fmla="*/ 4492350 h 4492350"/>
              <a:gd name="connsiteX0-6661" fmla="*/ 1687779 w 3638574"/>
              <a:gd name="connsiteY0-6662" fmla="*/ 4492350 h 4492350"/>
              <a:gd name="connsiteX1-6663" fmla="*/ 1740942 w 3638574"/>
              <a:gd name="connsiteY1-6664" fmla="*/ 3785190 h 4492350"/>
              <a:gd name="connsiteX2-6665" fmla="*/ 1239812 w 3638574"/>
              <a:gd name="connsiteY2-6666" fmla="*/ 3369121 h 4492350"/>
              <a:gd name="connsiteX3-6667" fmla="*/ 0 w 3638574"/>
              <a:gd name="connsiteY3-6668" fmla="*/ 2917145 h 4492350"/>
              <a:gd name="connsiteX4-6669" fmla="*/ 1087133 w 3638574"/>
              <a:gd name="connsiteY4-6670" fmla="*/ 3238920 h 4492350"/>
              <a:gd name="connsiteX5-6671" fmla="*/ 365518 w 3638574"/>
              <a:gd name="connsiteY5-6672" fmla="*/ 2420026 h 4492350"/>
              <a:gd name="connsiteX6-6673" fmla="*/ 1719677 w 3638574"/>
              <a:gd name="connsiteY6-6674" fmla="*/ 3519376 h 4492350"/>
              <a:gd name="connsiteX7-6675" fmla="*/ 1627995 w 3638574"/>
              <a:gd name="connsiteY7-6676" fmla="*/ 2400346 h 4492350"/>
              <a:gd name="connsiteX8-6677" fmla="*/ 4198 w 3638574"/>
              <a:gd name="connsiteY8-6678" fmla="*/ 742880 h 4492350"/>
              <a:gd name="connsiteX9-6679" fmla="*/ 932867 w 3638574"/>
              <a:gd name="connsiteY9-6680" fmla="*/ 1924493 h 4492350"/>
              <a:gd name="connsiteX10-6681" fmla="*/ 1037607 w 3638574"/>
              <a:gd name="connsiteY10-6682" fmla="*/ 857226 h 4492350"/>
              <a:gd name="connsiteX11-6683" fmla="*/ 1138710 w 3638574"/>
              <a:gd name="connsiteY11-6684" fmla="*/ 2026621 h 4492350"/>
              <a:gd name="connsiteX12-6685" fmla="*/ 1658679 w 3638574"/>
              <a:gd name="connsiteY12-6686" fmla="*/ 2194318 h 4492350"/>
              <a:gd name="connsiteX13-6687" fmla="*/ 1900430 w 3638574"/>
              <a:gd name="connsiteY13-6688" fmla="*/ 0 h 4492350"/>
              <a:gd name="connsiteX14-6689" fmla="*/ 1971873 w 3638574"/>
              <a:gd name="connsiteY14-6690" fmla="*/ 986216 h 4492350"/>
              <a:gd name="connsiteX15-6691" fmla="*/ 1826002 w 3638574"/>
              <a:gd name="connsiteY15-6692" fmla="*/ 2060385 h 4492350"/>
              <a:gd name="connsiteX16-6693" fmla="*/ 2001533 w 3638574"/>
              <a:gd name="connsiteY16-6694" fmla="*/ 3046321 h 4492350"/>
              <a:gd name="connsiteX17-6695" fmla="*/ 2591546 w 3638574"/>
              <a:gd name="connsiteY17-6696" fmla="*/ 2519916 h 4492350"/>
              <a:gd name="connsiteX18-6697" fmla="*/ 2857733 w 3638574"/>
              <a:gd name="connsiteY18-6698" fmla="*/ 1291762 h 4492350"/>
              <a:gd name="connsiteX19-6699" fmla="*/ 2750848 w 3638574"/>
              <a:gd name="connsiteY19-6700" fmla="*/ 2383091 h 4492350"/>
              <a:gd name="connsiteX20-6701" fmla="*/ 3638574 w 3638574"/>
              <a:gd name="connsiteY20-6702" fmla="*/ 1124252 h 4492350"/>
              <a:gd name="connsiteX21-6703" fmla="*/ 2166244 w 3638574"/>
              <a:gd name="connsiteY21-6704" fmla="*/ 3370521 h 4492350"/>
              <a:gd name="connsiteX22-6705" fmla="*/ 2113081 w 3638574"/>
              <a:gd name="connsiteY22-6706" fmla="*/ 3817088 h 4492350"/>
              <a:gd name="connsiteX23-6707" fmla="*/ 3261397 w 3638574"/>
              <a:gd name="connsiteY23-6708" fmla="*/ 3094074 h 4492350"/>
              <a:gd name="connsiteX24-6709" fmla="*/ 2138356 w 3638574"/>
              <a:gd name="connsiteY24-6710" fmla="*/ 4030951 h 4492350"/>
              <a:gd name="connsiteX25-6711" fmla="*/ 2176877 w 3638574"/>
              <a:gd name="connsiteY25-6712" fmla="*/ 4476307 h 4492350"/>
              <a:gd name="connsiteX26-6713" fmla="*/ 2162233 w 3638574"/>
              <a:gd name="connsiteY26-6714" fmla="*/ 4491415 h 4492350"/>
              <a:gd name="connsiteX27-6715" fmla="*/ 1687779 w 3638574"/>
              <a:gd name="connsiteY27-6716" fmla="*/ 4492350 h 4492350"/>
              <a:gd name="connsiteX0-6717" fmla="*/ 1687779 w 3638574"/>
              <a:gd name="connsiteY0-6718" fmla="*/ 4492350 h 4492350"/>
              <a:gd name="connsiteX1-6719" fmla="*/ 1740942 w 3638574"/>
              <a:gd name="connsiteY1-6720" fmla="*/ 3785190 h 4492350"/>
              <a:gd name="connsiteX2-6721" fmla="*/ 1239812 w 3638574"/>
              <a:gd name="connsiteY2-6722" fmla="*/ 3369121 h 4492350"/>
              <a:gd name="connsiteX3-6723" fmla="*/ 0 w 3638574"/>
              <a:gd name="connsiteY3-6724" fmla="*/ 2917145 h 4492350"/>
              <a:gd name="connsiteX4-6725" fmla="*/ 1087133 w 3638574"/>
              <a:gd name="connsiteY4-6726" fmla="*/ 3238920 h 4492350"/>
              <a:gd name="connsiteX5-6727" fmla="*/ 365518 w 3638574"/>
              <a:gd name="connsiteY5-6728" fmla="*/ 2420026 h 4492350"/>
              <a:gd name="connsiteX6-6729" fmla="*/ 1719677 w 3638574"/>
              <a:gd name="connsiteY6-6730" fmla="*/ 3519376 h 4492350"/>
              <a:gd name="connsiteX7-6731" fmla="*/ 1627995 w 3638574"/>
              <a:gd name="connsiteY7-6732" fmla="*/ 2400346 h 4492350"/>
              <a:gd name="connsiteX8-6733" fmla="*/ 4198 w 3638574"/>
              <a:gd name="connsiteY8-6734" fmla="*/ 742880 h 4492350"/>
              <a:gd name="connsiteX9-6735" fmla="*/ 932867 w 3638574"/>
              <a:gd name="connsiteY9-6736" fmla="*/ 1924493 h 4492350"/>
              <a:gd name="connsiteX10-6737" fmla="*/ 1037607 w 3638574"/>
              <a:gd name="connsiteY10-6738" fmla="*/ 857226 h 4492350"/>
              <a:gd name="connsiteX11-6739" fmla="*/ 1138710 w 3638574"/>
              <a:gd name="connsiteY11-6740" fmla="*/ 2026621 h 4492350"/>
              <a:gd name="connsiteX12-6741" fmla="*/ 1658679 w 3638574"/>
              <a:gd name="connsiteY12-6742" fmla="*/ 2194318 h 4492350"/>
              <a:gd name="connsiteX13-6743" fmla="*/ 1900430 w 3638574"/>
              <a:gd name="connsiteY13-6744" fmla="*/ 0 h 4492350"/>
              <a:gd name="connsiteX14-6745" fmla="*/ 1971873 w 3638574"/>
              <a:gd name="connsiteY14-6746" fmla="*/ 986216 h 4492350"/>
              <a:gd name="connsiteX15-6747" fmla="*/ 1826002 w 3638574"/>
              <a:gd name="connsiteY15-6748" fmla="*/ 2060385 h 4492350"/>
              <a:gd name="connsiteX16-6749" fmla="*/ 2001533 w 3638574"/>
              <a:gd name="connsiteY16-6750" fmla="*/ 3046321 h 4492350"/>
              <a:gd name="connsiteX17-6751" fmla="*/ 2591546 w 3638574"/>
              <a:gd name="connsiteY17-6752" fmla="*/ 2519916 h 4492350"/>
              <a:gd name="connsiteX18-6753" fmla="*/ 2857733 w 3638574"/>
              <a:gd name="connsiteY18-6754" fmla="*/ 1291762 h 4492350"/>
              <a:gd name="connsiteX19-6755" fmla="*/ 2750848 w 3638574"/>
              <a:gd name="connsiteY19-6756" fmla="*/ 2383091 h 4492350"/>
              <a:gd name="connsiteX20-6757" fmla="*/ 3638574 w 3638574"/>
              <a:gd name="connsiteY20-6758" fmla="*/ 1124252 h 4492350"/>
              <a:gd name="connsiteX21-6759" fmla="*/ 2166244 w 3638574"/>
              <a:gd name="connsiteY21-6760" fmla="*/ 3370521 h 4492350"/>
              <a:gd name="connsiteX22-6761" fmla="*/ 2113081 w 3638574"/>
              <a:gd name="connsiteY22-6762" fmla="*/ 3817088 h 4492350"/>
              <a:gd name="connsiteX23-6763" fmla="*/ 3261397 w 3638574"/>
              <a:gd name="connsiteY23-6764" fmla="*/ 3094074 h 4492350"/>
              <a:gd name="connsiteX24-6765" fmla="*/ 2138356 w 3638574"/>
              <a:gd name="connsiteY24-6766" fmla="*/ 4030951 h 4492350"/>
              <a:gd name="connsiteX25-6767" fmla="*/ 2176877 w 3638574"/>
              <a:gd name="connsiteY25-6768" fmla="*/ 4476307 h 4492350"/>
              <a:gd name="connsiteX26-6769" fmla="*/ 2162233 w 3638574"/>
              <a:gd name="connsiteY26-6770" fmla="*/ 4491415 h 4492350"/>
              <a:gd name="connsiteX27-6771" fmla="*/ 1687779 w 3638574"/>
              <a:gd name="connsiteY27-6772" fmla="*/ 4492350 h 4492350"/>
              <a:gd name="connsiteX0-6773" fmla="*/ 1687779 w 3638574"/>
              <a:gd name="connsiteY0-6774" fmla="*/ 4492350 h 4492350"/>
              <a:gd name="connsiteX1-6775" fmla="*/ 1740942 w 3638574"/>
              <a:gd name="connsiteY1-6776" fmla="*/ 3785190 h 4492350"/>
              <a:gd name="connsiteX2-6777" fmla="*/ 1239812 w 3638574"/>
              <a:gd name="connsiteY2-6778" fmla="*/ 3369121 h 4492350"/>
              <a:gd name="connsiteX3-6779" fmla="*/ 0 w 3638574"/>
              <a:gd name="connsiteY3-6780" fmla="*/ 2917145 h 4492350"/>
              <a:gd name="connsiteX4-6781" fmla="*/ 1087133 w 3638574"/>
              <a:gd name="connsiteY4-6782" fmla="*/ 3238920 h 4492350"/>
              <a:gd name="connsiteX5-6783" fmla="*/ 389581 w 3638574"/>
              <a:gd name="connsiteY5-6784" fmla="*/ 2412005 h 4492350"/>
              <a:gd name="connsiteX6-6785" fmla="*/ 1719677 w 3638574"/>
              <a:gd name="connsiteY6-6786" fmla="*/ 3519376 h 4492350"/>
              <a:gd name="connsiteX7-6787" fmla="*/ 1627995 w 3638574"/>
              <a:gd name="connsiteY7-6788" fmla="*/ 2400346 h 4492350"/>
              <a:gd name="connsiteX8-6789" fmla="*/ 4198 w 3638574"/>
              <a:gd name="connsiteY8-6790" fmla="*/ 742880 h 4492350"/>
              <a:gd name="connsiteX9-6791" fmla="*/ 932867 w 3638574"/>
              <a:gd name="connsiteY9-6792" fmla="*/ 1924493 h 4492350"/>
              <a:gd name="connsiteX10-6793" fmla="*/ 1037607 w 3638574"/>
              <a:gd name="connsiteY10-6794" fmla="*/ 857226 h 4492350"/>
              <a:gd name="connsiteX11-6795" fmla="*/ 1138710 w 3638574"/>
              <a:gd name="connsiteY11-6796" fmla="*/ 2026621 h 4492350"/>
              <a:gd name="connsiteX12-6797" fmla="*/ 1658679 w 3638574"/>
              <a:gd name="connsiteY12-6798" fmla="*/ 2194318 h 4492350"/>
              <a:gd name="connsiteX13-6799" fmla="*/ 1900430 w 3638574"/>
              <a:gd name="connsiteY13-6800" fmla="*/ 0 h 4492350"/>
              <a:gd name="connsiteX14-6801" fmla="*/ 1971873 w 3638574"/>
              <a:gd name="connsiteY14-6802" fmla="*/ 986216 h 4492350"/>
              <a:gd name="connsiteX15-6803" fmla="*/ 1826002 w 3638574"/>
              <a:gd name="connsiteY15-6804" fmla="*/ 2060385 h 4492350"/>
              <a:gd name="connsiteX16-6805" fmla="*/ 2001533 w 3638574"/>
              <a:gd name="connsiteY16-6806" fmla="*/ 3046321 h 4492350"/>
              <a:gd name="connsiteX17-6807" fmla="*/ 2591546 w 3638574"/>
              <a:gd name="connsiteY17-6808" fmla="*/ 2519916 h 4492350"/>
              <a:gd name="connsiteX18-6809" fmla="*/ 2857733 w 3638574"/>
              <a:gd name="connsiteY18-6810" fmla="*/ 1291762 h 4492350"/>
              <a:gd name="connsiteX19-6811" fmla="*/ 2750848 w 3638574"/>
              <a:gd name="connsiteY19-6812" fmla="*/ 2383091 h 4492350"/>
              <a:gd name="connsiteX20-6813" fmla="*/ 3638574 w 3638574"/>
              <a:gd name="connsiteY20-6814" fmla="*/ 1124252 h 4492350"/>
              <a:gd name="connsiteX21-6815" fmla="*/ 2166244 w 3638574"/>
              <a:gd name="connsiteY21-6816" fmla="*/ 3370521 h 4492350"/>
              <a:gd name="connsiteX22-6817" fmla="*/ 2113081 w 3638574"/>
              <a:gd name="connsiteY22-6818" fmla="*/ 3817088 h 4492350"/>
              <a:gd name="connsiteX23-6819" fmla="*/ 3261397 w 3638574"/>
              <a:gd name="connsiteY23-6820" fmla="*/ 3094074 h 4492350"/>
              <a:gd name="connsiteX24-6821" fmla="*/ 2138356 w 3638574"/>
              <a:gd name="connsiteY24-6822" fmla="*/ 4030951 h 4492350"/>
              <a:gd name="connsiteX25-6823" fmla="*/ 2176877 w 3638574"/>
              <a:gd name="connsiteY25-6824" fmla="*/ 4476307 h 4492350"/>
              <a:gd name="connsiteX26-6825" fmla="*/ 2162233 w 3638574"/>
              <a:gd name="connsiteY26-6826" fmla="*/ 4491415 h 4492350"/>
              <a:gd name="connsiteX27-6827" fmla="*/ 1687779 w 3638574"/>
              <a:gd name="connsiteY27-6828" fmla="*/ 4492350 h 4492350"/>
              <a:gd name="connsiteX0-6829" fmla="*/ 1687779 w 3638574"/>
              <a:gd name="connsiteY0-6830" fmla="*/ 4492350 h 4492350"/>
              <a:gd name="connsiteX1-6831" fmla="*/ 1740942 w 3638574"/>
              <a:gd name="connsiteY1-6832" fmla="*/ 3785190 h 4492350"/>
              <a:gd name="connsiteX2-6833" fmla="*/ 1239812 w 3638574"/>
              <a:gd name="connsiteY2-6834" fmla="*/ 3369121 h 4492350"/>
              <a:gd name="connsiteX3-6835" fmla="*/ 0 w 3638574"/>
              <a:gd name="connsiteY3-6836" fmla="*/ 2917145 h 4492350"/>
              <a:gd name="connsiteX4-6837" fmla="*/ 1087133 w 3638574"/>
              <a:gd name="connsiteY4-6838" fmla="*/ 3238920 h 4492350"/>
              <a:gd name="connsiteX5-6839" fmla="*/ 389581 w 3638574"/>
              <a:gd name="connsiteY5-6840" fmla="*/ 2412005 h 4492350"/>
              <a:gd name="connsiteX6-6841" fmla="*/ 1719677 w 3638574"/>
              <a:gd name="connsiteY6-6842" fmla="*/ 3519376 h 4492350"/>
              <a:gd name="connsiteX7-6843" fmla="*/ 1627995 w 3638574"/>
              <a:gd name="connsiteY7-6844" fmla="*/ 2400346 h 4492350"/>
              <a:gd name="connsiteX8-6845" fmla="*/ 4198 w 3638574"/>
              <a:gd name="connsiteY8-6846" fmla="*/ 742880 h 4492350"/>
              <a:gd name="connsiteX9-6847" fmla="*/ 932867 w 3638574"/>
              <a:gd name="connsiteY9-6848" fmla="*/ 1924493 h 4492350"/>
              <a:gd name="connsiteX10-6849" fmla="*/ 1037607 w 3638574"/>
              <a:gd name="connsiteY10-6850" fmla="*/ 857226 h 4492350"/>
              <a:gd name="connsiteX11-6851" fmla="*/ 1138710 w 3638574"/>
              <a:gd name="connsiteY11-6852" fmla="*/ 2026621 h 4492350"/>
              <a:gd name="connsiteX12-6853" fmla="*/ 1658679 w 3638574"/>
              <a:gd name="connsiteY12-6854" fmla="*/ 2194318 h 4492350"/>
              <a:gd name="connsiteX13-6855" fmla="*/ 1900430 w 3638574"/>
              <a:gd name="connsiteY13-6856" fmla="*/ 0 h 4492350"/>
              <a:gd name="connsiteX14-6857" fmla="*/ 1971873 w 3638574"/>
              <a:gd name="connsiteY14-6858" fmla="*/ 986216 h 4492350"/>
              <a:gd name="connsiteX15-6859" fmla="*/ 1826002 w 3638574"/>
              <a:gd name="connsiteY15-6860" fmla="*/ 2060385 h 4492350"/>
              <a:gd name="connsiteX16-6861" fmla="*/ 2001533 w 3638574"/>
              <a:gd name="connsiteY16-6862" fmla="*/ 3046321 h 4492350"/>
              <a:gd name="connsiteX17-6863" fmla="*/ 2591546 w 3638574"/>
              <a:gd name="connsiteY17-6864" fmla="*/ 2519916 h 4492350"/>
              <a:gd name="connsiteX18-6865" fmla="*/ 2857733 w 3638574"/>
              <a:gd name="connsiteY18-6866" fmla="*/ 1291762 h 4492350"/>
              <a:gd name="connsiteX19-6867" fmla="*/ 2750848 w 3638574"/>
              <a:gd name="connsiteY19-6868" fmla="*/ 2383091 h 4492350"/>
              <a:gd name="connsiteX20-6869" fmla="*/ 3638574 w 3638574"/>
              <a:gd name="connsiteY20-6870" fmla="*/ 1124252 h 4492350"/>
              <a:gd name="connsiteX21-6871" fmla="*/ 2166244 w 3638574"/>
              <a:gd name="connsiteY21-6872" fmla="*/ 3370521 h 4492350"/>
              <a:gd name="connsiteX22-6873" fmla="*/ 2113081 w 3638574"/>
              <a:gd name="connsiteY22-6874" fmla="*/ 3817088 h 4492350"/>
              <a:gd name="connsiteX23-6875" fmla="*/ 3261397 w 3638574"/>
              <a:gd name="connsiteY23-6876" fmla="*/ 3094074 h 4492350"/>
              <a:gd name="connsiteX24-6877" fmla="*/ 2138356 w 3638574"/>
              <a:gd name="connsiteY24-6878" fmla="*/ 4030951 h 4492350"/>
              <a:gd name="connsiteX25-6879" fmla="*/ 2176877 w 3638574"/>
              <a:gd name="connsiteY25-6880" fmla="*/ 4476307 h 4492350"/>
              <a:gd name="connsiteX26-6881" fmla="*/ 2162233 w 3638574"/>
              <a:gd name="connsiteY26-6882" fmla="*/ 4491415 h 4492350"/>
              <a:gd name="connsiteX27-6883" fmla="*/ 1687779 w 3638574"/>
              <a:gd name="connsiteY27-6884" fmla="*/ 4492350 h 4492350"/>
              <a:gd name="connsiteX0-6885" fmla="*/ 1687779 w 3638574"/>
              <a:gd name="connsiteY0-6886" fmla="*/ 4492350 h 4492350"/>
              <a:gd name="connsiteX1-6887" fmla="*/ 1740942 w 3638574"/>
              <a:gd name="connsiteY1-6888" fmla="*/ 3785190 h 4492350"/>
              <a:gd name="connsiteX2-6889" fmla="*/ 1239812 w 3638574"/>
              <a:gd name="connsiteY2-6890" fmla="*/ 3369121 h 4492350"/>
              <a:gd name="connsiteX3-6891" fmla="*/ 0 w 3638574"/>
              <a:gd name="connsiteY3-6892" fmla="*/ 2917145 h 4492350"/>
              <a:gd name="connsiteX4-6893" fmla="*/ 1087133 w 3638574"/>
              <a:gd name="connsiteY4-6894" fmla="*/ 3238920 h 4492350"/>
              <a:gd name="connsiteX5-6895" fmla="*/ 389581 w 3638574"/>
              <a:gd name="connsiteY5-6896" fmla="*/ 2412005 h 4492350"/>
              <a:gd name="connsiteX6-6897" fmla="*/ 1719677 w 3638574"/>
              <a:gd name="connsiteY6-6898" fmla="*/ 3519376 h 4492350"/>
              <a:gd name="connsiteX7-6899" fmla="*/ 1627995 w 3638574"/>
              <a:gd name="connsiteY7-6900" fmla="*/ 2400346 h 4492350"/>
              <a:gd name="connsiteX8-6901" fmla="*/ 4198 w 3638574"/>
              <a:gd name="connsiteY8-6902" fmla="*/ 742880 h 4492350"/>
              <a:gd name="connsiteX9-6903" fmla="*/ 932867 w 3638574"/>
              <a:gd name="connsiteY9-6904" fmla="*/ 1924493 h 4492350"/>
              <a:gd name="connsiteX10-6905" fmla="*/ 1037607 w 3638574"/>
              <a:gd name="connsiteY10-6906" fmla="*/ 857226 h 4492350"/>
              <a:gd name="connsiteX11-6907" fmla="*/ 1138710 w 3638574"/>
              <a:gd name="connsiteY11-6908" fmla="*/ 2026621 h 4492350"/>
              <a:gd name="connsiteX12-6909" fmla="*/ 1658679 w 3638574"/>
              <a:gd name="connsiteY12-6910" fmla="*/ 2194318 h 4492350"/>
              <a:gd name="connsiteX13-6911" fmla="*/ 1900430 w 3638574"/>
              <a:gd name="connsiteY13-6912" fmla="*/ 0 h 4492350"/>
              <a:gd name="connsiteX14-6913" fmla="*/ 1971873 w 3638574"/>
              <a:gd name="connsiteY14-6914" fmla="*/ 986216 h 4492350"/>
              <a:gd name="connsiteX15-6915" fmla="*/ 1826002 w 3638574"/>
              <a:gd name="connsiteY15-6916" fmla="*/ 2060385 h 4492350"/>
              <a:gd name="connsiteX16-6917" fmla="*/ 2001533 w 3638574"/>
              <a:gd name="connsiteY16-6918" fmla="*/ 3046321 h 4492350"/>
              <a:gd name="connsiteX17-6919" fmla="*/ 2591546 w 3638574"/>
              <a:gd name="connsiteY17-6920" fmla="*/ 2519916 h 4492350"/>
              <a:gd name="connsiteX18-6921" fmla="*/ 2857733 w 3638574"/>
              <a:gd name="connsiteY18-6922" fmla="*/ 1291762 h 4492350"/>
              <a:gd name="connsiteX19-6923" fmla="*/ 2750848 w 3638574"/>
              <a:gd name="connsiteY19-6924" fmla="*/ 2383091 h 4492350"/>
              <a:gd name="connsiteX20-6925" fmla="*/ 3638574 w 3638574"/>
              <a:gd name="connsiteY20-6926" fmla="*/ 1124252 h 4492350"/>
              <a:gd name="connsiteX21-6927" fmla="*/ 2166244 w 3638574"/>
              <a:gd name="connsiteY21-6928" fmla="*/ 3370521 h 4492350"/>
              <a:gd name="connsiteX22-6929" fmla="*/ 2113081 w 3638574"/>
              <a:gd name="connsiteY22-6930" fmla="*/ 3817088 h 4492350"/>
              <a:gd name="connsiteX23-6931" fmla="*/ 3261397 w 3638574"/>
              <a:gd name="connsiteY23-6932" fmla="*/ 3094074 h 4492350"/>
              <a:gd name="connsiteX24-6933" fmla="*/ 2138356 w 3638574"/>
              <a:gd name="connsiteY24-6934" fmla="*/ 4030951 h 4492350"/>
              <a:gd name="connsiteX25-6935" fmla="*/ 2176877 w 3638574"/>
              <a:gd name="connsiteY25-6936" fmla="*/ 4476307 h 4492350"/>
              <a:gd name="connsiteX26-6937" fmla="*/ 2162233 w 3638574"/>
              <a:gd name="connsiteY26-6938" fmla="*/ 4491415 h 4492350"/>
              <a:gd name="connsiteX27-6939" fmla="*/ 1687779 w 3638574"/>
              <a:gd name="connsiteY27-6940" fmla="*/ 4492350 h 4492350"/>
              <a:gd name="connsiteX0-6941" fmla="*/ 1687779 w 3638574"/>
              <a:gd name="connsiteY0-6942" fmla="*/ 4492350 h 4492350"/>
              <a:gd name="connsiteX1-6943" fmla="*/ 1740942 w 3638574"/>
              <a:gd name="connsiteY1-6944" fmla="*/ 3785190 h 4492350"/>
              <a:gd name="connsiteX2-6945" fmla="*/ 1239812 w 3638574"/>
              <a:gd name="connsiteY2-6946" fmla="*/ 3369121 h 4492350"/>
              <a:gd name="connsiteX3-6947" fmla="*/ 0 w 3638574"/>
              <a:gd name="connsiteY3-6948" fmla="*/ 2917145 h 4492350"/>
              <a:gd name="connsiteX4-6949" fmla="*/ 1087133 w 3638574"/>
              <a:gd name="connsiteY4-6950" fmla="*/ 3238920 h 4492350"/>
              <a:gd name="connsiteX5-6951" fmla="*/ 389581 w 3638574"/>
              <a:gd name="connsiteY5-6952" fmla="*/ 2412005 h 4492350"/>
              <a:gd name="connsiteX6-6953" fmla="*/ 1719677 w 3638574"/>
              <a:gd name="connsiteY6-6954" fmla="*/ 3519376 h 4492350"/>
              <a:gd name="connsiteX7-6955" fmla="*/ 1627995 w 3638574"/>
              <a:gd name="connsiteY7-6956" fmla="*/ 2400346 h 4492350"/>
              <a:gd name="connsiteX8-6957" fmla="*/ 4198 w 3638574"/>
              <a:gd name="connsiteY8-6958" fmla="*/ 742880 h 4492350"/>
              <a:gd name="connsiteX9-6959" fmla="*/ 932867 w 3638574"/>
              <a:gd name="connsiteY9-6960" fmla="*/ 1924493 h 4492350"/>
              <a:gd name="connsiteX10-6961" fmla="*/ 1037607 w 3638574"/>
              <a:gd name="connsiteY10-6962" fmla="*/ 857226 h 4492350"/>
              <a:gd name="connsiteX11-6963" fmla="*/ 1138710 w 3638574"/>
              <a:gd name="connsiteY11-6964" fmla="*/ 2026621 h 4492350"/>
              <a:gd name="connsiteX12-6965" fmla="*/ 1658679 w 3638574"/>
              <a:gd name="connsiteY12-6966" fmla="*/ 2194318 h 4492350"/>
              <a:gd name="connsiteX13-6967" fmla="*/ 1900430 w 3638574"/>
              <a:gd name="connsiteY13-6968" fmla="*/ 0 h 4492350"/>
              <a:gd name="connsiteX14-6969" fmla="*/ 1971873 w 3638574"/>
              <a:gd name="connsiteY14-6970" fmla="*/ 986216 h 4492350"/>
              <a:gd name="connsiteX15-6971" fmla="*/ 1826002 w 3638574"/>
              <a:gd name="connsiteY15-6972" fmla="*/ 2060385 h 4492350"/>
              <a:gd name="connsiteX16-6973" fmla="*/ 2001533 w 3638574"/>
              <a:gd name="connsiteY16-6974" fmla="*/ 3046321 h 4492350"/>
              <a:gd name="connsiteX17-6975" fmla="*/ 2591546 w 3638574"/>
              <a:gd name="connsiteY17-6976" fmla="*/ 2519916 h 4492350"/>
              <a:gd name="connsiteX18-6977" fmla="*/ 2857733 w 3638574"/>
              <a:gd name="connsiteY18-6978" fmla="*/ 1291762 h 4492350"/>
              <a:gd name="connsiteX19-6979" fmla="*/ 2750848 w 3638574"/>
              <a:gd name="connsiteY19-6980" fmla="*/ 2383091 h 4492350"/>
              <a:gd name="connsiteX20-6981" fmla="*/ 3638574 w 3638574"/>
              <a:gd name="connsiteY20-6982" fmla="*/ 1124252 h 4492350"/>
              <a:gd name="connsiteX21-6983" fmla="*/ 2166244 w 3638574"/>
              <a:gd name="connsiteY21-6984" fmla="*/ 3370521 h 4492350"/>
              <a:gd name="connsiteX22-6985" fmla="*/ 2113081 w 3638574"/>
              <a:gd name="connsiteY22-6986" fmla="*/ 3817088 h 4492350"/>
              <a:gd name="connsiteX23-6987" fmla="*/ 3261397 w 3638574"/>
              <a:gd name="connsiteY23-6988" fmla="*/ 3094074 h 4492350"/>
              <a:gd name="connsiteX24-6989" fmla="*/ 2138356 w 3638574"/>
              <a:gd name="connsiteY24-6990" fmla="*/ 4030951 h 4492350"/>
              <a:gd name="connsiteX25-6991" fmla="*/ 2176877 w 3638574"/>
              <a:gd name="connsiteY25-6992" fmla="*/ 4476307 h 4492350"/>
              <a:gd name="connsiteX26-6993" fmla="*/ 2162233 w 3638574"/>
              <a:gd name="connsiteY26-6994" fmla="*/ 4491415 h 4492350"/>
              <a:gd name="connsiteX27-6995" fmla="*/ 1687779 w 3638574"/>
              <a:gd name="connsiteY27-6996" fmla="*/ 4492350 h 4492350"/>
              <a:gd name="connsiteX0-6997" fmla="*/ 1687779 w 3638574"/>
              <a:gd name="connsiteY0-6998" fmla="*/ 4492350 h 4492350"/>
              <a:gd name="connsiteX1-6999" fmla="*/ 1740942 w 3638574"/>
              <a:gd name="connsiteY1-7000" fmla="*/ 3785190 h 4492350"/>
              <a:gd name="connsiteX2-7001" fmla="*/ 1239812 w 3638574"/>
              <a:gd name="connsiteY2-7002" fmla="*/ 3369121 h 4492350"/>
              <a:gd name="connsiteX3-7003" fmla="*/ 0 w 3638574"/>
              <a:gd name="connsiteY3-7004" fmla="*/ 2917145 h 4492350"/>
              <a:gd name="connsiteX4-7005" fmla="*/ 1087133 w 3638574"/>
              <a:gd name="connsiteY4-7006" fmla="*/ 3238920 h 4492350"/>
              <a:gd name="connsiteX5-7007" fmla="*/ 389581 w 3638574"/>
              <a:gd name="connsiteY5-7008" fmla="*/ 2412005 h 4492350"/>
              <a:gd name="connsiteX6-7009" fmla="*/ 1719677 w 3638574"/>
              <a:gd name="connsiteY6-7010" fmla="*/ 3519376 h 4492350"/>
              <a:gd name="connsiteX7-7011" fmla="*/ 1627995 w 3638574"/>
              <a:gd name="connsiteY7-7012" fmla="*/ 2400346 h 4492350"/>
              <a:gd name="connsiteX8-7013" fmla="*/ 4198 w 3638574"/>
              <a:gd name="connsiteY8-7014" fmla="*/ 742880 h 4492350"/>
              <a:gd name="connsiteX9-7015" fmla="*/ 932867 w 3638574"/>
              <a:gd name="connsiteY9-7016" fmla="*/ 1924493 h 4492350"/>
              <a:gd name="connsiteX10-7017" fmla="*/ 1037607 w 3638574"/>
              <a:gd name="connsiteY10-7018" fmla="*/ 857226 h 4492350"/>
              <a:gd name="connsiteX11-7019" fmla="*/ 1138710 w 3638574"/>
              <a:gd name="connsiteY11-7020" fmla="*/ 2026621 h 4492350"/>
              <a:gd name="connsiteX12-7021" fmla="*/ 1658679 w 3638574"/>
              <a:gd name="connsiteY12-7022" fmla="*/ 2194318 h 4492350"/>
              <a:gd name="connsiteX13-7023" fmla="*/ 1900430 w 3638574"/>
              <a:gd name="connsiteY13-7024" fmla="*/ 0 h 4492350"/>
              <a:gd name="connsiteX14-7025" fmla="*/ 1971873 w 3638574"/>
              <a:gd name="connsiteY14-7026" fmla="*/ 986216 h 4492350"/>
              <a:gd name="connsiteX15-7027" fmla="*/ 1826002 w 3638574"/>
              <a:gd name="connsiteY15-7028" fmla="*/ 2060385 h 4492350"/>
              <a:gd name="connsiteX16-7029" fmla="*/ 2001533 w 3638574"/>
              <a:gd name="connsiteY16-7030" fmla="*/ 3046321 h 4492350"/>
              <a:gd name="connsiteX17-7031" fmla="*/ 2591546 w 3638574"/>
              <a:gd name="connsiteY17-7032" fmla="*/ 2519916 h 4492350"/>
              <a:gd name="connsiteX18-7033" fmla="*/ 2857733 w 3638574"/>
              <a:gd name="connsiteY18-7034" fmla="*/ 1291762 h 4492350"/>
              <a:gd name="connsiteX19-7035" fmla="*/ 2750848 w 3638574"/>
              <a:gd name="connsiteY19-7036" fmla="*/ 2383091 h 4492350"/>
              <a:gd name="connsiteX20-7037" fmla="*/ 3638574 w 3638574"/>
              <a:gd name="connsiteY20-7038" fmla="*/ 1124252 h 4492350"/>
              <a:gd name="connsiteX21-7039" fmla="*/ 2166244 w 3638574"/>
              <a:gd name="connsiteY21-7040" fmla="*/ 3370521 h 4492350"/>
              <a:gd name="connsiteX22-7041" fmla="*/ 2113081 w 3638574"/>
              <a:gd name="connsiteY22-7042" fmla="*/ 3817088 h 4492350"/>
              <a:gd name="connsiteX23-7043" fmla="*/ 3261397 w 3638574"/>
              <a:gd name="connsiteY23-7044" fmla="*/ 3094074 h 4492350"/>
              <a:gd name="connsiteX24-7045" fmla="*/ 2138356 w 3638574"/>
              <a:gd name="connsiteY24-7046" fmla="*/ 4030951 h 4492350"/>
              <a:gd name="connsiteX25-7047" fmla="*/ 2176877 w 3638574"/>
              <a:gd name="connsiteY25-7048" fmla="*/ 4476307 h 4492350"/>
              <a:gd name="connsiteX26-7049" fmla="*/ 2162233 w 3638574"/>
              <a:gd name="connsiteY26-7050" fmla="*/ 4491415 h 4492350"/>
              <a:gd name="connsiteX27-7051" fmla="*/ 1687779 w 3638574"/>
              <a:gd name="connsiteY27-7052" fmla="*/ 4492350 h 4492350"/>
              <a:gd name="connsiteX0-7053" fmla="*/ 1687779 w 3638574"/>
              <a:gd name="connsiteY0-7054" fmla="*/ 4492350 h 4492350"/>
              <a:gd name="connsiteX1-7055" fmla="*/ 1740942 w 3638574"/>
              <a:gd name="connsiteY1-7056" fmla="*/ 3785190 h 4492350"/>
              <a:gd name="connsiteX2-7057" fmla="*/ 1239812 w 3638574"/>
              <a:gd name="connsiteY2-7058" fmla="*/ 3369121 h 4492350"/>
              <a:gd name="connsiteX3-7059" fmla="*/ 0 w 3638574"/>
              <a:gd name="connsiteY3-7060" fmla="*/ 2917145 h 4492350"/>
              <a:gd name="connsiteX4-7061" fmla="*/ 1087133 w 3638574"/>
              <a:gd name="connsiteY4-7062" fmla="*/ 3238920 h 4492350"/>
              <a:gd name="connsiteX5-7063" fmla="*/ 389581 w 3638574"/>
              <a:gd name="connsiteY5-7064" fmla="*/ 2412005 h 4492350"/>
              <a:gd name="connsiteX6-7065" fmla="*/ 1719677 w 3638574"/>
              <a:gd name="connsiteY6-7066" fmla="*/ 3519376 h 4492350"/>
              <a:gd name="connsiteX7-7067" fmla="*/ 1627995 w 3638574"/>
              <a:gd name="connsiteY7-7068" fmla="*/ 2400346 h 4492350"/>
              <a:gd name="connsiteX8-7069" fmla="*/ 4198 w 3638574"/>
              <a:gd name="connsiteY8-7070" fmla="*/ 742880 h 4492350"/>
              <a:gd name="connsiteX9-7071" fmla="*/ 932867 w 3638574"/>
              <a:gd name="connsiteY9-7072" fmla="*/ 1924493 h 4492350"/>
              <a:gd name="connsiteX10-7073" fmla="*/ 1037607 w 3638574"/>
              <a:gd name="connsiteY10-7074" fmla="*/ 857226 h 4492350"/>
              <a:gd name="connsiteX11-7075" fmla="*/ 1138710 w 3638574"/>
              <a:gd name="connsiteY11-7076" fmla="*/ 2026621 h 4492350"/>
              <a:gd name="connsiteX12-7077" fmla="*/ 1658679 w 3638574"/>
              <a:gd name="connsiteY12-7078" fmla="*/ 2194318 h 4492350"/>
              <a:gd name="connsiteX13-7079" fmla="*/ 1900430 w 3638574"/>
              <a:gd name="connsiteY13-7080" fmla="*/ 0 h 4492350"/>
              <a:gd name="connsiteX14-7081" fmla="*/ 1971873 w 3638574"/>
              <a:gd name="connsiteY14-7082" fmla="*/ 986216 h 4492350"/>
              <a:gd name="connsiteX15-7083" fmla="*/ 1826002 w 3638574"/>
              <a:gd name="connsiteY15-7084" fmla="*/ 2060385 h 4492350"/>
              <a:gd name="connsiteX16-7085" fmla="*/ 2001533 w 3638574"/>
              <a:gd name="connsiteY16-7086" fmla="*/ 3046321 h 4492350"/>
              <a:gd name="connsiteX17-7087" fmla="*/ 2591546 w 3638574"/>
              <a:gd name="connsiteY17-7088" fmla="*/ 2519916 h 4492350"/>
              <a:gd name="connsiteX18-7089" fmla="*/ 2857733 w 3638574"/>
              <a:gd name="connsiteY18-7090" fmla="*/ 1291762 h 4492350"/>
              <a:gd name="connsiteX19-7091" fmla="*/ 2750848 w 3638574"/>
              <a:gd name="connsiteY19-7092" fmla="*/ 2383091 h 4492350"/>
              <a:gd name="connsiteX20-7093" fmla="*/ 3638574 w 3638574"/>
              <a:gd name="connsiteY20-7094" fmla="*/ 1124252 h 4492350"/>
              <a:gd name="connsiteX21-7095" fmla="*/ 2166244 w 3638574"/>
              <a:gd name="connsiteY21-7096" fmla="*/ 3370521 h 4492350"/>
              <a:gd name="connsiteX22-7097" fmla="*/ 2113081 w 3638574"/>
              <a:gd name="connsiteY22-7098" fmla="*/ 3817088 h 4492350"/>
              <a:gd name="connsiteX23-7099" fmla="*/ 3261397 w 3638574"/>
              <a:gd name="connsiteY23-7100" fmla="*/ 3094074 h 4492350"/>
              <a:gd name="connsiteX24-7101" fmla="*/ 2138356 w 3638574"/>
              <a:gd name="connsiteY24-7102" fmla="*/ 4030951 h 4492350"/>
              <a:gd name="connsiteX25-7103" fmla="*/ 2176877 w 3638574"/>
              <a:gd name="connsiteY25-7104" fmla="*/ 4476307 h 4492350"/>
              <a:gd name="connsiteX26-7105" fmla="*/ 2162233 w 3638574"/>
              <a:gd name="connsiteY26-7106" fmla="*/ 4491415 h 4492350"/>
              <a:gd name="connsiteX27-7107" fmla="*/ 1687779 w 3638574"/>
              <a:gd name="connsiteY27-7108" fmla="*/ 4492350 h 4492350"/>
              <a:gd name="connsiteX0-7109" fmla="*/ 1687779 w 3638574"/>
              <a:gd name="connsiteY0-7110" fmla="*/ 4492350 h 4492350"/>
              <a:gd name="connsiteX1-7111" fmla="*/ 1740942 w 3638574"/>
              <a:gd name="connsiteY1-7112" fmla="*/ 3785190 h 4492350"/>
              <a:gd name="connsiteX2-7113" fmla="*/ 1239812 w 3638574"/>
              <a:gd name="connsiteY2-7114" fmla="*/ 3369121 h 4492350"/>
              <a:gd name="connsiteX3-7115" fmla="*/ 0 w 3638574"/>
              <a:gd name="connsiteY3-7116" fmla="*/ 2917145 h 4492350"/>
              <a:gd name="connsiteX4-7117" fmla="*/ 1087133 w 3638574"/>
              <a:gd name="connsiteY4-7118" fmla="*/ 3238920 h 4492350"/>
              <a:gd name="connsiteX5-7119" fmla="*/ 389581 w 3638574"/>
              <a:gd name="connsiteY5-7120" fmla="*/ 2412005 h 4492350"/>
              <a:gd name="connsiteX6-7121" fmla="*/ 1719677 w 3638574"/>
              <a:gd name="connsiteY6-7122" fmla="*/ 3519376 h 4492350"/>
              <a:gd name="connsiteX7-7123" fmla="*/ 1627995 w 3638574"/>
              <a:gd name="connsiteY7-7124" fmla="*/ 2400346 h 4492350"/>
              <a:gd name="connsiteX8-7125" fmla="*/ 4198 w 3638574"/>
              <a:gd name="connsiteY8-7126" fmla="*/ 742880 h 4492350"/>
              <a:gd name="connsiteX9-7127" fmla="*/ 932867 w 3638574"/>
              <a:gd name="connsiteY9-7128" fmla="*/ 1924493 h 4492350"/>
              <a:gd name="connsiteX10-7129" fmla="*/ 1037607 w 3638574"/>
              <a:gd name="connsiteY10-7130" fmla="*/ 857226 h 4492350"/>
              <a:gd name="connsiteX11-7131" fmla="*/ 1138710 w 3638574"/>
              <a:gd name="connsiteY11-7132" fmla="*/ 2026621 h 4492350"/>
              <a:gd name="connsiteX12-7133" fmla="*/ 1646038 w 3638574"/>
              <a:gd name="connsiteY12-7134" fmla="*/ 2198532 h 4492350"/>
              <a:gd name="connsiteX13-7135" fmla="*/ 1900430 w 3638574"/>
              <a:gd name="connsiteY13-7136" fmla="*/ 0 h 4492350"/>
              <a:gd name="connsiteX14-7137" fmla="*/ 1971873 w 3638574"/>
              <a:gd name="connsiteY14-7138" fmla="*/ 986216 h 4492350"/>
              <a:gd name="connsiteX15-7139" fmla="*/ 1826002 w 3638574"/>
              <a:gd name="connsiteY15-7140" fmla="*/ 2060385 h 4492350"/>
              <a:gd name="connsiteX16-7141" fmla="*/ 2001533 w 3638574"/>
              <a:gd name="connsiteY16-7142" fmla="*/ 3046321 h 4492350"/>
              <a:gd name="connsiteX17-7143" fmla="*/ 2591546 w 3638574"/>
              <a:gd name="connsiteY17-7144" fmla="*/ 2519916 h 4492350"/>
              <a:gd name="connsiteX18-7145" fmla="*/ 2857733 w 3638574"/>
              <a:gd name="connsiteY18-7146" fmla="*/ 1291762 h 4492350"/>
              <a:gd name="connsiteX19-7147" fmla="*/ 2750848 w 3638574"/>
              <a:gd name="connsiteY19-7148" fmla="*/ 2383091 h 4492350"/>
              <a:gd name="connsiteX20-7149" fmla="*/ 3638574 w 3638574"/>
              <a:gd name="connsiteY20-7150" fmla="*/ 1124252 h 4492350"/>
              <a:gd name="connsiteX21-7151" fmla="*/ 2166244 w 3638574"/>
              <a:gd name="connsiteY21-7152" fmla="*/ 3370521 h 4492350"/>
              <a:gd name="connsiteX22-7153" fmla="*/ 2113081 w 3638574"/>
              <a:gd name="connsiteY22-7154" fmla="*/ 3817088 h 4492350"/>
              <a:gd name="connsiteX23-7155" fmla="*/ 3261397 w 3638574"/>
              <a:gd name="connsiteY23-7156" fmla="*/ 3094074 h 4492350"/>
              <a:gd name="connsiteX24-7157" fmla="*/ 2138356 w 3638574"/>
              <a:gd name="connsiteY24-7158" fmla="*/ 4030951 h 4492350"/>
              <a:gd name="connsiteX25-7159" fmla="*/ 2176877 w 3638574"/>
              <a:gd name="connsiteY25-7160" fmla="*/ 4476307 h 4492350"/>
              <a:gd name="connsiteX26-7161" fmla="*/ 2162233 w 3638574"/>
              <a:gd name="connsiteY26-7162" fmla="*/ 4491415 h 4492350"/>
              <a:gd name="connsiteX27-7163" fmla="*/ 1687779 w 3638574"/>
              <a:gd name="connsiteY27-7164" fmla="*/ 4492350 h 4492350"/>
              <a:gd name="connsiteX0-7165" fmla="*/ 1687779 w 3638574"/>
              <a:gd name="connsiteY0-7166" fmla="*/ 4492350 h 4492350"/>
              <a:gd name="connsiteX1-7167" fmla="*/ 1719873 w 3638574"/>
              <a:gd name="connsiteY1-7168" fmla="*/ 3785190 h 4492350"/>
              <a:gd name="connsiteX2-7169" fmla="*/ 1239812 w 3638574"/>
              <a:gd name="connsiteY2-7170" fmla="*/ 3369121 h 4492350"/>
              <a:gd name="connsiteX3-7171" fmla="*/ 0 w 3638574"/>
              <a:gd name="connsiteY3-7172" fmla="*/ 2917145 h 4492350"/>
              <a:gd name="connsiteX4-7173" fmla="*/ 1087133 w 3638574"/>
              <a:gd name="connsiteY4-7174" fmla="*/ 3238920 h 4492350"/>
              <a:gd name="connsiteX5-7175" fmla="*/ 389581 w 3638574"/>
              <a:gd name="connsiteY5-7176" fmla="*/ 2412005 h 4492350"/>
              <a:gd name="connsiteX6-7177" fmla="*/ 1719677 w 3638574"/>
              <a:gd name="connsiteY6-7178" fmla="*/ 3519376 h 4492350"/>
              <a:gd name="connsiteX7-7179" fmla="*/ 1627995 w 3638574"/>
              <a:gd name="connsiteY7-7180" fmla="*/ 2400346 h 4492350"/>
              <a:gd name="connsiteX8-7181" fmla="*/ 4198 w 3638574"/>
              <a:gd name="connsiteY8-7182" fmla="*/ 742880 h 4492350"/>
              <a:gd name="connsiteX9-7183" fmla="*/ 932867 w 3638574"/>
              <a:gd name="connsiteY9-7184" fmla="*/ 1924493 h 4492350"/>
              <a:gd name="connsiteX10-7185" fmla="*/ 1037607 w 3638574"/>
              <a:gd name="connsiteY10-7186" fmla="*/ 857226 h 4492350"/>
              <a:gd name="connsiteX11-7187" fmla="*/ 1138710 w 3638574"/>
              <a:gd name="connsiteY11-7188" fmla="*/ 2026621 h 4492350"/>
              <a:gd name="connsiteX12-7189" fmla="*/ 1646038 w 3638574"/>
              <a:gd name="connsiteY12-7190" fmla="*/ 2198532 h 4492350"/>
              <a:gd name="connsiteX13-7191" fmla="*/ 1900430 w 3638574"/>
              <a:gd name="connsiteY13-7192" fmla="*/ 0 h 4492350"/>
              <a:gd name="connsiteX14-7193" fmla="*/ 1971873 w 3638574"/>
              <a:gd name="connsiteY14-7194" fmla="*/ 986216 h 4492350"/>
              <a:gd name="connsiteX15-7195" fmla="*/ 1826002 w 3638574"/>
              <a:gd name="connsiteY15-7196" fmla="*/ 2060385 h 4492350"/>
              <a:gd name="connsiteX16-7197" fmla="*/ 2001533 w 3638574"/>
              <a:gd name="connsiteY16-7198" fmla="*/ 3046321 h 4492350"/>
              <a:gd name="connsiteX17-7199" fmla="*/ 2591546 w 3638574"/>
              <a:gd name="connsiteY17-7200" fmla="*/ 2519916 h 4492350"/>
              <a:gd name="connsiteX18-7201" fmla="*/ 2857733 w 3638574"/>
              <a:gd name="connsiteY18-7202" fmla="*/ 1291762 h 4492350"/>
              <a:gd name="connsiteX19-7203" fmla="*/ 2750848 w 3638574"/>
              <a:gd name="connsiteY19-7204" fmla="*/ 2383091 h 4492350"/>
              <a:gd name="connsiteX20-7205" fmla="*/ 3638574 w 3638574"/>
              <a:gd name="connsiteY20-7206" fmla="*/ 1124252 h 4492350"/>
              <a:gd name="connsiteX21-7207" fmla="*/ 2166244 w 3638574"/>
              <a:gd name="connsiteY21-7208" fmla="*/ 3370521 h 4492350"/>
              <a:gd name="connsiteX22-7209" fmla="*/ 2113081 w 3638574"/>
              <a:gd name="connsiteY22-7210" fmla="*/ 3817088 h 4492350"/>
              <a:gd name="connsiteX23-7211" fmla="*/ 3261397 w 3638574"/>
              <a:gd name="connsiteY23-7212" fmla="*/ 3094074 h 4492350"/>
              <a:gd name="connsiteX24-7213" fmla="*/ 2138356 w 3638574"/>
              <a:gd name="connsiteY24-7214" fmla="*/ 4030951 h 4492350"/>
              <a:gd name="connsiteX25-7215" fmla="*/ 2176877 w 3638574"/>
              <a:gd name="connsiteY25-7216" fmla="*/ 4476307 h 4492350"/>
              <a:gd name="connsiteX26-7217" fmla="*/ 2162233 w 3638574"/>
              <a:gd name="connsiteY26-7218" fmla="*/ 4491415 h 4492350"/>
              <a:gd name="connsiteX27-7219" fmla="*/ 1687779 w 3638574"/>
              <a:gd name="connsiteY27-7220" fmla="*/ 4492350 h 4492350"/>
              <a:gd name="connsiteX0-7221" fmla="*/ 1687779 w 3638574"/>
              <a:gd name="connsiteY0-7222" fmla="*/ 4492350 h 4492350"/>
              <a:gd name="connsiteX1-7223" fmla="*/ 1703018 w 3638574"/>
              <a:gd name="connsiteY1-7224" fmla="*/ 3785190 h 4492350"/>
              <a:gd name="connsiteX2-7225" fmla="*/ 1239812 w 3638574"/>
              <a:gd name="connsiteY2-7226" fmla="*/ 3369121 h 4492350"/>
              <a:gd name="connsiteX3-7227" fmla="*/ 0 w 3638574"/>
              <a:gd name="connsiteY3-7228" fmla="*/ 2917145 h 4492350"/>
              <a:gd name="connsiteX4-7229" fmla="*/ 1087133 w 3638574"/>
              <a:gd name="connsiteY4-7230" fmla="*/ 3238920 h 4492350"/>
              <a:gd name="connsiteX5-7231" fmla="*/ 389581 w 3638574"/>
              <a:gd name="connsiteY5-7232" fmla="*/ 2412005 h 4492350"/>
              <a:gd name="connsiteX6-7233" fmla="*/ 1719677 w 3638574"/>
              <a:gd name="connsiteY6-7234" fmla="*/ 3519376 h 4492350"/>
              <a:gd name="connsiteX7-7235" fmla="*/ 1627995 w 3638574"/>
              <a:gd name="connsiteY7-7236" fmla="*/ 2400346 h 4492350"/>
              <a:gd name="connsiteX8-7237" fmla="*/ 4198 w 3638574"/>
              <a:gd name="connsiteY8-7238" fmla="*/ 742880 h 4492350"/>
              <a:gd name="connsiteX9-7239" fmla="*/ 932867 w 3638574"/>
              <a:gd name="connsiteY9-7240" fmla="*/ 1924493 h 4492350"/>
              <a:gd name="connsiteX10-7241" fmla="*/ 1037607 w 3638574"/>
              <a:gd name="connsiteY10-7242" fmla="*/ 857226 h 4492350"/>
              <a:gd name="connsiteX11-7243" fmla="*/ 1138710 w 3638574"/>
              <a:gd name="connsiteY11-7244" fmla="*/ 2026621 h 4492350"/>
              <a:gd name="connsiteX12-7245" fmla="*/ 1646038 w 3638574"/>
              <a:gd name="connsiteY12-7246" fmla="*/ 2198532 h 4492350"/>
              <a:gd name="connsiteX13-7247" fmla="*/ 1900430 w 3638574"/>
              <a:gd name="connsiteY13-7248" fmla="*/ 0 h 4492350"/>
              <a:gd name="connsiteX14-7249" fmla="*/ 1971873 w 3638574"/>
              <a:gd name="connsiteY14-7250" fmla="*/ 986216 h 4492350"/>
              <a:gd name="connsiteX15-7251" fmla="*/ 1826002 w 3638574"/>
              <a:gd name="connsiteY15-7252" fmla="*/ 2060385 h 4492350"/>
              <a:gd name="connsiteX16-7253" fmla="*/ 2001533 w 3638574"/>
              <a:gd name="connsiteY16-7254" fmla="*/ 3046321 h 4492350"/>
              <a:gd name="connsiteX17-7255" fmla="*/ 2591546 w 3638574"/>
              <a:gd name="connsiteY17-7256" fmla="*/ 2519916 h 4492350"/>
              <a:gd name="connsiteX18-7257" fmla="*/ 2857733 w 3638574"/>
              <a:gd name="connsiteY18-7258" fmla="*/ 1291762 h 4492350"/>
              <a:gd name="connsiteX19-7259" fmla="*/ 2750848 w 3638574"/>
              <a:gd name="connsiteY19-7260" fmla="*/ 2383091 h 4492350"/>
              <a:gd name="connsiteX20-7261" fmla="*/ 3638574 w 3638574"/>
              <a:gd name="connsiteY20-7262" fmla="*/ 1124252 h 4492350"/>
              <a:gd name="connsiteX21-7263" fmla="*/ 2166244 w 3638574"/>
              <a:gd name="connsiteY21-7264" fmla="*/ 3370521 h 4492350"/>
              <a:gd name="connsiteX22-7265" fmla="*/ 2113081 w 3638574"/>
              <a:gd name="connsiteY22-7266" fmla="*/ 3817088 h 4492350"/>
              <a:gd name="connsiteX23-7267" fmla="*/ 3261397 w 3638574"/>
              <a:gd name="connsiteY23-7268" fmla="*/ 3094074 h 4492350"/>
              <a:gd name="connsiteX24-7269" fmla="*/ 2138356 w 3638574"/>
              <a:gd name="connsiteY24-7270" fmla="*/ 4030951 h 4492350"/>
              <a:gd name="connsiteX25-7271" fmla="*/ 2176877 w 3638574"/>
              <a:gd name="connsiteY25-7272" fmla="*/ 4476307 h 4492350"/>
              <a:gd name="connsiteX26-7273" fmla="*/ 2162233 w 3638574"/>
              <a:gd name="connsiteY26-7274" fmla="*/ 4491415 h 4492350"/>
              <a:gd name="connsiteX27-7275" fmla="*/ 1687779 w 3638574"/>
              <a:gd name="connsiteY27-7276" fmla="*/ 4492350 h 4492350"/>
              <a:gd name="connsiteX0-7277" fmla="*/ 1687779 w 3638574"/>
              <a:gd name="connsiteY0-7278" fmla="*/ 4492350 h 4492350"/>
              <a:gd name="connsiteX1-7279" fmla="*/ 1703018 w 3638574"/>
              <a:gd name="connsiteY1-7280" fmla="*/ 3785190 h 4492350"/>
              <a:gd name="connsiteX2-7281" fmla="*/ 1239812 w 3638574"/>
              <a:gd name="connsiteY2-7282" fmla="*/ 3369121 h 4492350"/>
              <a:gd name="connsiteX3-7283" fmla="*/ 0 w 3638574"/>
              <a:gd name="connsiteY3-7284" fmla="*/ 2917145 h 4492350"/>
              <a:gd name="connsiteX4-7285" fmla="*/ 1087133 w 3638574"/>
              <a:gd name="connsiteY4-7286" fmla="*/ 3238920 h 4492350"/>
              <a:gd name="connsiteX5-7287" fmla="*/ 389581 w 3638574"/>
              <a:gd name="connsiteY5-7288" fmla="*/ 2412005 h 4492350"/>
              <a:gd name="connsiteX6-7289" fmla="*/ 1719677 w 3638574"/>
              <a:gd name="connsiteY6-7290" fmla="*/ 3519376 h 4492350"/>
              <a:gd name="connsiteX7-7291" fmla="*/ 1627995 w 3638574"/>
              <a:gd name="connsiteY7-7292" fmla="*/ 2400346 h 4492350"/>
              <a:gd name="connsiteX8-7293" fmla="*/ 4198 w 3638574"/>
              <a:gd name="connsiteY8-7294" fmla="*/ 742880 h 4492350"/>
              <a:gd name="connsiteX9-7295" fmla="*/ 932867 w 3638574"/>
              <a:gd name="connsiteY9-7296" fmla="*/ 1924493 h 4492350"/>
              <a:gd name="connsiteX10-7297" fmla="*/ 1037607 w 3638574"/>
              <a:gd name="connsiteY10-7298" fmla="*/ 857226 h 4492350"/>
              <a:gd name="connsiteX11-7299" fmla="*/ 1138710 w 3638574"/>
              <a:gd name="connsiteY11-7300" fmla="*/ 2026621 h 4492350"/>
              <a:gd name="connsiteX12-7301" fmla="*/ 1646038 w 3638574"/>
              <a:gd name="connsiteY12-7302" fmla="*/ 2198532 h 4492350"/>
              <a:gd name="connsiteX13-7303" fmla="*/ 1900430 w 3638574"/>
              <a:gd name="connsiteY13-7304" fmla="*/ 0 h 4492350"/>
              <a:gd name="connsiteX14-7305" fmla="*/ 1971873 w 3638574"/>
              <a:gd name="connsiteY14-7306" fmla="*/ 986216 h 4492350"/>
              <a:gd name="connsiteX15-7307" fmla="*/ 1826002 w 3638574"/>
              <a:gd name="connsiteY15-7308" fmla="*/ 2060385 h 4492350"/>
              <a:gd name="connsiteX16-7309" fmla="*/ 2001533 w 3638574"/>
              <a:gd name="connsiteY16-7310" fmla="*/ 3046321 h 4492350"/>
              <a:gd name="connsiteX17-7311" fmla="*/ 2591546 w 3638574"/>
              <a:gd name="connsiteY17-7312" fmla="*/ 2519916 h 4492350"/>
              <a:gd name="connsiteX18-7313" fmla="*/ 2857733 w 3638574"/>
              <a:gd name="connsiteY18-7314" fmla="*/ 1291762 h 4492350"/>
              <a:gd name="connsiteX19-7315" fmla="*/ 2750848 w 3638574"/>
              <a:gd name="connsiteY19-7316" fmla="*/ 2383091 h 4492350"/>
              <a:gd name="connsiteX20-7317" fmla="*/ 3638574 w 3638574"/>
              <a:gd name="connsiteY20-7318" fmla="*/ 1124252 h 4492350"/>
              <a:gd name="connsiteX21-7319" fmla="*/ 2166244 w 3638574"/>
              <a:gd name="connsiteY21-7320" fmla="*/ 3370521 h 4492350"/>
              <a:gd name="connsiteX22-7321" fmla="*/ 2121509 w 3638574"/>
              <a:gd name="connsiteY22-7322" fmla="*/ 3808660 h 4492350"/>
              <a:gd name="connsiteX23-7323" fmla="*/ 3261397 w 3638574"/>
              <a:gd name="connsiteY23-7324" fmla="*/ 3094074 h 4492350"/>
              <a:gd name="connsiteX24-7325" fmla="*/ 2138356 w 3638574"/>
              <a:gd name="connsiteY24-7326" fmla="*/ 4030951 h 4492350"/>
              <a:gd name="connsiteX25-7327" fmla="*/ 2176877 w 3638574"/>
              <a:gd name="connsiteY25-7328" fmla="*/ 4476307 h 4492350"/>
              <a:gd name="connsiteX26-7329" fmla="*/ 2162233 w 3638574"/>
              <a:gd name="connsiteY26-7330" fmla="*/ 4491415 h 4492350"/>
              <a:gd name="connsiteX27-7331" fmla="*/ 1687779 w 3638574"/>
              <a:gd name="connsiteY27-7332" fmla="*/ 4492350 h 44923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163" y="connsiteY27-164"/>
              </a:cxn>
            </a:cxnLst>
            <a:rect l="l" t="t" r="r" b="b"/>
            <a:pathLst>
              <a:path w="3638574" h="4492350">
                <a:moveTo>
                  <a:pt x="1687779" y="4492350"/>
                </a:moveTo>
                <a:cubicBezTo>
                  <a:pt x="1649353" y="4280693"/>
                  <a:pt x="1685297" y="4020910"/>
                  <a:pt x="1703018" y="3785190"/>
                </a:cubicBezTo>
                <a:lnTo>
                  <a:pt x="1239812" y="3369121"/>
                </a:lnTo>
                <a:cubicBezTo>
                  <a:pt x="710236" y="3436368"/>
                  <a:pt x="325039" y="3138656"/>
                  <a:pt x="0" y="2917145"/>
                </a:cubicBezTo>
                <a:cubicBezTo>
                  <a:pt x="370399" y="3119320"/>
                  <a:pt x="1037576" y="3333525"/>
                  <a:pt x="1087133" y="3238920"/>
                </a:cubicBezTo>
                <a:cubicBezTo>
                  <a:pt x="945521" y="3141082"/>
                  <a:pt x="539214" y="2730422"/>
                  <a:pt x="389581" y="2412005"/>
                </a:cubicBezTo>
                <a:cubicBezTo>
                  <a:pt x="859682" y="2946896"/>
                  <a:pt x="1430048" y="3277253"/>
                  <a:pt x="1719677" y="3519376"/>
                </a:cubicBezTo>
                <a:cubicBezTo>
                  <a:pt x="1735906" y="3304113"/>
                  <a:pt x="1659893" y="2776030"/>
                  <a:pt x="1627995" y="2400346"/>
                </a:cubicBezTo>
                <a:cubicBezTo>
                  <a:pt x="725782" y="2160678"/>
                  <a:pt x="172484" y="1536000"/>
                  <a:pt x="4198" y="742880"/>
                </a:cubicBezTo>
                <a:cubicBezTo>
                  <a:pt x="248250" y="1210277"/>
                  <a:pt x="456205" y="1649601"/>
                  <a:pt x="932867" y="1924493"/>
                </a:cubicBezTo>
                <a:cubicBezTo>
                  <a:pt x="1158949" y="1666327"/>
                  <a:pt x="1108304" y="1211645"/>
                  <a:pt x="1037607" y="857226"/>
                </a:cubicBezTo>
                <a:cubicBezTo>
                  <a:pt x="1222371" y="1153446"/>
                  <a:pt x="1266767" y="1586023"/>
                  <a:pt x="1138710" y="2026621"/>
                </a:cubicBezTo>
                <a:cubicBezTo>
                  <a:pt x="1250538" y="2109256"/>
                  <a:pt x="1570304" y="2252254"/>
                  <a:pt x="1646038" y="2198532"/>
                </a:cubicBezTo>
                <a:cubicBezTo>
                  <a:pt x="1690527" y="1476450"/>
                  <a:pt x="1904067" y="874481"/>
                  <a:pt x="1900430" y="0"/>
                </a:cubicBezTo>
                <a:cubicBezTo>
                  <a:pt x="1976693" y="192349"/>
                  <a:pt x="2015482" y="645373"/>
                  <a:pt x="1971873" y="986216"/>
                </a:cubicBezTo>
                <a:cubicBezTo>
                  <a:pt x="1947436" y="1177213"/>
                  <a:pt x="1846749" y="1657958"/>
                  <a:pt x="1826002" y="2060385"/>
                </a:cubicBezTo>
                <a:cubicBezTo>
                  <a:pt x="1811014" y="2351099"/>
                  <a:pt x="1951043" y="3007770"/>
                  <a:pt x="2001533" y="3046321"/>
                </a:cubicBezTo>
                <a:cubicBezTo>
                  <a:pt x="2041794" y="3055338"/>
                  <a:pt x="2575349" y="2567047"/>
                  <a:pt x="2591546" y="2519916"/>
                </a:cubicBezTo>
                <a:cubicBezTo>
                  <a:pt x="2482423" y="2107858"/>
                  <a:pt x="2569814" y="1503293"/>
                  <a:pt x="2857733" y="1291762"/>
                </a:cubicBezTo>
                <a:cubicBezTo>
                  <a:pt x="2648315" y="1639496"/>
                  <a:pt x="2663487" y="2195777"/>
                  <a:pt x="2750848" y="2383091"/>
                </a:cubicBezTo>
                <a:cubicBezTo>
                  <a:pt x="3066810" y="2282983"/>
                  <a:pt x="3503085" y="1513118"/>
                  <a:pt x="3638574" y="1124252"/>
                </a:cubicBezTo>
                <a:cubicBezTo>
                  <a:pt x="3492704" y="2254009"/>
                  <a:pt x="2460505" y="2814271"/>
                  <a:pt x="2166244" y="3370521"/>
                </a:cubicBezTo>
                <a:cubicBezTo>
                  <a:pt x="2148523" y="3519377"/>
                  <a:pt x="2147251" y="3667825"/>
                  <a:pt x="2121509" y="3808660"/>
                </a:cubicBezTo>
                <a:cubicBezTo>
                  <a:pt x="2452144" y="3808286"/>
                  <a:pt x="3159362" y="3298984"/>
                  <a:pt x="3261397" y="3094074"/>
                </a:cubicBezTo>
                <a:cubicBezTo>
                  <a:pt x="3262702" y="3429094"/>
                  <a:pt x="2493987" y="3820258"/>
                  <a:pt x="2138356" y="4030951"/>
                </a:cubicBezTo>
                <a:cubicBezTo>
                  <a:pt x="2116438" y="4040371"/>
                  <a:pt x="2182753" y="4334539"/>
                  <a:pt x="2176877" y="4476307"/>
                </a:cubicBezTo>
                <a:cubicBezTo>
                  <a:pt x="2170659" y="4477332"/>
                  <a:pt x="2168451" y="4490390"/>
                  <a:pt x="2162233" y="4491415"/>
                </a:cubicBezTo>
                <a:lnTo>
                  <a:pt x="1687779" y="4492350"/>
                </a:lnTo>
                <a:close/>
              </a:path>
            </a:pathLst>
          </a:custGeom>
          <a:blipFill dpi="0" rotWithShape="1">
            <a:blip r:embed="rId3">
              <a:extLst>
                <a:ext uri="{28A0092B-C50C-407E-A947-70E740481C1C}">
                  <a14:useLocalDpi xmlns:a14="http://schemas.microsoft.com/office/drawing/2010/main"/>
                </a:ext>
              </a:extLst>
            </a:blip>
            <a:srcRect/>
            <a:stretch>
              <a:fillRect/>
            </a:stretch>
          </a:blipFill>
          <a:ln w="6350" cap="flat" cmpd="sng" algn="ctr">
            <a:noFill/>
            <a:prstDash val="solid"/>
          </a:ln>
          <a:effectLst/>
        </p:spPr>
        <p:txBody>
          <a:bodyPr lIns="68580" tIns="34290" rIns="68580" bIns="34290" rtlCol="0" anchor="ctr"/>
          <a:lstStyle/>
          <a:p>
            <a:pPr algn="ctr" defTabSz="914400">
              <a:defRPr/>
            </a:pPr>
            <a:endParaRPr lang="zh-CN" altLang="en-US" sz="1800" kern="0" dirty="0">
              <a:solidFill>
                <a:prstClr val="black"/>
              </a:solidFill>
              <a:latin typeface="微软雅黑"/>
              <a:ea typeface="微软雅黑"/>
              <a:sym typeface="微软雅黑"/>
            </a:endParaRPr>
          </a:p>
        </p:txBody>
      </p:sp>
      <p:grpSp>
        <p:nvGrpSpPr>
          <p:cNvPr id="23" name="组合 22"/>
          <p:cNvGrpSpPr/>
          <p:nvPr/>
        </p:nvGrpSpPr>
        <p:grpSpPr>
          <a:xfrm>
            <a:off x="6483350" y="2511156"/>
            <a:ext cx="2331306" cy="1798216"/>
            <a:chOff x="5527231" y="954156"/>
            <a:chExt cx="5505205" cy="4753933"/>
          </a:xfrm>
        </p:grpSpPr>
        <p:sp>
          <p:nvSpPr>
            <p:cNvPr id="24" name="椭圆 23"/>
            <p:cNvSpPr>
              <a:spLocks noChangeAspect="1"/>
            </p:cNvSpPr>
            <p:nvPr/>
          </p:nvSpPr>
          <p:spPr>
            <a:xfrm>
              <a:off x="8193551" y="954156"/>
              <a:ext cx="664202" cy="664199"/>
            </a:xfrm>
            <a:prstGeom prst="ellipse">
              <a:avLst/>
            </a:prstGeom>
            <a:blipFill dpi="0" rotWithShape="1">
              <a:blip r:embed="rId4" cstate="screen">
                <a:extLst>
                  <a:ext uri="{28A0092B-C50C-407E-A947-70E740481C1C}">
                    <a14:useLocalDpi xmlns:a14="http://schemas.microsoft.com/office/drawing/2010/main"/>
                  </a:ext>
                </a:extLst>
              </a:blip>
              <a:srcRect/>
              <a:stretch>
                <a:fillRect/>
              </a:stretch>
            </a:blipFill>
            <a:ln>
              <a:noFill/>
            </a:ln>
            <a:effectLst>
              <a:glow rad="190500">
                <a:srgbClr val="FFFEBC"/>
              </a:glow>
              <a:softEdge rad="0"/>
            </a:effectLst>
          </p:spPr>
          <p:txBody>
            <a:bodyPr vert="horz" wrap="square" lIns="91440" tIns="45720" rIns="91440" bIns="45720" numCol="1" anchor="t" anchorCtr="0" compatLnSpc="1"/>
            <a:lstStyle/>
            <a:p>
              <a:pPr defTabSz="914400"/>
              <a:endParaRPr lang="zh-CN" altLang="en-US" sz="1800" dirty="0">
                <a:solidFill>
                  <a:prstClr val="white"/>
                </a:solidFill>
                <a:latin typeface="微软雅黑"/>
                <a:ea typeface="微软雅黑"/>
                <a:sym typeface="微软雅黑"/>
              </a:endParaRPr>
            </a:p>
          </p:txBody>
        </p:sp>
        <p:sp>
          <p:nvSpPr>
            <p:cNvPr id="25" name="椭圆 24"/>
            <p:cNvSpPr>
              <a:spLocks noChangeAspect="1"/>
            </p:cNvSpPr>
            <p:nvPr/>
          </p:nvSpPr>
          <p:spPr>
            <a:xfrm>
              <a:off x="10401724" y="2303011"/>
              <a:ext cx="630712" cy="630709"/>
            </a:xfrm>
            <a:prstGeom prst="ellipse">
              <a:avLst/>
            </a:prstGeom>
            <a:blipFill dpi="0" rotWithShape="1">
              <a:blip r:embed="rId5" cstate="screen">
                <a:extLst>
                  <a:ext uri="{28A0092B-C50C-407E-A947-70E740481C1C}">
                    <a14:useLocalDpi xmlns:a14="http://schemas.microsoft.com/office/drawing/2010/main"/>
                  </a:ext>
                </a:extLst>
              </a:blip>
              <a:srcRect/>
              <a:stretch>
                <a:fillRect/>
              </a:stretch>
            </a:blipFill>
            <a:ln>
              <a:noFill/>
            </a:ln>
            <a:effectLst>
              <a:glow rad="190500">
                <a:srgbClr val="FFFEBC"/>
              </a:glow>
              <a:softEdge rad="0"/>
            </a:effectLst>
          </p:spPr>
          <p:txBody>
            <a:bodyPr vert="horz" wrap="square" lIns="91440" tIns="45720" rIns="91440" bIns="45720" numCol="1" anchor="t" anchorCtr="0" compatLnSpc="1"/>
            <a:lstStyle/>
            <a:p>
              <a:pPr defTabSz="914400"/>
              <a:endParaRPr lang="zh-CN" altLang="en-US" sz="1800" dirty="0">
                <a:solidFill>
                  <a:prstClr val="white"/>
                </a:solidFill>
                <a:latin typeface="微软雅黑"/>
                <a:ea typeface="微软雅黑"/>
                <a:sym typeface="微软雅黑"/>
              </a:endParaRPr>
            </a:p>
          </p:txBody>
        </p:sp>
        <p:sp>
          <p:nvSpPr>
            <p:cNvPr id="26" name="椭圆 25"/>
            <p:cNvSpPr>
              <a:spLocks noChangeAspect="1"/>
            </p:cNvSpPr>
            <p:nvPr/>
          </p:nvSpPr>
          <p:spPr>
            <a:xfrm>
              <a:off x="5944742" y="1618354"/>
              <a:ext cx="858517" cy="858513"/>
            </a:xfrm>
            <a:prstGeom prst="ellipse">
              <a:avLst/>
            </a:prstGeom>
            <a:blipFill dpi="0" rotWithShape="1">
              <a:blip r:embed="rId6" cstate="screen">
                <a:extLst>
                  <a:ext uri="{28A0092B-C50C-407E-A947-70E740481C1C}">
                    <a14:useLocalDpi xmlns:a14="http://schemas.microsoft.com/office/drawing/2010/main"/>
                  </a:ext>
                </a:extLst>
              </a:blip>
              <a:srcRect/>
              <a:stretch>
                <a:fillRect/>
              </a:stretch>
            </a:blipFill>
            <a:ln>
              <a:noFill/>
            </a:ln>
            <a:effectLst>
              <a:glow rad="190500">
                <a:srgbClr val="FFFEBC"/>
              </a:glow>
              <a:softEdge rad="0"/>
            </a:effectLst>
          </p:spPr>
          <p:txBody>
            <a:bodyPr vert="horz" wrap="square" lIns="91440" tIns="45720" rIns="91440" bIns="45720" numCol="1" anchor="t" anchorCtr="0" compatLnSpc="1"/>
            <a:lstStyle/>
            <a:p>
              <a:pPr defTabSz="914400"/>
              <a:endParaRPr lang="zh-CN" altLang="en-US" sz="1800" dirty="0">
                <a:solidFill>
                  <a:prstClr val="white"/>
                </a:solidFill>
                <a:latin typeface="微软雅黑"/>
                <a:ea typeface="微软雅黑"/>
                <a:sym typeface="微软雅黑"/>
              </a:endParaRPr>
            </a:p>
          </p:txBody>
        </p:sp>
        <p:sp>
          <p:nvSpPr>
            <p:cNvPr id="27" name="椭圆 26"/>
            <p:cNvSpPr>
              <a:spLocks noChangeAspect="1"/>
            </p:cNvSpPr>
            <p:nvPr/>
          </p:nvSpPr>
          <p:spPr>
            <a:xfrm>
              <a:off x="5527231" y="4287192"/>
              <a:ext cx="998452" cy="998448"/>
            </a:xfrm>
            <a:prstGeom prst="ellipse">
              <a:avLst/>
            </a:prstGeom>
            <a:blipFill dpi="0" rotWithShape="1">
              <a:blip r:embed="rId6" cstate="screen">
                <a:extLst>
                  <a:ext uri="{28A0092B-C50C-407E-A947-70E740481C1C}">
                    <a14:useLocalDpi xmlns:a14="http://schemas.microsoft.com/office/drawing/2010/main"/>
                  </a:ext>
                </a:extLst>
              </a:blip>
              <a:srcRect/>
              <a:stretch>
                <a:fillRect/>
              </a:stretch>
            </a:blipFill>
            <a:ln>
              <a:noFill/>
            </a:ln>
            <a:effectLst>
              <a:glow rad="190500">
                <a:srgbClr val="FFFEBC"/>
              </a:glow>
              <a:softEdge rad="0"/>
            </a:effectLst>
          </p:spPr>
          <p:txBody>
            <a:bodyPr vert="horz" wrap="square" lIns="91440" tIns="45720" rIns="91440" bIns="45720" numCol="1" anchor="t" anchorCtr="0" compatLnSpc="1"/>
            <a:lstStyle/>
            <a:p>
              <a:pPr defTabSz="914400"/>
              <a:endParaRPr lang="zh-CN" altLang="en-US" sz="1800" dirty="0">
                <a:solidFill>
                  <a:prstClr val="white"/>
                </a:solidFill>
                <a:latin typeface="微软雅黑"/>
                <a:ea typeface="微软雅黑"/>
                <a:sym typeface="微软雅黑"/>
              </a:endParaRPr>
            </a:p>
          </p:txBody>
        </p:sp>
        <p:sp>
          <p:nvSpPr>
            <p:cNvPr id="28" name="椭圆 27"/>
            <p:cNvSpPr>
              <a:spLocks noChangeAspect="1"/>
            </p:cNvSpPr>
            <p:nvPr/>
          </p:nvSpPr>
          <p:spPr>
            <a:xfrm>
              <a:off x="9860358" y="4554151"/>
              <a:ext cx="864619" cy="864616"/>
            </a:xfrm>
            <a:prstGeom prst="ellipse">
              <a:avLst/>
            </a:prstGeom>
            <a:blipFill dpi="0" rotWithShape="1">
              <a:blip r:embed="rId7" cstate="screen">
                <a:extLst>
                  <a:ext uri="{28A0092B-C50C-407E-A947-70E740481C1C}">
                    <a14:useLocalDpi xmlns:a14="http://schemas.microsoft.com/office/drawing/2010/main"/>
                  </a:ext>
                </a:extLst>
              </a:blip>
              <a:srcRect/>
              <a:stretch>
                <a:fillRect/>
              </a:stretch>
            </a:blipFill>
            <a:ln>
              <a:noFill/>
            </a:ln>
            <a:effectLst>
              <a:glow rad="190500">
                <a:srgbClr val="FFFEBC"/>
              </a:glow>
              <a:softEdge rad="0"/>
            </a:effectLst>
          </p:spPr>
          <p:txBody>
            <a:bodyPr vert="horz" wrap="square" lIns="91440" tIns="45720" rIns="91440" bIns="45720" numCol="1" anchor="t" anchorCtr="0" compatLnSpc="1"/>
            <a:lstStyle/>
            <a:p>
              <a:pPr defTabSz="914400"/>
              <a:endParaRPr lang="zh-CN" altLang="en-US" sz="1800" dirty="0">
                <a:solidFill>
                  <a:prstClr val="white"/>
                </a:solidFill>
                <a:latin typeface="微软雅黑"/>
                <a:ea typeface="微软雅黑"/>
                <a:sym typeface="微软雅黑"/>
              </a:endParaRPr>
            </a:p>
          </p:txBody>
        </p:sp>
        <p:sp>
          <p:nvSpPr>
            <p:cNvPr id="29" name="椭圆 28"/>
            <p:cNvSpPr>
              <a:spLocks noChangeAspect="1"/>
            </p:cNvSpPr>
            <p:nvPr/>
          </p:nvSpPr>
          <p:spPr>
            <a:xfrm>
              <a:off x="9044057" y="2279362"/>
              <a:ext cx="899459" cy="899455"/>
            </a:xfrm>
            <a:prstGeom prst="ellipse">
              <a:avLst/>
            </a:prstGeom>
            <a:blipFill dpi="0" rotWithShape="1">
              <a:blip r:embed="rId7" cstate="screen">
                <a:extLst>
                  <a:ext uri="{28A0092B-C50C-407E-A947-70E740481C1C}">
                    <a14:useLocalDpi xmlns:a14="http://schemas.microsoft.com/office/drawing/2010/main"/>
                  </a:ext>
                </a:extLst>
              </a:blip>
              <a:srcRect/>
              <a:stretch>
                <a:fillRect/>
              </a:stretch>
            </a:blipFill>
            <a:ln>
              <a:noFill/>
            </a:ln>
            <a:effectLst>
              <a:glow rad="190500">
                <a:srgbClr val="FFFEBC"/>
              </a:glow>
              <a:softEdge rad="0"/>
            </a:effectLst>
          </p:spPr>
          <p:txBody>
            <a:bodyPr vert="horz" wrap="square" lIns="91440" tIns="45720" rIns="91440" bIns="45720" numCol="1" anchor="t" anchorCtr="0" compatLnSpc="1"/>
            <a:lstStyle/>
            <a:p>
              <a:pPr defTabSz="914400"/>
              <a:endParaRPr lang="zh-CN" altLang="en-US" sz="1800" dirty="0">
                <a:solidFill>
                  <a:prstClr val="white"/>
                </a:solidFill>
                <a:latin typeface="微软雅黑"/>
                <a:ea typeface="微软雅黑"/>
                <a:sym typeface="微软雅黑"/>
              </a:endParaRPr>
            </a:p>
          </p:txBody>
        </p:sp>
        <p:sp>
          <p:nvSpPr>
            <p:cNvPr id="30" name="椭圆 29"/>
            <p:cNvSpPr>
              <a:spLocks noChangeAspect="1"/>
            </p:cNvSpPr>
            <p:nvPr/>
          </p:nvSpPr>
          <p:spPr>
            <a:xfrm>
              <a:off x="7195723" y="1908312"/>
              <a:ext cx="749646" cy="749644"/>
            </a:xfrm>
            <a:prstGeom prst="ellipse">
              <a:avLst/>
            </a:prstGeom>
            <a:blipFill dpi="0" rotWithShape="1">
              <a:blip r:embed="rId8" cstate="screen">
                <a:extLst>
                  <a:ext uri="{28A0092B-C50C-407E-A947-70E740481C1C}">
                    <a14:useLocalDpi xmlns:a14="http://schemas.microsoft.com/office/drawing/2010/main"/>
                  </a:ext>
                </a:extLst>
              </a:blip>
              <a:srcRect/>
              <a:stretch>
                <a:fillRect/>
              </a:stretch>
            </a:blipFill>
            <a:ln>
              <a:noFill/>
            </a:ln>
            <a:effectLst>
              <a:glow rad="190500">
                <a:srgbClr val="FFFEBC"/>
              </a:glow>
              <a:softEdge rad="0"/>
            </a:effectLst>
          </p:spPr>
          <p:txBody>
            <a:bodyPr vert="horz" wrap="square" lIns="91440" tIns="45720" rIns="91440" bIns="45720" numCol="1" anchor="t" anchorCtr="0" compatLnSpc="1"/>
            <a:lstStyle/>
            <a:p>
              <a:pPr defTabSz="914400"/>
              <a:endParaRPr lang="zh-CN" altLang="en-US" sz="1800" dirty="0">
                <a:solidFill>
                  <a:prstClr val="white"/>
                </a:solidFill>
                <a:latin typeface="微软雅黑"/>
                <a:ea typeface="微软雅黑"/>
                <a:sym typeface="微软雅黑"/>
              </a:endParaRPr>
            </a:p>
          </p:txBody>
        </p:sp>
        <p:sp>
          <p:nvSpPr>
            <p:cNvPr id="31" name="椭圆 30"/>
            <p:cNvSpPr>
              <a:spLocks noChangeAspect="1"/>
            </p:cNvSpPr>
            <p:nvPr/>
          </p:nvSpPr>
          <p:spPr>
            <a:xfrm>
              <a:off x="8574548" y="3372396"/>
              <a:ext cx="332101" cy="332100"/>
            </a:xfrm>
            <a:prstGeom prst="ellipse">
              <a:avLst/>
            </a:prstGeom>
            <a:blipFill dpi="0" rotWithShape="1">
              <a:blip r:embed="rId9" cstate="screen">
                <a:extLst>
                  <a:ext uri="{28A0092B-C50C-407E-A947-70E740481C1C}">
                    <a14:useLocalDpi xmlns:a14="http://schemas.microsoft.com/office/drawing/2010/main"/>
                  </a:ext>
                </a:extLst>
              </a:blip>
              <a:srcRect/>
              <a:stretch>
                <a:fillRect/>
              </a:stretch>
            </a:blipFill>
            <a:ln>
              <a:noFill/>
            </a:ln>
            <a:effectLst>
              <a:glow rad="190500">
                <a:srgbClr val="FFFEBC"/>
              </a:glow>
              <a:softEdge rad="0"/>
            </a:effectLst>
          </p:spPr>
          <p:txBody>
            <a:bodyPr vert="horz" wrap="square" lIns="91440" tIns="45720" rIns="91440" bIns="45720" numCol="1" anchor="t" anchorCtr="0" compatLnSpc="1"/>
            <a:lstStyle/>
            <a:p>
              <a:pPr defTabSz="914400"/>
              <a:endParaRPr lang="zh-CN" altLang="en-US" sz="1800" dirty="0">
                <a:solidFill>
                  <a:prstClr val="white"/>
                </a:solidFill>
                <a:latin typeface="微软雅黑"/>
                <a:ea typeface="微软雅黑"/>
                <a:sym typeface="微软雅黑"/>
              </a:endParaRPr>
            </a:p>
          </p:txBody>
        </p:sp>
        <p:sp>
          <p:nvSpPr>
            <p:cNvPr id="32" name="椭圆 31"/>
            <p:cNvSpPr>
              <a:spLocks noChangeAspect="1"/>
            </p:cNvSpPr>
            <p:nvPr/>
          </p:nvSpPr>
          <p:spPr>
            <a:xfrm>
              <a:off x="9808259" y="3278115"/>
              <a:ext cx="332101" cy="332100"/>
            </a:xfrm>
            <a:prstGeom prst="ellipse">
              <a:avLst/>
            </a:prstGeom>
            <a:solidFill>
              <a:srgbClr val="054487"/>
            </a:solidFill>
            <a:ln>
              <a:noFill/>
            </a:ln>
            <a:effectLst>
              <a:glow rad="190500">
                <a:srgbClr val="FFFEBC"/>
              </a:glow>
              <a:softEdge rad="0"/>
            </a:effectLst>
          </p:spPr>
          <p:txBody>
            <a:bodyPr vert="horz" wrap="square" lIns="91440" tIns="45720" rIns="91440" bIns="45720" numCol="1" anchor="t" anchorCtr="0" compatLnSpc="1"/>
            <a:lstStyle/>
            <a:p>
              <a:pPr defTabSz="914400"/>
              <a:endParaRPr lang="zh-CN" altLang="en-US" sz="1800" dirty="0">
                <a:solidFill>
                  <a:prstClr val="white"/>
                </a:solidFill>
                <a:latin typeface="微软雅黑"/>
                <a:ea typeface="微软雅黑"/>
                <a:sym typeface="微软雅黑"/>
              </a:endParaRPr>
            </a:p>
          </p:txBody>
        </p:sp>
        <p:sp>
          <p:nvSpPr>
            <p:cNvPr id="33" name="椭圆 32"/>
            <p:cNvSpPr>
              <a:spLocks noChangeAspect="1"/>
            </p:cNvSpPr>
            <p:nvPr/>
          </p:nvSpPr>
          <p:spPr>
            <a:xfrm>
              <a:off x="8029639" y="2630392"/>
              <a:ext cx="332101" cy="332100"/>
            </a:xfrm>
            <a:prstGeom prst="ellipse">
              <a:avLst/>
            </a:prstGeom>
            <a:blipFill dpi="0" rotWithShape="1">
              <a:blip r:embed="rId10" cstate="screen">
                <a:extLst>
                  <a:ext uri="{28A0092B-C50C-407E-A947-70E740481C1C}">
                    <a14:useLocalDpi xmlns:a14="http://schemas.microsoft.com/office/drawing/2010/main"/>
                  </a:ext>
                </a:extLst>
              </a:blip>
              <a:srcRect/>
              <a:stretch>
                <a:fillRect/>
              </a:stretch>
            </a:blipFill>
            <a:ln>
              <a:noFill/>
            </a:ln>
            <a:effectLst>
              <a:glow rad="190500">
                <a:srgbClr val="FFFEBC"/>
              </a:glow>
              <a:softEdge rad="0"/>
            </a:effectLst>
          </p:spPr>
          <p:txBody>
            <a:bodyPr vert="horz" wrap="square" lIns="91440" tIns="45720" rIns="91440" bIns="45720" numCol="1" anchor="t" anchorCtr="0" compatLnSpc="1"/>
            <a:lstStyle/>
            <a:p>
              <a:pPr defTabSz="914400"/>
              <a:endParaRPr lang="zh-CN" altLang="en-US" sz="1800" dirty="0">
                <a:solidFill>
                  <a:prstClr val="white"/>
                </a:solidFill>
                <a:latin typeface="微软雅黑"/>
                <a:ea typeface="微软雅黑"/>
                <a:sym typeface="微软雅黑"/>
              </a:endParaRPr>
            </a:p>
          </p:txBody>
        </p:sp>
        <p:sp>
          <p:nvSpPr>
            <p:cNvPr id="34" name="椭圆 33"/>
            <p:cNvSpPr>
              <a:spLocks noChangeAspect="1"/>
            </p:cNvSpPr>
            <p:nvPr/>
          </p:nvSpPr>
          <p:spPr>
            <a:xfrm>
              <a:off x="6931436" y="3100478"/>
              <a:ext cx="332101" cy="332100"/>
            </a:xfrm>
            <a:prstGeom prst="ellipse">
              <a:avLst/>
            </a:prstGeom>
            <a:blipFill dpi="0" rotWithShape="1">
              <a:blip r:embed="rId10" cstate="screen">
                <a:extLst>
                  <a:ext uri="{28A0092B-C50C-407E-A947-70E740481C1C}">
                    <a14:useLocalDpi xmlns:a14="http://schemas.microsoft.com/office/drawing/2010/main"/>
                  </a:ext>
                </a:extLst>
              </a:blip>
              <a:srcRect/>
              <a:stretch>
                <a:fillRect/>
              </a:stretch>
            </a:blipFill>
            <a:ln>
              <a:noFill/>
            </a:ln>
            <a:effectLst>
              <a:glow rad="190500">
                <a:srgbClr val="FFFEBC"/>
              </a:glow>
              <a:softEdge rad="0"/>
            </a:effectLst>
          </p:spPr>
          <p:txBody>
            <a:bodyPr vert="horz" wrap="square" lIns="91440" tIns="45720" rIns="91440" bIns="45720" numCol="1" anchor="t" anchorCtr="0" compatLnSpc="1"/>
            <a:lstStyle/>
            <a:p>
              <a:pPr defTabSz="914400"/>
              <a:endParaRPr lang="zh-CN" altLang="en-US" sz="1800" dirty="0">
                <a:solidFill>
                  <a:prstClr val="white"/>
                </a:solidFill>
                <a:latin typeface="微软雅黑"/>
                <a:ea typeface="微软雅黑"/>
                <a:sym typeface="微软雅黑"/>
              </a:endParaRPr>
            </a:p>
          </p:txBody>
        </p:sp>
        <p:sp>
          <p:nvSpPr>
            <p:cNvPr id="35" name="椭圆 34"/>
            <p:cNvSpPr>
              <a:spLocks noChangeAspect="1"/>
            </p:cNvSpPr>
            <p:nvPr/>
          </p:nvSpPr>
          <p:spPr>
            <a:xfrm>
              <a:off x="6676161" y="4125811"/>
              <a:ext cx="332101" cy="332100"/>
            </a:xfrm>
            <a:prstGeom prst="ellipse">
              <a:avLst/>
            </a:prstGeom>
            <a:blipFill dpi="0" rotWithShape="1">
              <a:blip r:embed="rId9" cstate="screen">
                <a:extLst>
                  <a:ext uri="{28A0092B-C50C-407E-A947-70E740481C1C}">
                    <a14:useLocalDpi xmlns:a14="http://schemas.microsoft.com/office/drawing/2010/main"/>
                  </a:ext>
                </a:extLst>
              </a:blip>
              <a:srcRect/>
              <a:stretch>
                <a:fillRect/>
              </a:stretch>
            </a:blipFill>
            <a:ln>
              <a:noFill/>
            </a:ln>
            <a:effectLst>
              <a:glow rad="190500">
                <a:srgbClr val="FFFEBC"/>
              </a:glow>
              <a:softEdge rad="0"/>
            </a:effectLst>
          </p:spPr>
          <p:txBody>
            <a:bodyPr vert="horz" wrap="square" lIns="91440" tIns="45720" rIns="91440" bIns="45720" numCol="1" anchor="t" anchorCtr="0" compatLnSpc="1"/>
            <a:lstStyle/>
            <a:p>
              <a:pPr defTabSz="914400"/>
              <a:endParaRPr lang="zh-CN" altLang="en-US" sz="1800" dirty="0">
                <a:solidFill>
                  <a:prstClr val="white"/>
                </a:solidFill>
                <a:latin typeface="微软雅黑"/>
                <a:ea typeface="微软雅黑"/>
                <a:sym typeface="微软雅黑"/>
              </a:endParaRPr>
            </a:p>
          </p:txBody>
        </p:sp>
        <p:sp>
          <p:nvSpPr>
            <p:cNvPr id="36" name="椭圆 35"/>
            <p:cNvSpPr>
              <a:spLocks noChangeAspect="1"/>
            </p:cNvSpPr>
            <p:nvPr/>
          </p:nvSpPr>
          <p:spPr>
            <a:xfrm>
              <a:off x="7601317" y="4868007"/>
              <a:ext cx="332101" cy="332100"/>
            </a:xfrm>
            <a:prstGeom prst="ellipse">
              <a:avLst/>
            </a:prstGeom>
            <a:blipFill dpi="0" rotWithShape="1">
              <a:blip r:embed="rId11" cstate="screen">
                <a:extLst>
                  <a:ext uri="{28A0092B-C50C-407E-A947-70E740481C1C}">
                    <a14:useLocalDpi xmlns:a14="http://schemas.microsoft.com/office/drawing/2010/main"/>
                  </a:ext>
                </a:extLst>
              </a:blip>
              <a:srcRect/>
              <a:stretch>
                <a:fillRect/>
              </a:stretch>
            </a:blipFill>
            <a:ln>
              <a:noFill/>
            </a:ln>
            <a:effectLst>
              <a:softEdge rad="0"/>
            </a:effectLst>
          </p:spPr>
          <p:txBody>
            <a:bodyPr vert="horz" wrap="square" lIns="91440" tIns="45720" rIns="91440" bIns="45720" numCol="1" anchor="t" anchorCtr="0" compatLnSpc="1"/>
            <a:lstStyle/>
            <a:p>
              <a:pPr defTabSz="914400"/>
              <a:endParaRPr lang="zh-CN" altLang="en-US" sz="1800" dirty="0">
                <a:solidFill>
                  <a:prstClr val="white"/>
                </a:solidFill>
                <a:latin typeface="微软雅黑"/>
                <a:ea typeface="微软雅黑"/>
                <a:sym typeface="微软雅黑"/>
              </a:endParaRPr>
            </a:p>
          </p:txBody>
        </p:sp>
        <p:sp>
          <p:nvSpPr>
            <p:cNvPr id="37" name="椭圆 36"/>
            <p:cNvSpPr>
              <a:spLocks noChangeAspect="1"/>
            </p:cNvSpPr>
            <p:nvPr/>
          </p:nvSpPr>
          <p:spPr>
            <a:xfrm>
              <a:off x="8672199" y="4482294"/>
              <a:ext cx="332101" cy="332100"/>
            </a:xfrm>
            <a:prstGeom prst="ellipse">
              <a:avLst/>
            </a:prstGeom>
            <a:blipFill dpi="0" rotWithShape="1">
              <a:blip r:embed="rId11" cstate="screen">
                <a:extLst>
                  <a:ext uri="{28A0092B-C50C-407E-A947-70E740481C1C}">
                    <a14:useLocalDpi xmlns:a14="http://schemas.microsoft.com/office/drawing/2010/main"/>
                  </a:ext>
                </a:extLst>
              </a:blip>
              <a:srcRect/>
              <a:stretch>
                <a:fillRect/>
              </a:stretch>
            </a:blipFill>
            <a:ln>
              <a:noFill/>
            </a:ln>
            <a:effectLst>
              <a:softEdge rad="0"/>
            </a:effectLst>
          </p:spPr>
          <p:txBody>
            <a:bodyPr vert="horz" wrap="square" lIns="91440" tIns="45720" rIns="91440" bIns="45720" numCol="1" anchor="t" anchorCtr="0" compatLnSpc="1"/>
            <a:lstStyle/>
            <a:p>
              <a:pPr defTabSz="914400"/>
              <a:endParaRPr lang="zh-CN" altLang="en-US" sz="1800" dirty="0">
                <a:solidFill>
                  <a:prstClr val="white"/>
                </a:solidFill>
                <a:latin typeface="微软雅黑"/>
                <a:ea typeface="微软雅黑"/>
                <a:sym typeface="微软雅黑"/>
              </a:endParaRPr>
            </a:p>
          </p:txBody>
        </p:sp>
        <p:sp>
          <p:nvSpPr>
            <p:cNvPr id="38" name="椭圆 37"/>
            <p:cNvSpPr>
              <a:spLocks noChangeAspect="1"/>
            </p:cNvSpPr>
            <p:nvPr/>
          </p:nvSpPr>
          <p:spPr>
            <a:xfrm>
              <a:off x="9164903" y="5375989"/>
              <a:ext cx="332101" cy="332100"/>
            </a:xfrm>
            <a:prstGeom prst="ellipse">
              <a:avLst/>
            </a:prstGeom>
            <a:blipFill dpi="0" rotWithShape="1">
              <a:blip r:embed="rId11" cstate="screen">
                <a:extLst>
                  <a:ext uri="{28A0092B-C50C-407E-A947-70E740481C1C}">
                    <a14:useLocalDpi xmlns:a14="http://schemas.microsoft.com/office/drawing/2010/main"/>
                  </a:ext>
                </a:extLst>
              </a:blip>
              <a:srcRect/>
              <a:stretch>
                <a:fillRect/>
              </a:stretch>
            </a:blipFill>
            <a:ln>
              <a:noFill/>
            </a:ln>
            <a:effectLst>
              <a:softEdge rad="0"/>
            </a:effectLst>
          </p:spPr>
          <p:txBody>
            <a:bodyPr vert="horz" wrap="square" lIns="91440" tIns="45720" rIns="91440" bIns="45720" numCol="1" anchor="t" anchorCtr="0" compatLnSpc="1"/>
            <a:lstStyle/>
            <a:p>
              <a:pPr defTabSz="914400"/>
              <a:endParaRPr lang="zh-CN" altLang="en-US" sz="1800" dirty="0">
                <a:solidFill>
                  <a:prstClr val="white"/>
                </a:solidFill>
                <a:latin typeface="微软雅黑"/>
                <a:ea typeface="微软雅黑"/>
                <a:sym typeface="微软雅黑"/>
              </a:endParaRPr>
            </a:p>
          </p:txBody>
        </p:sp>
      </p:grpSp>
      <p:sp>
        <p:nvSpPr>
          <p:cNvPr id="46" name="矩形 1"/>
          <p:cNvSpPr>
            <a:spLocks noChangeArrowheads="1"/>
          </p:cNvSpPr>
          <p:nvPr/>
        </p:nvSpPr>
        <p:spPr bwMode="auto">
          <a:xfrm>
            <a:off x="920750" y="4340637"/>
            <a:ext cx="5252115" cy="590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50000"/>
              </a:lnSpc>
            </a:pPr>
            <a:r>
              <a:rPr lang="zh-CN" altLang="en-US" sz="1200" dirty="0">
                <a:solidFill>
                  <a:schemeClr val="bg1"/>
                </a:solidFill>
                <a:latin typeface="微软雅黑"/>
                <a:sym typeface="微软雅黑"/>
              </a:rPr>
              <a:t>该数据用于通过监督学习微调 </a:t>
            </a:r>
            <a:r>
              <a:rPr lang="en-US" altLang="zh-CN" sz="1200" dirty="0">
                <a:solidFill>
                  <a:schemeClr val="bg1"/>
                </a:solidFill>
                <a:latin typeface="微软雅黑"/>
                <a:sym typeface="微软雅黑"/>
              </a:rPr>
              <a:t>GPT-3</a:t>
            </a:r>
            <a:r>
              <a:rPr lang="zh-CN" altLang="en-US" sz="1200" dirty="0">
                <a:solidFill>
                  <a:schemeClr val="bg1"/>
                </a:solidFill>
                <a:latin typeface="微软雅黑"/>
                <a:sym typeface="微软雅黑"/>
              </a:rPr>
              <a:t>，据资料显示，该模型所使用的架构正是</a:t>
            </a:r>
            <a:r>
              <a:rPr lang="en-US" altLang="zh-CN" sz="1200" dirty="0">
                <a:solidFill>
                  <a:schemeClr val="bg1"/>
                </a:solidFill>
                <a:latin typeface="微软雅黑"/>
                <a:sym typeface="微软雅黑"/>
              </a:rPr>
              <a:t>Transformer</a:t>
            </a:r>
            <a:r>
              <a:rPr lang="zh-CN" altLang="en-US" sz="1200" dirty="0">
                <a:solidFill>
                  <a:schemeClr val="bg1"/>
                </a:solidFill>
                <a:latin typeface="微软雅黑"/>
                <a:sym typeface="微软雅黑"/>
              </a:rPr>
              <a:t>，被中文翻译成变形金刚</a:t>
            </a:r>
            <a:endParaRPr lang="en-US" altLang="zh-CN" sz="1200" dirty="0">
              <a:solidFill>
                <a:schemeClr val="bg1"/>
              </a:solidFill>
              <a:latin typeface="微软雅黑"/>
              <a:ea typeface="微软雅黑"/>
              <a:sym typeface="微软雅黑"/>
            </a:endParaRPr>
          </a:p>
        </p:txBody>
      </p:sp>
      <p:sp>
        <p:nvSpPr>
          <p:cNvPr id="50" name="文本框 25"/>
          <p:cNvSpPr txBox="1"/>
          <p:nvPr/>
        </p:nvSpPr>
        <p:spPr>
          <a:xfrm>
            <a:off x="708448" y="203158"/>
            <a:ext cx="4828752" cy="461665"/>
          </a:xfrm>
          <a:prstGeom prst="rect">
            <a:avLst/>
          </a:prstGeom>
          <a:noFill/>
        </p:spPr>
        <p:txBody>
          <a:bodyPr wrap="square" rtlCol="0">
            <a:spAutoFit/>
          </a:bodyPr>
          <a:lstStyle/>
          <a:p>
            <a:r>
              <a:rPr lang="zh-CN" altLang="en-US" sz="2400" b="1"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关于</a:t>
            </a:r>
            <a:r>
              <a:rPr lang="en-US" altLang="zh-CN" sz="2400" b="1" dirty="0" err="1">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chatapt</a:t>
            </a:r>
            <a:r>
              <a:rPr lang="zh-CN" altLang="en-US" sz="2400" b="1"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透漏的信息</a:t>
            </a:r>
          </a:p>
        </p:txBody>
      </p:sp>
      <p:sp>
        <p:nvSpPr>
          <p:cNvPr id="51" name="文本框 26"/>
          <p:cNvSpPr txBox="1"/>
          <p:nvPr/>
        </p:nvSpPr>
        <p:spPr>
          <a:xfrm>
            <a:off x="145056" y="156991"/>
            <a:ext cx="631840" cy="553998"/>
          </a:xfrm>
          <a:prstGeom prst="rect">
            <a:avLst/>
          </a:prstGeom>
          <a:noFill/>
        </p:spPr>
        <p:txBody>
          <a:bodyPr wrap="square" rtlCol="0">
            <a:spAutoFit/>
          </a:bodyPr>
          <a:lstStyle/>
          <a:p>
            <a:pPr algn="ctr"/>
            <a:r>
              <a:rPr lang="en-US" altLang="zh-CN" sz="30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02</a:t>
            </a:r>
            <a:endParaRPr lang="zh-CN" altLang="en-US" sz="30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pic>
        <p:nvPicPr>
          <p:cNvPr id="2" name="Picture 2">
            <a:hlinkClick r:id="rId12" tooltip="更多信息查看https://zhuanlan.zhihu.com/p/621328705"/>
            <a:extLst>
              <a:ext uri="{FF2B5EF4-FFF2-40B4-BE49-F238E27FC236}">
                <a16:creationId xmlns:a16="http://schemas.microsoft.com/office/drawing/2014/main" id="{B00AC2A9-69AE-1838-1749-334F38A31E91}"/>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76654" y="1000864"/>
            <a:ext cx="5227952" cy="314871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14774D62-D5F3-16D1-783E-0F2211934728}"/>
              </a:ext>
            </a:extLst>
          </p:cNvPr>
          <p:cNvSpPr/>
          <p:nvPr/>
        </p:nvSpPr>
        <p:spPr>
          <a:xfrm>
            <a:off x="920750" y="2888723"/>
            <a:ext cx="769057" cy="53715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Click="0" advTm="6484">
        <p14:flip dir="r"/>
      </p:transition>
    </mc:Choice>
    <mc:Fallback xmlns="">
      <p:transition spd="slow" advClick="0" advTm="648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0-#ppt_w/2"/>
                                          </p:val>
                                        </p:tav>
                                        <p:tav tm="100000">
                                          <p:val>
                                            <p:strVal val="#ppt_x"/>
                                          </p:val>
                                        </p:tav>
                                      </p:tavLst>
                                    </p:anim>
                                    <p:anim calcmode="lin" valueType="num">
                                      <p:cBhvr additive="base">
                                        <p:cTn id="8" dur="500" fill="hold"/>
                                        <p:tgtEl>
                                          <p:spTgt spid="5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left)">
                                      <p:cBhvr>
                                        <p:cTn id="12" dur="500"/>
                                        <p:tgtEl>
                                          <p:spTgt spid="50"/>
                                        </p:tgtEl>
                                      </p:cBhvr>
                                    </p:animEffect>
                                  </p:childTnLst>
                                </p:cTn>
                              </p:par>
                              <p:par>
                                <p:cTn id="13" presetID="6" presetClass="entr" presetSubtype="32"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circle(out)">
                                      <p:cBhvr>
                                        <p:cTn id="15" dur="100"/>
                                        <p:tgtEl>
                                          <p:spTgt spid="21"/>
                                        </p:tgtEl>
                                      </p:cBhvr>
                                    </p:animEffect>
                                  </p:childTnLst>
                                </p:cTn>
                              </p:par>
                              <p:par>
                                <p:cTn id="16" presetID="53" presetClass="entr" presetSubtype="16" fill="hold" grpId="3" nodeType="withEffect">
                                  <p:stCondLst>
                                    <p:cond delay="1000"/>
                                  </p:stCondLst>
                                  <p:childTnLst>
                                    <p:set>
                                      <p:cBhvr>
                                        <p:cTn id="17" dur="1" fill="hold">
                                          <p:stCondLst>
                                            <p:cond delay="0"/>
                                          </p:stCondLst>
                                        </p:cTn>
                                        <p:tgtEl>
                                          <p:spTgt spid="21"/>
                                        </p:tgtEl>
                                        <p:attrNameLst>
                                          <p:attrName>style.visibility</p:attrName>
                                        </p:attrNameLst>
                                      </p:cBhvr>
                                      <p:to>
                                        <p:strVal val="visible"/>
                                      </p:to>
                                    </p:set>
                                    <p:anim calcmode="lin" valueType="num">
                                      <p:cBhvr>
                                        <p:cTn id="18" dur="500" fill="hold"/>
                                        <p:tgtEl>
                                          <p:spTgt spid="21"/>
                                        </p:tgtEl>
                                        <p:attrNameLst>
                                          <p:attrName>ppt_w</p:attrName>
                                        </p:attrNameLst>
                                      </p:cBhvr>
                                      <p:tavLst>
                                        <p:tav tm="0">
                                          <p:val>
                                            <p:fltVal val="0"/>
                                          </p:val>
                                        </p:tav>
                                        <p:tav tm="100000">
                                          <p:val>
                                            <p:strVal val="#ppt_w"/>
                                          </p:val>
                                        </p:tav>
                                      </p:tavLst>
                                    </p:anim>
                                    <p:anim calcmode="lin" valueType="num">
                                      <p:cBhvr>
                                        <p:cTn id="19" dur="500" fill="hold"/>
                                        <p:tgtEl>
                                          <p:spTgt spid="21"/>
                                        </p:tgtEl>
                                        <p:attrNameLst>
                                          <p:attrName>ppt_h</p:attrName>
                                        </p:attrNameLst>
                                      </p:cBhvr>
                                      <p:tavLst>
                                        <p:tav tm="0">
                                          <p:val>
                                            <p:fltVal val="0"/>
                                          </p:val>
                                        </p:tav>
                                        <p:tav tm="100000">
                                          <p:val>
                                            <p:strVal val="#ppt_h"/>
                                          </p:val>
                                        </p:tav>
                                      </p:tavLst>
                                    </p:anim>
                                    <p:animEffect transition="in" filter="fade">
                                      <p:cBhvr>
                                        <p:cTn id="20" dur="500"/>
                                        <p:tgtEl>
                                          <p:spTgt spid="21"/>
                                        </p:tgtEl>
                                      </p:cBhvr>
                                    </p:animEffect>
                                  </p:childTnLst>
                                </p:cTn>
                              </p:par>
                              <p:par>
                                <p:cTn id="21" presetID="6" presetClass="emph" presetSubtype="0" fill="hold" grpId="2" nodeType="withEffect">
                                  <p:stCondLst>
                                    <p:cond delay="1500"/>
                                  </p:stCondLst>
                                  <p:childTnLst>
                                    <p:animScale>
                                      <p:cBhvr>
                                        <p:cTn id="22" dur="500" fill="hold"/>
                                        <p:tgtEl>
                                          <p:spTgt spid="21"/>
                                        </p:tgtEl>
                                      </p:cBhvr>
                                      <p:by x="1000000" y="1000000"/>
                                    </p:animScale>
                                  </p:childTnLst>
                                </p:cTn>
                              </p:par>
                              <p:par>
                                <p:cTn id="23" presetID="10" presetClass="exit" presetSubtype="0" fill="hold" grpId="1" nodeType="withEffect">
                                  <p:stCondLst>
                                    <p:cond delay="1500"/>
                                  </p:stCondLst>
                                  <p:childTnLst>
                                    <p:animEffect transition="out" filter="fade">
                                      <p:cBhvr>
                                        <p:cTn id="24" dur="500"/>
                                        <p:tgtEl>
                                          <p:spTgt spid="21"/>
                                        </p:tgtEl>
                                      </p:cBhvr>
                                    </p:animEffect>
                                    <p:set>
                                      <p:cBhvr>
                                        <p:cTn id="25" dur="1" fill="hold">
                                          <p:stCondLst>
                                            <p:cond delay="499"/>
                                          </p:stCondLst>
                                        </p:cTn>
                                        <p:tgtEl>
                                          <p:spTgt spid="21"/>
                                        </p:tgtEl>
                                        <p:attrNameLst>
                                          <p:attrName>style.visibility</p:attrName>
                                        </p:attrNameLst>
                                      </p:cBhvr>
                                      <p:to>
                                        <p:strVal val="hidden"/>
                                      </p:to>
                                    </p:set>
                                  </p:childTnLst>
                                </p:cTn>
                              </p:par>
                              <p:par>
                                <p:cTn id="26" presetID="10" presetClass="entr" presetSubtype="0" fill="hold" grpId="0" nodeType="withEffect">
                                  <p:stCondLst>
                                    <p:cond delay="150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iterate type="lt">
                                    <p:tmPct val="10000"/>
                                  </p:iterate>
                                  <p:childTnLst>
                                    <p:set>
                                      <p:cBhvr>
                                        <p:cTn id="48" dur="1" fill="hold">
                                          <p:stCondLst>
                                            <p:cond delay="0"/>
                                          </p:stCondLst>
                                        </p:cTn>
                                        <p:tgtEl>
                                          <p:spTgt spid="46"/>
                                        </p:tgtEl>
                                        <p:attrNameLst>
                                          <p:attrName>style.visibility</p:attrName>
                                        </p:attrNameLst>
                                      </p:cBhvr>
                                      <p:to>
                                        <p:strVal val="visible"/>
                                      </p:to>
                                    </p:set>
                                    <p:animEffect transition="in" filter="fade">
                                      <p:cBhvr>
                                        <p:cTn id="49" dur="2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1" grpId="2" animBg="1"/>
      <p:bldP spid="21" grpId="3" animBg="1"/>
      <p:bldP spid="22" grpId="0" animBg="1"/>
      <p:bldP spid="46" grpId="0"/>
      <p:bldP spid="50" grpId="0"/>
      <p:bldP spid="51" grpId="0"/>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p:nvPr/>
        </p:nvSpPr>
        <p:spPr>
          <a:xfrm>
            <a:off x="708448" y="203158"/>
            <a:ext cx="4828752" cy="461665"/>
          </a:xfrm>
          <a:prstGeom prst="rect">
            <a:avLst/>
          </a:prstGeom>
          <a:noFill/>
        </p:spPr>
        <p:txBody>
          <a:bodyPr wrap="square" rtlCol="0">
            <a:spAutoFit/>
          </a:bodyPr>
          <a:lstStyle/>
          <a:p>
            <a:r>
              <a:rPr lang="zh-CN" altLang="en-US" sz="2400" b="1"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关于</a:t>
            </a:r>
            <a:r>
              <a:rPr lang="en-US" altLang="zh-CN" sz="2400" b="1"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GPT</a:t>
            </a:r>
            <a:r>
              <a:rPr lang="zh-CN" altLang="en-US" sz="2400" b="1"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的演进</a:t>
            </a:r>
          </a:p>
        </p:txBody>
      </p:sp>
      <p:sp>
        <p:nvSpPr>
          <p:cNvPr id="51" name="文本框 26"/>
          <p:cNvSpPr txBox="1"/>
          <p:nvPr/>
        </p:nvSpPr>
        <p:spPr>
          <a:xfrm>
            <a:off x="145056" y="156991"/>
            <a:ext cx="631840" cy="553998"/>
          </a:xfrm>
          <a:prstGeom prst="rect">
            <a:avLst/>
          </a:prstGeom>
          <a:noFill/>
        </p:spPr>
        <p:txBody>
          <a:bodyPr wrap="square" rtlCol="0">
            <a:spAutoFit/>
          </a:bodyPr>
          <a:lstStyle/>
          <a:p>
            <a:pPr algn="ctr"/>
            <a:r>
              <a:rPr lang="en-US" altLang="zh-CN" sz="30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03</a:t>
            </a:r>
            <a:endParaRPr lang="zh-CN" altLang="en-US" sz="30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graphicFrame>
        <p:nvGraphicFramePr>
          <p:cNvPr id="5" name="表格 5">
            <a:extLst>
              <a:ext uri="{FF2B5EF4-FFF2-40B4-BE49-F238E27FC236}">
                <a16:creationId xmlns:a16="http://schemas.microsoft.com/office/drawing/2014/main" id="{F748ADC8-BCC8-8536-D0CA-1D59B88EA073}"/>
              </a:ext>
            </a:extLst>
          </p:cNvPr>
          <p:cNvGraphicFramePr>
            <a:graphicFrameLocks noGrp="1"/>
          </p:cNvGraphicFramePr>
          <p:nvPr>
            <p:extLst>
              <p:ext uri="{D42A27DB-BD31-4B8C-83A1-F6EECF244321}">
                <p14:modId xmlns:p14="http://schemas.microsoft.com/office/powerpoint/2010/main" val="460751052"/>
              </p:ext>
            </p:extLst>
          </p:nvPr>
        </p:nvGraphicFramePr>
        <p:xfrm>
          <a:off x="1244601" y="1899828"/>
          <a:ext cx="6172196" cy="1124174"/>
        </p:xfrm>
        <a:graphic>
          <a:graphicData uri="http://schemas.openxmlformats.org/drawingml/2006/table">
            <a:tbl>
              <a:tblPr firstRow="1" bandRow="1">
                <a:tableStyleId>{21E4AEA4-8DFA-4A89-87EB-49C32662AFE0}</a:tableStyleId>
              </a:tblPr>
              <a:tblGrid>
                <a:gridCol w="881742">
                  <a:extLst>
                    <a:ext uri="{9D8B030D-6E8A-4147-A177-3AD203B41FA5}">
                      <a16:colId xmlns:a16="http://schemas.microsoft.com/office/drawing/2014/main" val="3297930519"/>
                    </a:ext>
                  </a:extLst>
                </a:gridCol>
                <a:gridCol w="881742">
                  <a:extLst>
                    <a:ext uri="{9D8B030D-6E8A-4147-A177-3AD203B41FA5}">
                      <a16:colId xmlns:a16="http://schemas.microsoft.com/office/drawing/2014/main" val="4224139646"/>
                    </a:ext>
                  </a:extLst>
                </a:gridCol>
                <a:gridCol w="881742">
                  <a:extLst>
                    <a:ext uri="{9D8B030D-6E8A-4147-A177-3AD203B41FA5}">
                      <a16:colId xmlns:a16="http://schemas.microsoft.com/office/drawing/2014/main" val="2549533079"/>
                    </a:ext>
                  </a:extLst>
                </a:gridCol>
                <a:gridCol w="823171">
                  <a:extLst>
                    <a:ext uri="{9D8B030D-6E8A-4147-A177-3AD203B41FA5}">
                      <a16:colId xmlns:a16="http://schemas.microsoft.com/office/drawing/2014/main" val="3556756903"/>
                    </a:ext>
                  </a:extLst>
                </a:gridCol>
                <a:gridCol w="940314">
                  <a:extLst>
                    <a:ext uri="{9D8B030D-6E8A-4147-A177-3AD203B41FA5}">
                      <a16:colId xmlns:a16="http://schemas.microsoft.com/office/drawing/2014/main" val="4060530616"/>
                    </a:ext>
                  </a:extLst>
                </a:gridCol>
                <a:gridCol w="755102">
                  <a:extLst>
                    <a:ext uri="{9D8B030D-6E8A-4147-A177-3AD203B41FA5}">
                      <a16:colId xmlns:a16="http://schemas.microsoft.com/office/drawing/2014/main" val="1111032434"/>
                    </a:ext>
                  </a:extLst>
                </a:gridCol>
                <a:gridCol w="1008383">
                  <a:extLst>
                    <a:ext uri="{9D8B030D-6E8A-4147-A177-3AD203B41FA5}">
                      <a16:colId xmlns:a16="http://schemas.microsoft.com/office/drawing/2014/main" val="1953376736"/>
                    </a:ext>
                  </a:extLst>
                </a:gridCol>
              </a:tblGrid>
              <a:tr h="369794">
                <a:tc>
                  <a:txBody>
                    <a:bodyPr/>
                    <a:lstStyle/>
                    <a:p>
                      <a:pPr algn="ctr"/>
                      <a:r>
                        <a:rPr lang="zh-CN" altLang="en-US" sz="1050" dirty="0"/>
                        <a:t>模型</a:t>
                      </a:r>
                    </a:p>
                  </a:txBody>
                  <a:tcPr anchor="ctr"/>
                </a:tc>
                <a:tc>
                  <a:txBody>
                    <a:bodyPr/>
                    <a:lstStyle/>
                    <a:p>
                      <a:pPr algn="ctr"/>
                      <a:r>
                        <a:rPr lang="zh-CN" altLang="en-US" sz="1050" dirty="0"/>
                        <a:t>发布时间</a:t>
                      </a:r>
                    </a:p>
                  </a:txBody>
                  <a:tcPr anchor="ctr"/>
                </a:tc>
                <a:tc>
                  <a:txBody>
                    <a:bodyPr/>
                    <a:lstStyle/>
                    <a:p>
                      <a:pPr algn="ctr"/>
                      <a:r>
                        <a:rPr lang="zh-CN" altLang="en-US" sz="1050" dirty="0"/>
                        <a:t>层数</a:t>
                      </a:r>
                    </a:p>
                  </a:txBody>
                  <a:tcPr anchor="ctr"/>
                </a:tc>
                <a:tc>
                  <a:txBody>
                    <a:bodyPr/>
                    <a:lstStyle/>
                    <a:p>
                      <a:pPr algn="ctr"/>
                      <a:r>
                        <a:rPr lang="en-US" altLang="zh-CN" sz="1050" dirty="0"/>
                        <a:t>Head</a:t>
                      </a:r>
                      <a:r>
                        <a:rPr lang="zh-CN" altLang="en-US" sz="1050" dirty="0"/>
                        <a:t>数</a:t>
                      </a:r>
                    </a:p>
                  </a:txBody>
                  <a:tcPr anchor="ctr"/>
                </a:tc>
                <a:tc>
                  <a:txBody>
                    <a:bodyPr/>
                    <a:lstStyle/>
                    <a:p>
                      <a:pPr algn="ctr"/>
                      <a:r>
                        <a:rPr lang="zh-CN" altLang="en-US" sz="1050" dirty="0"/>
                        <a:t>词向量长度</a:t>
                      </a:r>
                    </a:p>
                  </a:txBody>
                  <a:tcPr anchor="ctr"/>
                </a:tc>
                <a:tc>
                  <a:txBody>
                    <a:bodyPr/>
                    <a:lstStyle/>
                    <a:p>
                      <a:pPr algn="ctr"/>
                      <a:r>
                        <a:rPr lang="zh-CN" altLang="en-US" sz="1050" dirty="0"/>
                        <a:t>参数量</a:t>
                      </a:r>
                    </a:p>
                  </a:txBody>
                  <a:tcPr anchor="ctr"/>
                </a:tc>
                <a:tc>
                  <a:txBody>
                    <a:bodyPr/>
                    <a:lstStyle/>
                    <a:p>
                      <a:pPr algn="ctr"/>
                      <a:r>
                        <a:rPr lang="zh-CN" altLang="en-US" sz="1050" dirty="0"/>
                        <a:t>预训练数据量</a:t>
                      </a:r>
                    </a:p>
                  </a:txBody>
                  <a:tcPr anchor="ctr"/>
                </a:tc>
                <a:extLst>
                  <a:ext uri="{0D108BD9-81ED-4DB2-BD59-A6C34878D82A}">
                    <a16:rowId xmlns:a16="http://schemas.microsoft.com/office/drawing/2014/main" val="1568466965"/>
                  </a:ext>
                </a:extLst>
              </a:tr>
              <a:tr h="22598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50" b="1" i="0" kern="1200" dirty="0">
                          <a:solidFill>
                            <a:schemeClr val="dk1"/>
                          </a:solidFill>
                          <a:effectLst/>
                          <a:latin typeface="+mn-lt"/>
                          <a:ea typeface="+mn-ea"/>
                          <a:cs typeface="+mn-cs"/>
                        </a:rPr>
                        <a:t>GPT-1</a:t>
                      </a:r>
                    </a:p>
                  </a:txBody>
                  <a:tcPr anchor="ctr"/>
                </a:tc>
                <a:tc>
                  <a:txBody>
                    <a:bodyPr/>
                    <a:lstStyle/>
                    <a:p>
                      <a:pPr algn="ctr"/>
                      <a:r>
                        <a:rPr lang="en-US" altLang="zh-CN" sz="1050" dirty="0"/>
                        <a:t>2018</a:t>
                      </a:r>
                      <a:r>
                        <a:rPr lang="zh-CN" altLang="en-US" sz="1050" dirty="0"/>
                        <a:t>年</a:t>
                      </a:r>
                      <a:r>
                        <a:rPr lang="en-US" altLang="zh-CN" sz="1050" dirty="0"/>
                        <a:t>6</a:t>
                      </a:r>
                      <a:r>
                        <a:rPr lang="zh-CN" altLang="en-US" sz="1050" dirty="0"/>
                        <a:t>月</a:t>
                      </a:r>
                    </a:p>
                  </a:txBody>
                  <a:tcPr anchor="ctr"/>
                </a:tc>
                <a:tc>
                  <a:txBody>
                    <a:bodyPr/>
                    <a:lstStyle/>
                    <a:p>
                      <a:pPr algn="ctr"/>
                      <a:r>
                        <a:rPr lang="en-US" altLang="zh-CN" sz="1050" dirty="0"/>
                        <a:t>12</a:t>
                      </a:r>
                      <a:endParaRPr lang="zh-CN" altLang="en-US" sz="1050" dirty="0"/>
                    </a:p>
                  </a:txBody>
                  <a:tcPr anchor="ctr"/>
                </a:tc>
                <a:tc>
                  <a:txBody>
                    <a:bodyPr/>
                    <a:lstStyle/>
                    <a:p>
                      <a:pPr algn="ctr"/>
                      <a:r>
                        <a:rPr lang="en-US" altLang="zh-CN" sz="1050" dirty="0"/>
                        <a:t>12</a:t>
                      </a:r>
                      <a:endParaRPr lang="zh-CN" altLang="en-US" sz="1050" dirty="0"/>
                    </a:p>
                  </a:txBody>
                  <a:tcPr anchor="ctr"/>
                </a:tc>
                <a:tc>
                  <a:txBody>
                    <a:bodyPr/>
                    <a:lstStyle/>
                    <a:p>
                      <a:pPr algn="ctr"/>
                      <a:r>
                        <a:rPr lang="en-US" altLang="zh-CN" sz="1050" dirty="0"/>
                        <a:t>768</a:t>
                      </a:r>
                      <a:endParaRPr lang="zh-CN" altLang="en-US" sz="1050" dirty="0"/>
                    </a:p>
                  </a:txBody>
                  <a:tcPr anchor="ctr"/>
                </a:tc>
                <a:tc>
                  <a:txBody>
                    <a:bodyPr/>
                    <a:lstStyle/>
                    <a:p>
                      <a:pPr algn="ctr"/>
                      <a:r>
                        <a:rPr lang="en-US" altLang="zh-CN" sz="1050" dirty="0"/>
                        <a:t>1.17</a:t>
                      </a:r>
                      <a:r>
                        <a:rPr lang="zh-CN" altLang="en-US" sz="1050" dirty="0"/>
                        <a:t>亿</a:t>
                      </a:r>
                    </a:p>
                  </a:txBody>
                  <a:tcPr anchor="ctr"/>
                </a:tc>
                <a:tc>
                  <a:txBody>
                    <a:bodyPr/>
                    <a:lstStyle/>
                    <a:p>
                      <a:pPr algn="ctr"/>
                      <a:r>
                        <a:rPr lang="en-US" altLang="zh-CN" sz="1050" dirty="0"/>
                        <a:t>~5GB</a:t>
                      </a:r>
                      <a:endParaRPr lang="zh-CN" altLang="en-US" sz="1050" dirty="0"/>
                    </a:p>
                  </a:txBody>
                  <a:tcPr anchor="ctr"/>
                </a:tc>
                <a:extLst>
                  <a:ext uri="{0D108BD9-81ED-4DB2-BD59-A6C34878D82A}">
                    <a16:rowId xmlns:a16="http://schemas.microsoft.com/office/drawing/2014/main" val="3189122205"/>
                  </a:ext>
                </a:extLst>
              </a:tr>
              <a:tr h="22598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50" b="1" i="0" kern="1200" dirty="0">
                          <a:solidFill>
                            <a:schemeClr val="dk1"/>
                          </a:solidFill>
                          <a:effectLst/>
                          <a:latin typeface="+mn-lt"/>
                          <a:ea typeface="+mn-ea"/>
                          <a:cs typeface="+mn-cs"/>
                        </a:rPr>
                        <a:t>GPT-2</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50" dirty="0"/>
                        <a:t>2019</a:t>
                      </a:r>
                      <a:r>
                        <a:rPr lang="zh-CN" altLang="en-US" sz="1050" dirty="0"/>
                        <a:t>年</a:t>
                      </a:r>
                      <a:r>
                        <a:rPr lang="en-US" altLang="zh-CN" sz="1050" dirty="0"/>
                        <a:t>2</a:t>
                      </a:r>
                      <a:r>
                        <a:rPr lang="zh-CN" altLang="en-US" sz="1050" dirty="0"/>
                        <a:t>月</a:t>
                      </a:r>
                    </a:p>
                  </a:txBody>
                  <a:tcPr anchor="ctr"/>
                </a:tc>
                <a:tc>
                  <a:txBody>
                    <a:bodyPr/>
                    <a:lstStyle/>
                    <a:p>
                      <a:pPr algn="ctr"/>
                      <a:r>
                        <a:rPr lang="en-US" altLang="zh-CN" sz="1050" dirty="0"/>
                        <a:t>48</a:t>
                      </a:r>
                      <a:endParaRPr lang="zh-CN" altLang="en-US" sz="1050" dirty="0"/>
                    </a:p>
                  </a:txBody>
                  <a:tcPr anchor="ctr"/>
                </a:tc>
                <a:tc>
                  <a:txBody>
                    <a:bodyPr/>
                    <a:lstStyle/>
                    <a:p>
                      <a:pPr algn="ctr"/>
                      <a:r>
                        <a:rPr lang="en-US" altLang="zh-CN" sz="1050" dirty="0"/>
                        <a:t>16</a:t>
                      </a:r>
                      <a:endParaRPr lang="zh-CN" altLang="en-US" sz="1050" dirty="0"/>
                    </a:p>
                  </a:txBody>
                  <a:tcPr anchor="ctr"/>
                </a:tc>
                <a:tc>
                  <a:txBody>
                    <a:bodyPr/>
                    <a:lstStyle/>
                    <a:p>
                      <a:pPr algn="ctr"/>
                      <a:r>
                        <a:rPr lang="en-US" altLang="zh-CN" sz="1050" dirty="0"/>
                        <a:t>1024</a:t>
                      </a:r>
                      <a:endParaRPr lang="zh-CN" altLang="en-US" sz="105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50" dirty="0"/>
                        <a:t>15</a:t>
                      </a:r>
                      <a:r>
                        <a:rPr lang="zh-CN" altLang="en-US" sz="1050" dirty="0"/>
                        <a:t>亿</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50" dirty="0"/>
                        <a:t>~40GB</a:t>
                      </a:r>
                      <a:endParaRPr lang="zh-CN" altLang="en-US" sz="1050" dirty="0"/>
                    </a:p>
                  </a:txBody>
                  <a:tcPr anchor="ctr"/>
                </a:tc>
                <a:extLst>
                  <a:ext uri="{0D108BD9-81ED-4DB2-BD59-A6C34878D82A}">
                    <a16:rowId xmlns:a16="http://schemas.microsoft.com/office/drawing/2014/main" val="266453261"/>
                  </a:ext>
                </a:extLst>
              </a:tr>
              <a:tr h="22598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50" b="1" i="0" kern="1200" dirty="0">
                          <a:solidFill>
                            <a:schemeClr val="dk1"/>
                          </a:solidFill>
                          <a:effectLst/>
                          <a:latin typeface="+mn-lt"/>
                          <a:ea typeface="+mn-ea"/>
                          <a:cs typeface="+mn-cs"/>
                        </a:rPr>
                        <a:t>GPT-3</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50" dirty="0"/>
                        <a:t>2020</a:t>
                      </a:r>
                      <a:r>
                        <a:rPr lang="zh-CN" altLang="en-US" sz="1050" dirty="0"/>
                        <a:t>年</a:t>
                      </a:r>
                      <a:r>
                        <a:rPr lang="en-US" altLang="zh-CN" sz="1050" dirty="0"/>
                        <a:t>5</a:t>
                      </a:r>
                      <a:r>
                        <a:rPr lang="zh-CN" altLang="en-US" sz="1050" dirty="0"/>
                        <a:t>月</a:t>
                      </a:r>
                    </a:p>
                  </a:txBody>
                  <a:tcPr anchor="ctr"/>
                </a:tc>
                <a:tc>
                  <a:txBody>
                    <a:bodyPr/>
                    <a:lstStyle/>
                    <a:p>
                      <a:pPr algn="ctr"/>
                      <a:r>
                        <a:rPr lang="en-US" altLang="zh-CN" sz="1050" dirty="0"/>
                        <a:t>96</a:t>
                      </a:r>
                      <a:endParaRPr lang="zh-CN" altLang="en-US" sz="1050" dirty="0"/>
                    </a:p>
                  </a:txBody>
                  <a:tcPr anchor="ctr"/>
                </a:tc>
                <a:tc>
                  <a:txBody>
                    <a:bodyPr/>
                    <a:lstStyle/>
                    <a:p>
                      <a:pPr algn="ctr"/>
                      <a:r>
                        <a:rPr lang="en-US" altLang="zh-CN" sz="1050" dirty="0"/>
                        <a:t>96</a:t>
                      </a:r>
                      <a:endParaRPr lang="zh-CN" altLang="en-US" sz="1050" dirty="0"/>
                    </a:p>
                  </a:txBody>
                  <a:tcPr anchor="ctr"/>
                </a:tc>
                <a:tc>
                  <a:txBody>
                    <a:bodyPr/>
                    <a:lstStyle/>
                    <a:p>
                      <a:pPr algn="ctr"/>
                      <a:r>
                        <a:rPr lang="en-US" altLang="zh-CN" sz="1050" dirty="0"/>
                        <a:t>2049</a:t>
                      </a:r>
                      <a:endParaRPr lang="zh-CN" altLang="en-US" sz="105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50" dirty="0"/>
                        <a:t>1.75</a:t>
                      </a:r>
                      <a:r>
                        <a:rPr lang="zh-CN" altLang="en-US" sz="1050" dirty="0"/>
                        <a:t>万亿</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50" dirty="0"/>
                        <a:t>~45TB</a:t>
                      </a:r>
                      <a:endParaRPr lang="zh-CN" altLang="en-US" sz="1050" dirty="0"/>
                    </a:p>
                  </a:txBody>
                  <a:tcPr anchor="ctr"/>
                </a:tc>
                <a:extLst>
                  <a:ext uri="{0D108BD9-81ED-4DB2-BD59-A6C34878D82A}">
                    <a16:rowId xmlns:a16="http://schemas.microsoft.com/office/drawing/2014/main" val="2026428744"/>
                  </a:ext>
                </a:extLst>
              </a:tr>
            </a:tbl>
          </a:graphicData>
        </a:graphic>
      </p:graphicFrame>
      <p:sp>
        <p:nvSpPr>
          <p:cNvPr id="9" name="文本框 8">
            <a:extLst>
              <a:ext uri="{FF2B5EF4-FFF2-40B4-BE49-F238E27FC236}">
                <a16:creationId xmlns:a16="http://schemas.microsoft.com/office/drawing/2014/main" id="{61FA03D8-D7D0-2F0B-1122-9E42E60A6CF7}"/>
              </a:ext>
            </a:extLst>
          </p:cNvPr>
          <p:cNvSpPr txBox="1"/>
          <p:nvPr/>
        </p:nvSpPr>
        <p:spPr>
          <a:xfrm>
            <a:off x="1244602" y="3179160"/>
            <a:ext cx="6172196" cy="507831"/>
          </a:xfrm>
          <a:prstGeom prst="rect">
            <a:avLst/>
          </a:prstGeom>
          <a:noFill/>
        </p:spPr>
        <p:txBody>
          <a:bodyPr wrap="square">
            <a:spAutoFit/>
          </a:bodyPr>
          <a:lstStyle/>
          <a:p>
            <a:r>
              <a:rPr lang="zh-CN" altLang="en-US" b="0" i="0" dirty="0">
                <a:solidFill>
                  <a:schemeClr val="accent6">
                    <a:lumMod val="20000"/>
                    <a:lumOff val="80000"/>
                  </a:schemeClr>
                </a:solidFill>
                <a:effectLst/>
                <a:latin typeface="-apple-system"/>
              </a:rPr>
              <a:t>基于文本预训练的</a:t>
            </a:r>
            <a:r>
              <a:rPr lang="en-US" altLang="zh-CN" b="0" i="0" dirty="0">
                <a:solidFill>
                  <a:schemeClr val="accent6">
                    <a:lumMod val="20000"/>
                    <a:lumOff val="80000"/>
                  </a:schemeClr>
                </a:solidFill>
                <a:effectLst/>
                <a:latin typeface="-apple-system"/>
              </a:rPr>
              <a:t>GPT-1</a:t>
            </a:r>
            <a:r>
              <a:rPr lang="zh-CN" altLang="en-US" b="0" i="0" dirty="0">
                <a:solidFill>
                  <a:schemeClr val="accent6">
                    <a:lumMod val="20000"/>
                    <a:lumOff val="80000"/>
                  </a:schemeClr>
                </a:solidFill>
                <a:effectLst/>
                <a:latin typeface="-apple-system"/>
              </a:rPr>
              <a:t>，</a:t>
            </a:r>
            <a:r>
              <a:rPr lang="en-US" altLang="zh-CN" b="0" i="0" dirty="0">
                <a:solidFill>
                  <a:schemeClr val="accent6">
                    <a:lumMod val="20000"/>
                    <a:lumOff val="80000"/>
                  </a:schemeClr>
                </a:solidFill>
                <a:effectLst/>
                <a:latin typeface="-apple-system"/>
              </a:rPr>
              <a:t>GPT-2</a:t>
            </a:r>
            <a:r>
              <a:rPr lang="zh-CN" altLang="en-US" b="0" i="0" dirty="0">
                <a:solidFill>
                  <a:schemeClr val="accent6">
                    <a:lumMod val="20000"/>
                    <a:lumOff val="80000"/>
                  </a:schemeClr>
                </a:solidFill>
                <a:effectLst/>
                <a:latin typeface="-apple-system"/>
              </a:rPr>
              <a:t>，</a:t>
            </a:r>
            <a:r>
              <a:rPr lang="en-US" altLang="zh-CN" b="0" i="0" dirty="0">
                <a:solidFill>
                  <a:schemeClr val="accent6">
                    <a:lumMod val="20000"/>
                    <a:lumOff val="80000"/>
                  </a:schemeClr>
                </a:solidFill>
                <a:effectLst/>
                <a:latin typeface="-apple-system"/>
              </a:rPr>
              <a:t>GPT-3 </a:t>
            </a:r>
            <a:r>
              <a:rPr lang="zh-CN" altLang="en-US" b="0" i="0" dirty="0">
                <a:solidFill>
                  <a:schemeClr val="accent6">
                    <a:lumMod val="20000"/>
                    <a:lumOff val="80000"/>
                  </a:schemeClr>
                </a:solidFill>
                <a:effectLst/>
                <a:latin typeface="-apple-system"/>
              </a:rPr>
              <a:t>三代模型都是采用的以</a:t>
            </a:r>
            <a:r>
              <a:rPr lang="en-US" altLang="zh-CN" b="0" i="0" dirty="0">
                <a:solidFill>
                  <a:schemeClr val="accent6">
                    <a:lumMod val="20000"/>
                    <a:lumOff val="80000"/>
                  </a:schemeClr>
                </a:solidFill>
                <a:effectLst/>
                <a:latin typeface="-apple-system"/>
              </a:rPr>
              <a:t>Transformer</a:t>
            </a:r>
            <a:r>
              <a:rPr lang="zh-CN" altLang="en-US" b="0" i="0" dirty="0">
                <a:solidFill>
                  <a:schemeClr val="accent6">
                    <a:lumMod val="20000"/>
                    <a:lumOff val="80000"/>
                  </a:schemeClr>
                </a:solidFill>
                <a:effectLst/>
                <a:latin typeface="-apple-system"/>
              </a:rPr>
              <a:t>为核心结构的模型，在网络模型层面不同的是模型的层数和词向量长度等超参。</a:t>
            </a:r>
            <a:endParaRPr lang="zh-CN" altLang="en-US" dirty="0">
              <a:solidFill>
                <a:schemeClr val="accent6">
                  <a:lumMod val="20000"/>
                  <a:lumOff val="80000"/>
                </a:schemeClr>
              </a:solidFill>
            </a:endParaRPr>
          </a:p>
        </p:txBody>
      </p:sp>
    </p:spTree>
    <p:extLst>
      <p:ext uri="{BB962C8B-B14F-4D97-AF65-F5344CB8AC3E}">
        <p14:creationId xmlns:p14="http://schemas.microsoft.com/office/powerpoint/2010/main" val="2847539817"/>
      </p:ext>
    </p:extLst>
  </p:cSld>
  <p:clrMapOvr>
    <a:masterClrMapping/>
  </p:clrMapOvr>
  <mc:AlternateContent xmlns:mc="http://schemas.openxmlformats.org/markup-compatibility/2006" xmlns:p14="http://schemas.microsoft.com/office/powerpoint/2010/main">
    <mc:Choice Requires="p14">
      <p:transition spd="slow" p14:dur="1250" advClick="0" advTm="6484">
        <p14:flip dir="r"/>
      </p:transition>
    </mc:Choice>
    <mc:Fallback xmlns="">
      <p:transition spd="slow" advClick="0" advTm="648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0-#ppt_w/2"/>
                                          </p:val>
                                        </p:tav>
                                        <p:tav tm="100000">
                                          <p:val>
                                            <p:strVal val="#ppt_x"/>
                                          </p:val>
                                        </p:tav>
                                      </p:tavLst>
                                    </p:anim>
                                    <p:anim calcmode="lin" valueType="num">
                                      <p:cBhvr additive="base">
                                        <p:cTn id="8" dur="500" fill="hold"/>
                                        <p:tgtEl>
                                          <p:spTgt spid="5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left)">
                                      <p:cBhvr>
                                        <p:cTn id="1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613198" y="220179"/>
            <a:ext cx="2929970" cy="461665"/>
          </a:xfrm>
          <a:prstGeom prst="rect">
            <a:avLst/>
          </a:prstGeom>
          <a:noFill/>
        </p:spPr>
        <p:txBody>
          <a:bodyPr wrap="square" rtlCol="0">
            <a:spAutoFit/>
          </a:bodyPr>
          <a:lstStyle/>
          <a:p>
            <a:r>
              <a:rPr lang="en-US" altLang="zh-CN" sz="2400" b="1" dirty="0">
                <a:blipFill dpi="0" rotWithShape="1">
                  <a:blip r:embed="rId4">
                    <a:extLst>
                      <a:ext uri="{28A0092B-C50C-407E-A947-70E740481C1C}">
                        <a14:useLocalDpi xmlns:a14="http://schemas.microsoft.com/office/drawing/2010/main" val="0"/>
                      </a:ext>
                    </a:extLst>
                  </a:blip>
                  <a:srcRect/>
                  <a:stretch>
                    <a:fillRect/>
                  </a:stretch>
                </a:blipFill>
                <a:latin typeface="微软雅黑"/>
                <a:ea typeface="微软雅黑"/>
                <a:sym typeface="微软雅黑"/>
              </a:rPr>
              <a:t>Transformer</a:t>
            </a:r>
            <a:r>
              <a:rPr lang="zh-CN" altLang="en-US" sz="2400" b="1" dirty="0">
                <a:blipFill dpi="0" rotWithShape="1">
                  <a:blip r:embed="rId4">
                    <a:extLst>
                      <a:ext uri="{28A0092B-C50C-407E-A947-70E740481C1C}">
                        <a14:useLocalDpi xmlns:a14="http://schemas.microsoft.com/office/drawing/2010/main" val="0"/>
                      </a:ext>
                    </a:extLst>
                  </a:blip>
                  <a:srcRect/>
                  <a:stretch>
                    <a:fillRect/>
                  </a:stretch>
                </a:blipFill>
                <a:latin typeface="微软雅黑"/>
                <a:ea typeface="微软雅黑"/>
                <a:sym typeface="微软雅黑"/>
              </a:rPr>
              <a:t>总览</a:t>
            </a:r>
          </a:p>
        </p:txBody>
      </p:sp>
      <p:sp>
        <p:nvSpPr>
          <p:cNvPr id="24" name="文本框 23"/>
          <p:cNvSpPr txBox="1"/>
          <p:nvPr/>
        </p:nvSpPr>
        <p:spPr>
          <a:xfrm>
            <a:off x="145056" y="156991"/>
            <a:ext cx="631840" cy="553998"/>
          </a:xfrm>
          <a:prstGeom prst="rect">
            <a:avLst/>
          </a:prstGeom>
          <a:noFill/>
        </p:spPr>
        <p:txBody>
          <a:bodyPr wrap="square" rtlCol="0">
            <a:spAutoFit/>
          </a:bodyPr>
          <a:lstStyle/>
          <a:p>
            <a:pPr algn="ctr"/>
            <a:r>
              <a:rPr lang="en-US" altLang="zh-CN" sz="3000" dirty="0">
                <a:blipFill dpi="0" rotWithShape="1">
                  <a:blip r:embed="rId4">
                    <a:extLst>
                      <a:ext uri="{28A0092B-C50C-407E-A947-70E740481C1C}">
                        <a14:useLocalDpi xmlns:a14="http://schemas.microsoft.com/office/drawing/2010/main" val="0"/>
                      </a:ext>
                    </a:extLst>
                  </a:blip>
                  <a:srcRect/>
                  <a:stretch>
                    <a:fillRect/>
                  </a:stretch>
                </a:blipFill>
                <a:latin typeface="微软雅黑"/>
                <a:ea typeface="微软雅黑"/>
                <a:sym typeface="微软雅黑"/>
              </a:rPr>
              <a:t>04</a:t>
            </a:r>
            <a:endParaRPr lang="zh-CN" altLang="en-US" sz="3000" dirty="0">
              <a:blipFill dpi="0" rotWithShape="1">
                <a:blip r:embed="rId4">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pic>
        <p:nvPicPr>
          <p:cNvPr id="8" name="图片 7">
            <a:extLst>
              <a:ext uri="{FF2B5EF4-FFF2-40B4-BE49-F238E27FC236}">
                <a16:creationId xmlns:a16="http://schemas.microsoft.com/office/drawing/2014/main" id="{16D7FFDC-AF63-4549-D05D-898377FAA80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71249" y="1079500"/>
            <a:ext cx="2492776" cy="3512547"/>
          </a:xfrm>
          <a:prstGeom prst="rect">
            <a:avLst/>
          </a:prstGeom>
        </p:spPr>
      </p:pic>
      <p:pic>
        <p:nvPicPr>
          <p:cNvPr id="11" name="图片 10">
            <a:extLst>
              <a:ext uri="{FF2B5EF4-FFF2-40B4-BE49-F238E27FC236}">
                <a16:creationId xmlns:a16="http://schemas.microsoft.com/office/drawing/2014/main" id="{14C427BB-5ED3-002E-1BAA-F4B6B67B174E}"/>
              </a:ext>
            </a:extLst>
          </p:cNvPr>
          <p:cNvPicPr>
            <a:picLocks noChangeAspect="1"/>
          </p:cNvPicPr>
          <p:nvPr/>
        </p:nvPicPr>
        <p:blipFill>
          <a:blip r:embed="rId6"/>
          <a:stretch>
            <a:fillRect/>
          </a:stretch>
        </p:blipFill>
        <p:spPr>
          <a:xfrm>
            <a:off x="1149350" y="3866322"/>
            <a:ext cx="1644094" cy="732423"/>
          </a:xfrm>
          <a:prstGeom prst="rect">
            <a:avLst/>
          </a:prstGeom>
        </p:spPr>
      </p:pic>
      <p:pic>
        <p:nvPicPr>
          <p:cNvPr id="13" name="图片 12">
            <a:extLst>
              <a:ext uri="{FF2B5EF4-FFF2-40B4-BE49-F238E27FC236}">
                <a16:creationId xmlns:a16="http://schemas.microsoft.com/office/drawing/2014/main" id="{5D8BB515-52CD-2AE7-17DD-E487FB7EE2A5}"/>
              </a:ext>
            </a:extLst>
          </p:cNvPr>
          <p:cNvPicPr>
            <a:picLocks noChangeAspect="1"/>
          </p:cNvPicPr>
          <p:nvPr/>
        </p:nvPicPr>
        <p:blipFill>
          <a:blip r:embed="rId7"/>
          <a:stretch>
            <a:fillRect/>
          </a:stretch>
        </p:blipFill>
        <p:spPr>
          <a:xfrm>
            <a:off x="1363155" y="2521567"/>
            <a:ext cx="1265272" cy="1000130"/>
          </a:xfrm>
          <a:prstGeom prst="rect">
            <a:avLst/>
          </a:prstGeom>
        </p:spPr>
      </p:pic>
      <p:pic>
        <p:nvPicPr>
          <p:cNvPr id="15" name="图片 14">
            <a:extLst>
              <a:ext uri="{FF2B5EF4-FFF2-40B4-BE49-F238E27FC236}">
                <a16:creationId xmlns:a16="http://schemas.microsoft.com/office/drawing/2014/main" id="{14A15886-83AB-D288-4CB3-18E071DDFE7C}"/>
              </a:ext>
            </a:extLst>
          </p:cNvPr>
          <p:cNvPicPr>
            <a:picLocks noChangeAspect="1"/>
          </p:cNvPicPr>
          <p:nvPr/>
        </p:nvPicPr>
        <p:blipFill>
          <a:blip r:embed="rId8"/>
          <a:stretch>
            <a:fillRect/>
          </a:stretch>
        </p:blipFill>
        <p:spPr>
          <a:xfrm>
            <a:off x="1363155" y="1037819"/>
            <a:ext cx="1314604" cy="1084050"/>
          </a:xfrm>
          <a:prstGeom prst="rect">
            <a:avLst/>
          </a:prstGeom>
        </p:spPr>
      </p:pic>
      <p:pic>
        <p:nvPicPr>
          <p:cNvPr id="20" name="图片 19">
            <a:extLst>
              <a:ext uri="{FF2B5EF4-FFF2-40B4-BE49-F238E27FC236}">
                <a16:creationId xmlns:a16="http://schemas.microsoft.com/office/drawing/2014/main" id="{87C81530-FAA9-013E-EE55-B8C04BA8F5C7}"/>
              </a:ext>
            </a:extLst>
          </p:cNvPr>
          <p:cNvPicPr>
            <a:picLocks noChangeAspect="1"/>
          </p:cNvPicPr>
          <p:nvPr/>
        </p:nvPicPr>
        <p:blipFill>
          <a:blip r:embed="rId9"/>
          <a:stretch>
            <a:fillRect/>
          </a:stretch>
        </p:blipFill>
        <p:spPr>
          <a:xfrm>
            <a:off x="6693640" y="1979795"/>
            <a:ext cx="1000142" cy="1036455"/>
          </a:xfrm>
          <a:prstGeom prst="rect">
            <a:avLst/>
          </a:prstGeom>
        </p:spPr>
      </p:pic>
      <p:pic>
        <p:nvPicPr>
          <p:cNvPr id="25" name="图片 24">
            <a:extLst>
              <a:ext uri="{FF2B5EF4-FFF2-40B4-BE49-F238E27FC236}">
                <a16:creationId xmlns:a16="http://schemas.microsoft.com/office/drawing/2014/main" id="{1A69A012-5088-AA19-84C6-0CAEF0F1D88C}"/>
              </a:ext>
            </a:extLst>
          </p:cNvPr>
          <p:cNvPicPr>
            <a:picLocks noChangeAspect="1"/>
          </p:cNvPicPr>
          <p:nvPr/>
        </p:nvPicPr>
        <p:blipFill>
          <a:blip r:embed="rId10"/>
          <a:stretch>
            <a:fillRect/>
          </a:stretch>
        </p:blipFill>
        <p:spPr>
          <a:xfrm>
            <a:off x="6693640" y="800100"/>
            <a:ext cx="832526" cy="915590"/>
          </a:xfrm>
          <a:prstGeom prst="rect">
            <a:avLst/>
          </a:prstGeom>
        </p:spPr>
      </p:pic>
      <p:sp>
        <p:nvSpPr>
          <p:cNvPr id="28" name="箭头: 燕尾形 27">
            <a:extLst>
              <a:ext uri="{FF2B5EF4-FFF2-40B4-BE49-F238E27FC236}">
                <a16:creationId xmlns:a16="http://schemas.microsoft.com/office/drawing/2014/main" id="{2DABC613-D171-AAF7-9A69-15A7A59697C6}"/>
              </a:ext>
            </a:extLst>
          </p:cNvPr>
          <p:cNvSpPr/>
          <p:nvPr/>
        </p:nvSpPr>
        <p:spPr>
          <a:xfrm rot="10102329">
            <a:off x="2744561" y="4029985"/>
            <a:ext cx="801468" cy="159629"/>
          </a:xfrm>
          <a:prstGeom prst="notchedRightArrow">
            <a:avLst>
              <a:gd name="adj1" fmla="val 22037"/>
              <a:gd name="adj2" fmla="val 5000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35" name="箭头: 燕尾形 34">
            <a:extLst>
              <a:ext uri="{FF2B5EF4-FFF2-40B4-BE49-F238E27FC236}">
                <a16:creationId xmlns:a16="http://schemas.microsoft.com/office/drawing/2014/main" id="{58693676-98BE-6029-8E1B-30F1A9DCFEBF}"/>
              </a:ext>
            </a:extLst>
          </p:cNvPr>
          <p:cNvSpPr/>
          <p:nvPr/>
        </p:nvSpPr>
        <p:spPr>
          <a:xfrm rot="10800000">
            <a:off x="2628427" y="3149442"/>
            <a:ext cx="914741" cy="164053"/>
          </a:xfrm>
          <a:prstGeom prst="notchedRightArrow">
            <a:avLst>
              <a:gd name="adj1" fmla="val 19035"/>
              <a:gd name="adj2" fmla="val 5000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36" name="箭头: 燕尾形 35">
            <a:extLst>
              <a:ext uri="{FF2B5EF4-FFF2-40B4-BE49-F238E27FC236}">
                <a16:creationId xmlns:a16="http://schemas.microsoft.com/office/drawing/2014/main" id="{A976CE5F-C658-1AD7-A02F-67D15C4C81A5}"/>
              </a:ext>
            </a:extLst>
          </p:cNvPr>
          <p:cNvSpPr/>
          <p:nvPr/>
        </p:nvSpPr>
        <p:spPr>
          <a:xfrm rot="12612938">
            <a:off x="2652130" y="2217513"/>
            <a:ext cx="989326" cy="165230"/>
          </a:xfrm>
          <a:prstGeom prst="notchedRightArrow">
            <a:avLst>
              <a:gd name="adj1" fmla="val 15172"/>
              <a:gd name="adj2" fmla="val 5000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dirty="0"/>
          </a:p>
        </p:txBody>
      </p:sp>
      <p:sp>
        <p:nvSpPr>
          <p:cNvPr id="39" name="箭头: 燕尾形 38">
            <a:extLst>
              <a:ext uri="{FF2B5EF4-FFF2-40B4-BE49-F238E27FC236}">
                <a16:creationId xmlns:a16="http://schemas.microsoft.com/office/drawing/2014/main" id="{6233D632-2299-9BCF-782C-DB8749AC25EB}"/>
              </a:ext>
            </a:extLst>
          </p:cNvPr>
          <p:cNvSpPr/>
          <p:nvPr/>
        </p:nvSpPr>
        <p:spPr>
          <a:xfrm rot="21133361">
            <a:off x="5793448" y="1509401"/>
            <a:ext cx="892120" cy="165230"/>
          </a:xfrm>
          <a:prstGeom prst="notchedRightArrow">
            <a:avLst>
              <a:gd name="adj1" fmla="val 24310"/>
              <a:gd name="adj2" fmla="val 5000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40" name="箭头: 燕尾形 39">
            <a:extLst>
              <a:ext uri="{FF2B5EF4-FFF2-40B4-BE49-F238E27FC236}">
                <a16:creationId xmlns:a16="http://schemas.microsoft.com/office/drawing/2014/main" id="{BECE665C-EC07-96E6-6067-FBFA356E2460}"/>
              </a:ext>
            </a:extLst>
          </p:cNvPr>
          <p:cNvSpPr/>
          <p:nvPr/>
        </p:nvSpPr>
        <p:spPr>
          <a:xfrm>
            <a:off x="5791696" y="2324313"/>
            <a:ext cx="894344" cy="165230"/>
          </a:xfrm>
          <a:prstGeom prst="notchedRightArrow">
            <a:avLst>
              <a:gd name="adj1" fmla="val 15267"/>
              <a:gd name="adj2" fmla="val 5000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43" name="箭头: 燕尾形 42">
            <a:extLst>
              <a:ext uri="{FF2B5EF4-FFF2-40B4-BE49-F238E27FC236}">
                <a16:creationId xmlns:a16="http://schemas.microsoft.com/office/drawing/2014/main" id="{387C9A05-8F3C-81BD-B856-FAF5BEA2F114}"/>
              </a:ext>
            </a:extLst>
          </p:cNvPr>
          <p:cNvSpPr/>
          <p:nvPr/>
        </p:nvSpPr>
        <p:spPr>
          <a:xfrm rot="2131474">
            <a:off x="5730303" y="3455041"/>
            <a:ext cx="964836" cy="165230"/>
          </a:xfrm>
          <a:prstGeom prst="notchedRightArrow">
            <a:avLst>
              <a:gd name="adj1" fmla="val 18673"/>
              <a:gd name="adj2" fmla="val 5000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C0D684EC-ECCA-FD3F-7331-EE1D718604AB}"/>
              </a:ext>
            </a:extLst>
          </p:cNvPr>
          <p:cNvSpPr txBox="1"/>
          <p:nvPr/>
        </p:nvSpPr>
        <p:spPr>
          <a:xfrm>
            <a:off x="287415" y="4031680"/>
            <a:ext cx="748923" cy="600164"/>
          </a:xfrm>
          <a:prstGeom prst="rect">
            <a:avLst/>
          </a:prstGeom>
          <a:noFill/>
        </p:spPr>
        <p:txBody>
          <a:bodyPr wrap="none" rtlCol="0">
            <a:spAutoFit/>
          </a:bodyPr>
          <a:lstStyle/>
          <a:p>
            <a:pPr algn="ctr"/>
            <a:r>
              <a:rPr lang="zh-CN" altLang="en-US" sz="1100" dirty="0">
                <a:solidFill>
                  <a:schemeClr val="accent6">
                    <a:lumMod val="20000"/>
                    <a:lumOff val="80000"/>
                  </a:schemeClr>
                </a:solidFill>
              </a:rPr>
              <a:t>编码</a:t>
            </a:r>
            <a:endParaRPr lang="en-US" altLang="zh-CN" sz="1100" dirty="0">
              <a:solidFill>
                <a:schemeClr val="accent6">
                  <a:lumMod val="20000"/>
                  <a:lumOff val="80000"/>
                </a:schemeClr>
              </a:solidFill>
            </a:endParaRPr>
          </a:p>
          <a:p>
            <a:pPr algn="ctr"/>
            <a:r>
              <a:rPr lang="zh-CN" altLang="en-US" sz="1100" dirty="0">
                <a:solidFill>
                  <a:schemeClr val="accent6">
                    <a:lumMod val="20000"/>
                    <a:lumOff val="80000"/>
                  </a:schemeClr>
                </a:solidFill>
              </a:rPr>
              <a:t>词向量</a:t>
            </a:r>
            <a:endParaRPr lang="en-US" altLang="zh-CN" sz="1100" dirty="0">
              <a:solidFill>
                <a:schemeClr val="accent6">
                  <a:lumMod val="20000"/>
                  <a:lumOff val="80000"/>
                </a:schemeClr>
              </a:solidFill>
            </a:endParaRPr>
          </a:p>
          <a:p>
            <a:pPr algn="ctr"/>
            <a:r>
              <a:rPr lang="zh-CN" altLang="en-US" sz="1100" dirty="0">
                <a:solidFill>
                  <a:schemeClr val="accent6">
                    <a:lumMod val="20000"/>
                    <a:lumOff val="80000"/>
                  </a:schemeClr>
                </a:solidFill>
              </a:rPr>
              <a:t>位置编码</a:t>
            </a:r>
          </a:p>
        </p:txBody>
      </p:sp>
      <p:sp>
        <p:nvSpPr>
          <p:cNvPr id="47" name="文本框 46">
            <a:extLst>
              <a:ext uri="{FF2B5EF4-FFF2-40B4-BE49-F238E27FC236}">
                <a16:creationId xmlns:a16="http://schemas.microsoft.com/office/drawing/2014/main" id="{E20EFC88-7DFC-25CF-46E3-B21F0E07A72C}"/>
              </a:ext>
            </a:extLst>
          </p:cNvPr>
          <p:cNvSpPr txBox="1"/>
          <p:nvPr/>
        </p:nvSpPr>
        <p:spPr>
          <a:xfrm>
            <a:off x="340488" y="2716168"/>
            <a:ext cx="889987" cy="600164"/>
          </a:xfrm>
          <a:prstGeom prst="rect">
            <a:avLst/>
          </a:prstGeom>
          <a:noFill/>
        </p:spPr>
        <p:txBody>
          <a:bodyPr wrap="none" rtlCol="0">
            <a:spAutoFit/>
          </a:bodyPr>
          <a:lstStyle/>
          <a:p>
            <a:pPr algn="ctr"/>
            <a:r>
              <a:rPr lang="zh-CN" altLang="en-US" sz="1100" dirty="0">
                <a:solidFill>
                  <a:schemeClr val="accent6">
                    <a:lumMod val="20000"/>
                    <a:lumOff val="80000"/>
                  </a:schemeClr>
                </a:solidFill>
              </a:rPr>
              <a:t>多头注意力</a:t>
            </a:r>
            <a:endParaRPr lang="en-US" altLang="zh-CN" sz="1100" dirty="0">
              <a:solidFill>
                <a:schemeClr val="accent6">
                  <a:lumMod val="20000"/>
                  <a:lumOff val="80000"/>
                </a:schemeClr>
              </a:solidFill>
            </a:endParaRPr>
          </a:p>
          <a:p>
            <a:pPr algn="ctr"/>
            <a:r>
              <a:rPr lang="zh-CN" altLang="en-US" sz="1100" dirty="0">
                <a:solidFill>
                  <a:schemeClr val="accent6">
                    <a:lumMod val="20000"/>
                    <a:lumOff val="80000"/>
                  </a:schemeClr>
                </a:solidFill>
              </a:rPr>
              <a:t>残差网络</a:t>
            </a:r>
            <a:endParaRPr lang="en-US" altLang="zh-CN" sz="1100" dirty="0">
              <a:solidFill>
                <a:schemeClr val="accent6">
                  <a:lumMod val="20000"/>
                  <a:lumOff val="80000"/>
                </a:schemeClr>
              </a:solidFill>
            </a:endParaRPr>
          </a:p>
          <a:p>
            <a:pPr algn="ctr"/>
            <a:r>
              <a:rPr lang="zh-CN" altLang="en-US" sz="1100" dirty="0">
                <a:solidFill>
                  <a:schemeClr val="accent6">
                    <a:lumMod val="20000"/>
                    <a:lumOff val="80000"/>
                  </a:schemeClr>
                </a:solidFill>
              </a:rPr>
              <a:t>归一化</a:t>
            </a:r>
          </a:p>
        </p:txBody>
      </p:sp>
      <p:sp>
        <p:nvSpPr>
          <p:cNvPr id="48" name="文本框 47">
            <a:extLst>
              <a:ext uri="{FF2B5EF4-FFF2-40B4-BE49-F238E27FC236}">
                <a16:creationId xmlns:a16="http://schemas.microsoft.com/office/drawing/2014/main" id="{313E23A5-7610-1654-EDCD-2DCFAD84AA41}"/>
              </a:ext>
            </a:extLst>
          </p:cNvPr>
          <p:cNvSpPr txBox="1"/>
          <p:nvPr/>
        </p:nvSpPr>
        <p:spPr>
          <a:xfrm>
            <a:off x="410643" y="1301623"/>
            <a:ext cx="748923" cy="600164"/>
          </a:xfrm>
          <a:prstGeom prst="rect">
            <a:avLst/>
          </a:prstGeom>
          <a:noFill/>
        </p:spPr>
        <p:txBody>
          <a:bodyPr wrap="none" rtlCol="0">
            <a:spAutoFit/>
          </a:bodyPr>
          <a:lstStyle/>
          <a:p>
            <a:pPr algn="ctr"/>
            <a:r>
              <a:rPr lang="zh-CN" altLang="en-US" sz="1100" dirty="0">
                <a:solidFill>
                  <a:schemeClr val="accent6">
                    <a:lumMod val="20000"/>
                    <a:lumOff val="80000"/>
                  </a:schemeClr>
                </a:solidFill>
              </a:rPr>
              <a:t>前馈网络</a:t>
            </a:r>
            <a:endParaRPr lang="en-US" altLang="zh-CN" sz="1100" dirty="0">
              <a:solidFill>
                <a:schemeClr val="accent6">
                  <a:lumMod val="20000"/>
                  <a:lumOff val="80000"/>
                </a:schemeClr>
              </a:solidFill>
            </a:endParaRPr>
          </a:p>
          <a:p>
            <a:pPr algn="ctr"/>
            <a:r>
              <a:rPr lang="zh-CN" altLang="en-US" sz="1100" dirty="0">
                <a:solidFill>
                  <a:schemeClr val="accent6">
                    <a:lumMod val="20000"/>
                    <a:lumOff val="80000"/>
                  </a:schemeClr>
                </a:solidFill>
              </a:rPr>
              <a:t>残差网络</a:t>
            </a:r>
            <a:endParaRPr lang="en-US" altLang="zh-CN" sz="1100" dirty="0">
              <a:solidFill>
                <a:schemeClr val="accent6">
                  <a:lumMod val="20000"/>
                  <a:lumOff val="80000"/>
                </a:schemeClr>
              </a:solidFill>
            </a:endParaRPr>
          </a:p>
          <a:p>
            <a:pPr algn="ctr"/>
            <a:r>
              <a:rPr lang="zh-CN" altLang="en-US" sz="1100" dirty="0">
                <a:solidFill>
                  <a:schemeClr val="accent6">
                    <a:lumMod val="20000"/>
                    <a:lumOff val="80000"/>
                  </a:schemeClr>
                </a:solidFill>
              </a:rPr>
              <a:t>归一化</a:t>
            </a:r>
          </a:p>
        </p:txBody>
      </p:sp>
      <p:sp>
        <p:nvSpPr>
          <p:cNvPr id="49" name="文本框 48">
            <a:extLst>
              <a:ext uri="{FF2B5EF4-FFF2-40B4-BE49-F238E27FC236}">
                <a16:creationId xmlns:a16="http://schemas.microsoft.com/office/drawing/2014/main" id="{83487E28-10E0-2B25-4E23-552EC561C80E}"/>
              </a:ext>
            </a:extLst>
          </p:cNvPr>
          <p:cNvSpPr txBox="1"/>
          <p:nvPr/>
        </p:nvSpPr>
        <p:spPr>
          <a:xfrm>
            <a:off x="7780845" y="1015740"/>
            <a:ext cx="748923" cy="430887"/>
          </a:xfrm>
          <a:prstGeom prst="rect">
            <a:avLst/>
          </a:prstGeom>
          <a:noFill/>
        </p:spPr>
        <p:txBody>
          <a:bodyPr wrap="none" rtlCol="0">
            <a:spAutoFit/>
          </a:bodyPr>
          <a:lstStyle/>
          <a:p>
            <a:pPr algn="ctr"/>
            <a:r>
              <a:rPr lang="en-US" altLang="zh-CN" sz="1100" dirty="0" err="1">
                <a:solidFill>
                  <a:schemeClr val="accent6">
                    <a:lumMod val="20000"/>
                    <a:lumOff val="80000"/>
                  </a:schemeClr>
                </a:solidFill>
              </a:rPr>
              <a:t>Softmax</a:t>
            </a:r>
            <a:endParaRPr lang="en-US" altLang="zh-CN" sz="1100" dirty="0">
              <a:solidFill>
                <a:schemeClr val="accent6">
                  <a:lumMod val="20000"/>
                  <a:lumOff val="80000"/>
                </a:schemeClr>
              </a:solidFill>
            </a:endParaRPr>
          </a:p>
          <a:p>
            <a:pPr algn="ctr"/>
            <a:r>
              <a:rPr lang="zh-CN" altLang="en-US" sz="1100" dirty="0">
                <a:solidFill>
                  <a:schemeClr val="accent6">
                    <a:lumMod val="20000"/>
                    <a:lumOff val="80000"/>
                  </a:schemeClr>
                </a:solidFill>
              </a:rPr>
              <a:t>线性网络</a:t>
            </a:r>
            <a:endParaRPr lang="en-US" altLang="zh-CN" sz="1100" dirty="0">
              <a:solidFill>
                <a:schemeClr val="accent6">
                  <a:lumMod val="20000"/>
                  <a:lumOff val="80000"/>
                </a:schemeClr>
              </a:solidFill>
            </a:endParaRPr>
          </a:p>
        </p:txBody>
      </p:sp>
      <p:sp>
        <p:nvSpPr>
          <p:cNvPr id="50" name="文本框 49">
            <a:extLst>
              <a:ext uri="{FF2B5EF4-FFF2-40B4-BE49-F238E27FC236}">
                <a16:creationId xmlns:a16="http://schemas.microsoft.com/office/drawing/2014/main" id="{A396AE6B-FE7D-B45C-883C-03D4C91AF6A3}"/>
              </a:ext>
            </a:extLst>
          </p:cNvPr>
          <p:cNvSpPr txBox="1"/>
          <p:nvPr/>
        </p:nvSpPr>
        <p:spPr>
          <a:xfrm>
            <a:off x="7819272" y="2189574"/>
            <a:ext cx="889987" cy="1107996"/>
          </a:xfrm>
          <a:prstGeom prst="rect">
            <a:avLst/>
          </a:prstGeom>
          <a:noFill/>
        </p:spPr>
        <p:txBody>
          <a:bodyPr wrap="none" rtlCol="0">
            <a:spAutoFit/>
          </a:bodyPr>
          <a:lstStyle/>
          <a:p>
            <a:pPr algn="ctr"/>
            <a:r>
              <a:rPr lang="zh-CN" altLang="en-US" sz="1100" dirty="0">
                <a:solidFill>
                  <a:schemeClr val="accent6">
                    <a:lumMod val="20000"/>
                    <a:lumOff val="80000"/>
                  </a:schemeClr>
                </a:solidFill>
              </a:rPr>
              <a:t>多头注意力</a:t>
            </a:r>
            <a:endParaRPr lang="en-US" altLang="zh-CN" sz="1100" dirty="0">
              <a:solidFill>
                <a:schemeClr val="accent6">
                  <a:lumMod val="20000"/>
                  <a:lumOff val="80000"/>
                </a:schemeClr>
              </a:solidFill>
            </a:endParaRPr>
          </a:p>
          <a:p>
            <a:pPr algn="ctr"/>
            <a:r>
              <a:rPr lang="zh-CN" altLang="en-US" sz="1100" dirty="0">
                <a:solidFill>
                  <a:schemeClr val="accent6">
                    <a:lumMod val="20000"/>
                    <a:lumOff val="80000"/>
                  </a:schemeClr>
                </a:solidFill>
              </a:rPr>
              <a:t>残差网络</a:t>
            </a:r>
            <a:endParaRPr lang="en-US" altLang="zh-CN" sz="1100" dirty="0">
              <a:solidFill>
                <a:schemeClr val="accent6">
                  <a:lumMod val="20000"/>
                  <a:lumOff val="80000"/>
                </a:schemeClr>
              </a:solidFill>
            </a:endParaRPr>
          </a:p>
          <a:p>
            <a:pPr algn="ctr"/>
            <a:r>
              <a:rPr lang="zh-CN" altLang="en-US" sz="1100" dirty="0">
                <a:solidFill>
                  <a:schemeClr val="accent6">
                    <a:lumMod val="20000"/>
                    <a:lumOff val="80000"/>
                  </a:schemeClr>
                </a:solidFill>
              </a:rPr>
              <a:t>归一化</a:t>
            </a:r>
            <a:endParaRPr lang="en-US" altLang="zh-CN" sz="1100" dirty="0">
              <a:solidFill>
                <a:schemeClr val="accent6">
                  <a:lumMod val="20000"/>
                  <a:lumOff val="80000"/>
                </a:schemeClr>
              </a:solidFill>
            </a:endParaRPr>
          </a:p>
          <a:p>
            <a:pPr algn="ctr"/>
            <a:r>
              <a:rPr lang="zh-CN" altLang="en-US" sz="1100" dirty="0">
                <a:solidFill>
                  <a:schemeClr val="accent6">
                    <a:lumMod val="20000"/>
                    <a:lumOff val="80000"/>
                  </a:schemeClr>
                </a:solidFill>
              </a:rPr>
              <a:t>前馈网络</a:t>
            </a:r>
            <a:endParaRPr lang="en-US" altLang="zh-CN" sz="1100" dirty="0">
              <a:solidFill>
                <a:schemeClr val="accent6">
                  <a:lumMod val="20000"/>
                  <a:lumOff val="80000"/>
                </a:schemeClr>
              </a:solidFill>
            </a:endParaRPr>
          </a:p>
          <a:p>
            <a:pPr algn="ctr"/>
            <a:r>
              <a:rPr lang="zh-CN" altLang="en-US" sz="1100" dirty="0">
                <a:solidFill>
                  <a:schemeClr val="accent6">
                    <a:lumMod val="20000"/>
                    <a:lumOff val="80000"/>
                  </a:schemeClr>
                </a:solidFill>
              </a:rPr>
              <a:t>残差网络</a:t>
            </a:r>
            <a:endParaRPr lang="en-US" altLang="zh-CN" sz="1100" dirty="0">
              <a:solidFill>
                <a:schemeClr val="accent6">
                  <a:lumMod val="20000"/>
                  <a:lumOff val="80000"/>
                </a:schemeClr>
              </a:solidFill>
            </a:endParaRPr>
          </a:p>
          <a:p>
            <a:pPr algn="ctr"/>
            <a:r>
              <a:rPr lang="zh-CN" altLang="en-US" sz="1100" dirty="0">
                <a:solidFill>
                  <a:schemeClr val="accent6">
                    <a:lumMod val="20000"/>
                    <a:lumOff val="80000"/>
                  </a:schemeClr>
                </a:solidFill>
              </a:rPr>
              <a:t>归一化</a:t>
            </a:r>
            <a:endParaRPr lang="en-US" altLang="zh-CN" sz="1100" dirty="0">
              <a:solidFill>
                <a:schemeClr val="accent6">
                  <a:lumMod val="20000"/>
                  <a:lumOff val="80000"/>
                </a:schemeClr>
              </a:solidFill>
            </a:endParaRPr>
          </a:p>
        </p:txBody>
      </p:sp>
      <p:sp>
        <p:nvSpPr>
          <p:cNvPr id="51" name="文本框 50">
            <a:extLst>
              <a:ext uri="{FF2B5EF4-FFF2-40B4-BE49-F238E27FC236}">
                <a16:creationId xmlns:a16="http://schemas.microsoft.com/office/drawing/2014/main" id="{E947DAE7-DCF1-6C8D-1F88-72FCDB937D09}"/>
              </a:ext>
            </a:extLst>
          </p:cNvPr>
          <p:cNvSpPr txBox="1"/>
          <p:nvPr/>
        </p:nvSpPr>
        <p:spPr>
          <a:xfrm>
            <a:off x="7699983" y="3991883"/>
            <a:ext cx="1383712" cy="600164"/>
          </a:xfrm>
          <a:prstGeom prst="rect">
            <a:avLst/>
          </a:prstGeom>
          <a:noFill/>
        </p:spPr>
        <p:txBody>
          <a:bodyPr wrap="none" rtlCol="0">
            <a:spAutoFit/>
          </a:bodyPr>
          <a:lstStyle/>
          <a:p>
            <a:pPr algn="ctr"/>
            <a:r>
              <a:rPr lang="en-US" altLang="zh-CN" sz="1100" dirty="0">
                <a:solidFill>
                  <a:schemeClr val="accent6">
                    <a:lumMod val="20000"/>
                    <a:lumOff val="80000"/>
                  </a:schemeClr>
                </a:solidFill>
              </a:rPr>
              <a:t>Masked</a:t>
            </a:r>
            <a:r>
              <a:rPr lang="zh-CN" altLang="en-US" sz="1100" dirty="0">
                <a:solidFill>
                  <a:schemeClr val="accent6">
                    <a:lumMod val="20000"/>
                    <a:lumOff val="80000"/>
                  </a:schemeClr>
                </a:solidFill>
              </a:rPr>
              <a:t>多头注意力</a:t>
            </a:r>
            <a:endParaRPr lang="en-US" altLang="zh-CN" sz="1100" dirty="0">
              <a:solidFill>
                <a:schemeClr val="accent6">
                  <a:lumMod val="20000"/>
                  <a:lumOff val="80000"/>
                </a:schemeClr>
              </a:solidFill>
            </a:endParaRPr>
          </a:p>
          <a:p>
            <a:pPr algn="ctr"/>
            <a:r>
              <a:rPr lang="zh-CN" altLang="en-US" sz="1100" dirty="0">
                <a:solidFill>
                  <a:schemeClr val="accent6">
                    <a:lumMod val="20000"/>
                    <a:lumOff val="80000"/>
                  </a:schemeClr>
                </a:solidFill>
              </a:rPr>
              <a:t>残差网络</a:t>
            </a:r>
            <a:endParaRPr lang="en-US" altLang="zh-CN" sz="1100" dirty="0">
              <a:solidFill>
                <a:schemeClr val="accent6">
                  <a:lumMod val="20000"/>
                  <a:lumOff val="80000"/>
                </a:schemeClr>
              </a:solidFill>
            </a:endParaRPr>
          </a:p>
          <a:p>
            <a:pPr algn="ctr"/>
            <a:r>
              <a:rPr lang="zh-CN" altLang="en-US" sz="1100" dirty="0">
                <a:solidFill>
                  <a:schemeClr val="accent6">
                    <a:lumMod val="20000"/>
                    <a:lumOff val="80000"/>
                  </a:schemeClr>
                </a:solidFill>
              </a:rPr>
              <a:t>归一化</a:t>
            </a:r>
          </a:p>
        </p:txBody>
      </p:sp>
      <p:pic>
        <p:nvPicPr>
          <p:cNvPr id="53" name="图片 52">
            <a:extLst>
              <a:ext uri="{FF2B5EF4-FFF2-40B4-BE49-F238E27FC236}">
                <a16:creationId xmlns:a16="http://schemas.microsoft.com/office/drawing/2014/main" id="{D4683535-A36D-9090-FCC6-BD5C2B47D59C}"/>
              </a:ext>
            </a:extLst>
          </p:cNvPr>
          <p:cNvPicPr>
            <a:picLocks noChangeAspect="1"/>
          </p:cNvPicPr>
          <p:nvPr/>
        </p:nvPicPr>
        <p:blipFill>
          <a:blip r:embed="rId11"/>
          <a:stretch>
            <a:fillRect/>
          </a:stretch>
        </p:blipFill>
        <p:spPr>
          <a:xfrm>
            <a:off x="6557515" y="3826243"/>
            <a:ext cx="1101908" cy="944773"/>
          </a:xfrm>
          <a:prstGeom prst="rect">
            <a:avLst/>
          </a:prstGeom>
        </p:spPr>
      </p:pic>
    </p:spTree>
    <p:custDataLst>
      <p:tags r:id="rId1"/>
    </p:custDataLst>
  </p:cSld>
  <p:clrMapOvr>
    <a:masterClrMapping/>
  </p:clrMapOvr>
  <p:transition spd="slow" advClick="0" advTm="359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500" fill="hold"/>
                                        <p:tgtEl>
                                          <p:spTgt spid="28"/>
                                        </p:tgtEl>
                                        <p:attrNameLst>
                                          <p:attrName>ppt_w</p:attrName>
                                        </p:attrNameLst>
                                      </p:cBhvr>
                                      <p:tavLst>
                                        <p:tav tm="0">
                                          <p:val>
                                            <p:fltVal val="0"/>
                                          </p:val>
                                        </p:tav>
                                        <p:tav tm="100000">
                                          <p:val>
                                            <p:strVal val="#ppt_w"/>
                                          </p:val>
                                        </p:tav>
                                      </p:tavLst>
                                    </p:anim>
                                    <p:anim calcmode="lin" valueType="num">
                                      <p:cBhvr>
                                        <p:cTn id="23" dur="500" fill="hold"/>
                                        <p:tgtEl>
                                          <p:spTgt spid="28"/>
                                        </p:tgtEl>
                                        <p:attrNameLst>
                                          <p:attrName>ppt_h</p:attrName>
                                        </p:attrNameLst>
                                      </p:cBhvr>
                                      <p:tavLst>
                                        <p:tav tm="0">
                                          <p:val>
                                            <p:fltVal val="0"/>
                                          </p:val>
                                        </p:tav>
                                        <p:tav tm="100000">
                                          <p:val>
                                            <p:strVal val="#ppt_h"/>
                                          </p:val>
                                        </p:tav>
                                      </p:tavLst>
                                    </p:anim>
                                    <p:animEffect transition="in" filter="fade">
                                      <p:cBhvr>
                                        <p:cTn id="24" dur="500"/>
                                        <p:tgtEl>
                                          <p:spTgt spid="2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fltVal val="0"/>
                                          </p:val>
                                        </p:tav>
                                        <p:tav tm="100000">
                                          <p:val>
                                            <p:strVal val="#ppt_w"/>
                                          </p:val>
                                        </p:tav>
                                      </p:tavLst>
                                    </p:anim>
                                    <p:anim calcmode="lin" valueType="num">
                                      <p:cBhvr>
                                        <p:cTn id="28" dur="500" fill="hold"/>
                                        <p:tgtEl>
                                          <p:spTgt spid="35"/>
                                        </p:tgtEl>
                                        <p:attrNameLst>
                                          <p:attrName>ppt_h</p:attrName>
                                        </p:attrNameLst>
                                      </p:cBhvr>
                                      <p:tavLst>
                                        <p:tav tm="0">
                                          <p:val>
                                            <p:fltVal val="0"/>
                                          </p:val>
                                        </p:tav>
                                        <p:tav tm="100000">
                                          <p:val>
                                            <p:strVal val="#ppt_h"/>
                                          </p:val>
                                        </p:tav>
                                      </p:tavLst>
                                    </p:anim>
                                    <p:animEffect transition="in" filter="fade">
                                      <p:cBhvr>
                                        <p:cTn id="29" dur="500"/>
                                        <p:tgtEl>
                                          <p:spTgt spid="3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p:cTn id="32" dur="500" fill="hold"/>
                                        <p:tgtEl>
                                          <p:spTgt spid="36"/>
                                        </p:tgtEl>
                                        <p:attrNameLst>
                                          <p:attrName>ppt_w</p:attrName>
                                        </p:attrNameLst>
                                      </p:cBhvr>
                                      <p:tavLst>
                                        <p:tav tm="0">
                                          <p:val>
                                            <p:fltVal val="0"/>
                                          </p:val>
                                        </p:tav>
                                        <p:tav tm="100000">
                                          <p:val>
                                            <p:strVal val="#ppt_w"/>
                                          </p:val>
                                        </p:tav>
                                      </p:tavLst>
                                    </p:anim>
                                    <p:anim calcmode="lin" valueType="num">
                                      <p:cBhvr>
                                        <p:cTn id="33" dur="500" fill="hold"/>
                                        <p:tgtEl>
                                          <p:spTgt spid="36"/>
                                        </p:tgtEl>
                                        <p:attrNameLst>
                                          <p:attrName>ppt_h</p:attrName>
                                        </p:attrNameLst>
                                      </p:cBhvr>
                                      <p:tavLst>
                                        <p:tav tm="0">
                                          <p:val>
                                            <p:fltVal val="0"/>
                                          </p:val>
                                        </p:tav>
                                        <p:tav tm="100000">
                                          <p:val>
                                            <p:strVal val="#ppt_h"/>
                                          </p:val>
                                        </p:tav>
                                      </p:tavLst>
                                    </p:anim>
                                    <p:animEffect transition="in" filter="fade">
                                      <p:cBhvr>
                                        <p:cTn id="34" dur="500"/>
                                        <p:tgtEl>
                                          <p:spTgt spid="3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p:cTn id="37" dur="500" fill="hold"/>
                                        <p:tgtEl>
                                          <p:spTgt spid="39"/>
                                        </p:tgtEl>
                                        <p:attrNameLst>
                                          <p:attrName>ppt_w</p:attrName>
                                        </p:attrNameLst>
                                      </p:cBhvr>
                                      <p:tavLst>
                                        <p:tav tm="0">
                                          <p:val>
                                            <p:fltVal val="0"/>
                                          </p:val>
                                        </p:tav>
                                        <p:tav tm="100000">
                                          <p:val>
                                            <p:strVal val="#ppt_w"/>
                                          </p:val>
                                        </p:tav>
                                      </p:tavLst>
                                    </p:anim>
                                    <p:anim calcmode="lin" valueType="num">
                                      <p:cBhvr>
                                        <p:cTn id="38" dur="500" fill="hold"/>
                                        <p:tgtEl>
                                          <p:spTgt spid="39"/>
                                        </p:tgtEl>
                                        <p:attrNameLst>
                                          <p:attrName>ppt_h</p:attrName>
                                        </p:attrNameLst>
                                      </p:cBhvr>
                                      <p:tavLst>
                                        <p:tav tm="0">
                                          <p:val>
                                            <p:fltVal val="0"/>
                                          </p:val>
                                        </p:tav>
                                        <p:tav tm="100000">
                                          <p:val>
                                            <p:strVal val="#ppt_h"/>
                                          </p:val>
                                        </p:tav>
                                      </p:tavLst>
                                    </p:anim>
                                    <p:animEffect transition="in" filter="fade">
                                      <p:cBhvr>
                                        <p:cTn id="39" dur="500"/>
                                        <p:tgtEl>
                                          <p:spTgt spid="3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p:cTn id="42" dur="500" fill="hold"/>
                                        <p:tgtEl>
                                          <p:spTgt spid="40"/>
                                        </p:tgtEl>
                                        <p:attrNameLst>
                                          <p:attrName>ppt_w</p:attrName>
                                        </p:attrNameLst>
                                      </p:cBhvr>
                                      <p:tavLst>
                                        <p:tav tm="0">
                                          <p:val>
                                            <p:fltVal val="0"/>
                                          </p:val>
                                        </p:tav>
                                        <p:tav tm="100000">
                                          <p:val>
                                            <p:strVal val="#ppt_w"/>
                                          </p:val>
                                        </p:tav>
                                      </p:tavLst>
                                    </p:anim>
                                    <p:anim calcmode="lin" valueType="num">
                                      <p:cBhvr>
                                        <p:cTn id="43" dur="500" fill="hold"/>
                                        <p:tgtEl>
                                          <p:spTgt spid="40"/>
                                        </p:tgtEl>
                                        <p:attrNameLst>
                                          <p:attrName>ppt_h</p:attrName>
                                        </p:attrNameLst>
                                      </p:cBhvr>
                                      <p:tavLst>
                                        <p:tav tm="0">
                                          <p:val>
                                            <p:fltVal val="0"/>
                                          </p:val>
                                        </p:tav>
                                        <p:tav tm="100000">
                                          <p:val>
                                            <p:strVal val="#ppt_h"/>
                                          </p:val>
                                        </p:tav>
                                      </p:tavLst>
                                    </p:anim>
                                    <p:animEffect transition="in" filter="fade">
                                      <p:cBhvr>
                                        <p:cTn id="44" dur="500"/>
                                        <p:tgtEl>
                                          <p:spTgt spid="40"/>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p:cTn id="47" dur="500" fill="hold"/>
                                        <p:tgtEl>
                                          <p:spTgt spid="43"/>
                                        </p:tgtEl>
                                        <p:attrNameLst>
                                          <p:attrName>ppt_w</p:attrName>
                                        </p:attrNameLst>
                                      </p:cBhvr>
                                      <p:tavLst>
                                        <p:tav tm="0">
                                          <p:val>
                                            <p:fltVal val="0"/>
                                          </p:val>
                                        </p:tav>
                                        <p:tav tm="100000">
                                          <p:val>
                                            <p:strVal val="#ppt_w"/>
                                          </p:val>
                                        </p:tav>
                                      </p:tavLst>
                                    </p:anim>
                                    <p:anim calcmode="lin" valueType="num">
                                      <p:cBhvr>
                                        <p:cTn id="48" dur="500" fill="hold"/>
                                        <p:tgtEl>
                                          <p:spTgt spid="43"/>
                                        </p:tgtEl>
                                        <p:attrNameLst>
                                          <p:attrName>ppt_h</p:attrName>
                                        </p:attrNameLst>
                                      </p:cBhvr>
                                      <p:tavLst>
                                        <p:tav tm="0">
                                          <p:val>
                                            <p:fltVal val="0"/>
                                          </p:val>
                                        </p:tav>
                                        <p:tav tm="100000">
                                          <p:val>
                                            <p:strVal val="#ppt_h"/>
                                          </p:val>
                                        </p:tav>
                                      </p:tavLst>
                                    </p:anim>
                                    <p:animEffect transition="in" filter="fade">
                                      <p:cBhvr>
                                        <p:cTn id="49" dur="500"/>
                                        <p:tgtEl>
                                          <p:spTgt spid="4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down)">
                                      <p:cBhvr>
                                        <p:cTn id="54" dur="500"/>
                                        <p:tgtEl>
                                          <p:spTgt spid="15"/>
                                        </p:tgtEl>
                                      </p:cBhvr>
                                    </p:animEffect>
                                  </p:childTnLst>
                                </p:cTn>
                              </p:par>
                              <p:par>
                                <p:cTn id="55" presetID="22" presetClass="entr" presetSubtype="4"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down)">
                                      <p:cBhvr>
                                        <p:cTn id="57" dur="500"/>
                                        <p:tgtEl>
                                          <p:spTgt spid="13"/>
                                        </p:tgtEl>
                                      </p:cBhvr>
                                    </p:animEffect>
                                  </p:childTnLst>
                                </p:cTn>
                              </p:par>
                              <p:par>
                                <p:cTn id="58" presetID="22" presetClass="entr" presetSubtype="4" fill="hold"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down)">
                                      <p:cBhvr>
                                        <p:cTn id="60" dur="500"/>
                                        <p:tgtEl>
                                          <p:spTgt spid="11"/>
                                        </p:tgtEl>
                                      </p:cBhvr>
                                    </p:animEffect>
                                  </p:childTnLst>
                                </p:cTn>
                              </p:par>
                              <p:par>
                                <p:cTn id="61" presetID="22" presetClass="entr" presetSubtype="4"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down)">
                                      <p:cBhvr>
                                        <p:cTn id="63" dur="500"/>
                                        <p:tgtEl>
                                          <p:spTgt spid="25"/>
                                        </p:tgtEl>
                                      </p:cBhvr>
                                    </p:animEffect>
                                  </p:childTnLst>
                                </p:cTn>
                              </p:par>
                              <p:par>
                                <p:cTn id="64" presetID="22" presetClass="entr" presetSubtype="4" fill="hold"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down)">
                                      <p:cBhvr>
                                        <p:cTn id="66" dur="500"/>
                                        <p:tgtEl>
                                          <p:spTgt spid="20"/>
                                        </p:tgtEl>
                                      </p:cBhvr>
                                    </p:animEffect>
                                  </p:childTnLst>
                                </p:cTn>
                              </p:par>
                              <p:par>
                                <p:cTn id="67" presetID="22" presetClass="entr" presetSubtype="4" fill="hold" nodeType="with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wipe(down)">
                                      <p:cBhvr>
                                        <p:cTn id="69" dur="500"/>
                                        <p:tgtEl>
                                          <p:spTgt spid="53"/>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51"/>
                                        </p:tgtEl>
                                        <p:attrNameLst>
                                          <p:attrName>style.visibility</p:attrName>
                                        </p:attrNameLst>
                                      </p:cBhvr>
                                      <p:to>
                                        <p:strVal val="visible"/>
                                      </p:to>
                                    </p:set>
                                    <p:anim calcmode="lin" valueType="num">
                                      <p:cBhvr additive="base">
                                        <p:cTn id="74" dur="500" fill="hold"/>
                                        <p:tgtEl>
                                          <p:spTgt spid="51"/>
                                        </p:tgtEl>
                                        <p:attrNameLst>
                                          <p:attrName>ppt_x</p:attrName>
                                        </p:attrNameLst>
                                      </p:cBhvr>
                                      <p:tavLst>
                                        <p:tav tm="0">
                                          <p:val>
                                            <p:strVal val="#ppt_x"/>
                                          </p:val>
                                        </p:tav>
                                        <p:tav tm="100000">
                                          <p:val>
                                            <p:strVal val="#ppt_x"/>
                                          </p:val>
                                        </p:tav>
                                      </p:tavLst>
                                    </p:anim>
                                    <p:anim calcmode="lin" valueType="num">
                                      <p:cBhvr additive="base">
                                        <p:cTn id="75" dur="500" fill="hold"/>
                                        <p:tgtEl>
                                          <p:spTgt spid="51"/>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anim calcmode="lin" valueType="num">
                                      <p:cBhvr additive="base">
                                        <p:cTn id="82" dur="500" fill="hold"/>
                                        <p:tgtEl>
                                          <p:spTgt spid="50"/>
                                        </p:tgtEl>
                                        <p:attrNameLst>
                                          <p:attrName>ppt_x</p:attrName>
                                        </p:attrNameLst>
                                      </p:cBhvr>
                                      <p:tavLst>
                                        <p:tav tm="0">
                                          <p:val>
                                            <p:strVal val="#ppt_x"/>
                                          </p:val>
                                        </p:tav>
                                        <p:tav tm="100000">
                                          <p:val>
                                            <p:strVal val="#ppt_x"/>
                                          </p:val>
                                        </p:tav>
                                      </p:tavLst>
                                    </p:anim>
                                    <p:anim calcmode="lin" valueType="num">
                                      <p:cBhvr additive="base">
                                        <p:cTn id="83" dur="500" fill="hold"/>
                                        <p:tgtEl>
                                          <p:spTgt spid="50"/>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ppt_x"/>
                                          </p:val>
                                        </p:tav>
                                        <p:tav tm="100000">
                                          <p:val>
                                            <p:strVal val="#ppt_x"/>
                                          </p:val>
                                        </p:tav>
                                      </p:tavLst>
                                    </p:anim>
                                    <p:anim calcmode="lin" valueType="num">
                                      <p:cBhvr additive="base">
                                        <p:cTn id="87" dur="500" fill="hold"/>
                                        <p:tgtEl>
                                          <p:spTgt spid="48"/>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47"/>
                                        </p:tgtEl>
                                        <p:attrNameLst>
                                          <p:attrName>style.visibility</p:attrName>
                                        </p:attrNameLst>
                                      </p:cBhvr>
                                      <p:to>
                                        <p:strVal val="visible"/>
                                      </p:to>
                                    </p:set>
                                    <p:anim calcmode="lin" valueType="num">
                                      <p:cBhvr additive="base">
                                        <p:cTn id="90" dur="500" fill="hold"/>
                                        <p:tgtEl>
                                          <p:spTgt spid="47"/>
                                        </p:tgtEl>
                                        <p:attrNameLst>
                                          <p:attrName>ppt_x</p:attrName>
                                        </p:attrNameLst>
                                      </p:cBhvr>
                                      <p:tavLst>
                                        <p:tav tm="0">
                                          <p:val>
                                            <p:strVal val="#ppt_x"/>
                                          </p:val>
                                        </p:tav>
                                        <p:tav tm="100000">
                                          <p:val>
                                            <p:strVal val="#ppt_x"/>
                                          </p:val>
                                        </p:tav>
                                      </p:tavLst>
                                    </p:anim>
                                    <p:anim calcmode="lin" valueType="num">
                                      <p:cBhvr additive="base">
                                        <p:cTn id="91" dur="500" fill="hold"/>
                                        <p:tgtEl>
                                          <p:spTgt spid="47"/>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44"/>
                                        </p:tgtEl>
                                        <p:attrNameLst>
                                          <p:attrName>style.visibility</p:attrName>
                                        </p:attrNameLst>
                                      </p:cBhvr>
                                      <p:to>
                                        <p:strVal val="visible"/>
                                      </p:to>
                                    </p:set>
                                    <p:anim calcmode="lin" valueType="num">
                                      <p:cBhvr additive="base">
                                        <p:cTn id="94" dur="500" fill="hold"/>
                                        <p:tgtEl>
                                          <p:spTgt spid="44"/>
                                        </p:tgtEl>
                                        <p:attrNameLst>
                                          <p:attrName>ppt_x</p:attrName>
                                        </p:attrNameLst>
                                      </p:cBhvr>
                                      <p:tavLst>
                                        <p:tav tm="0">
                                          <p:val>
                                            <p:strVal val="#ppt_x"/>
                                          </p:val>
                                        </p:tav>
                                        <p:tav tm="100000">
                                          <p:val>
                                            <p:strVal val="#ppt_x"/>
                                          </p:val>
                                        </p:tav>
                                      </p:tavLst>
                                    </p:anim>
                                    <p:anim calcmode="lin" valueType="num">
                                      <p:cBhvr additive="base">
                                        <p:cTn id="95"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8" grpId="0" animBg="1"/>
      <p:bldP spid="35" grpId="0" animBg="1"/>
      <p:bldP spid="36" grpId="0" animBg="1"/>
      <p:bldP spid="39" grpId="0" animBg="1"/>
      <p:bldP spid="40" grpId="0" animBg="1"/>
      <p:bldP spid="43" grpId="0" animBg="1"/>
      <p:bldP spid="44" grpId="0"/>
      <p:bldP spid="47" grpId="0"/>
      <p:bldP spid="48" grpId="0"/>
      <p:bldP spid="49" grpId="0"/>
      <p:bldP spid="50" grpId="0"/>
      <p:bldP spid="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a:spLocks noChangeArrowheads="1"/>
          </p:cNvSpPr>
          <p:nvPr/>
        </p:nvSpPr>
        <p:spPr bwMode="auto">
          <a:xfrm>
            <a:off x="2611355" y="2088997"/>
            <a:ext cx="39212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Lao UI" panose="020B0502040204020203" pitchFamily="34" charset="0"/>
                <a:ea typeface="华康少女文字W5(P)" panose="040F0500000000000000" pitchFamily="82" charset="-122"/>
              </a:defRPr>
            </a:lvl1pPr>
            <a:lvl2pPr marL="742950" indent="-285750">
              <a:defRPr sz="1300">
                <a:solidFill>
                  <a:schemeClr val="tx1"/>
                </a:solidFill>
                <a:latin typeface="Lao UI" panose="020B0502040204020203" pitchFamily="34" charset="0"/>
                <a:ea typeface="华康少女文字W5(P)" panose="040F0500000000000000" pitchFamily="82" charset="-122"/>
              </a:defRPr>
            </a:lvl2pPr>
            <a:lvl3pPr marL="1143000" indent="-228600">
              <a:defRPr sz="1300">
                <a:solidFill>
                  <a:schemeClr val="tx1"/>
                </a:solidFill>
                <a:latin typeface="Lao UI" panose="020B0502040204020203" pitchFamily="34" charset="0"/>
                <a:ea typeface="华康少女文字W5(P)" panose="040F0500000000000000" pitchFamily="82" charset="-122"/>
              </a:defRPr>
            </a:lvl3pPr>
            <a:lvl4pPr marL="1600200" indent="-228600">
              <a:defRPr sz="1300">
                <a:solidFill>
                  <a:schemeClr val="tx1"/>
                </a:solidFill>
                <a:latin typeface="Lao UI" panose="020B0502040204020203" pitchFamily="34" charset="0"/>
                <a:ea typeface="华康少女文字W5(P)" panose="040F0500000000000000" pitchFamily="82" charset="-122"/>
              </a:defRPr>
            </a:lvl4pPr>
            <a:lvl5pPr marL="2057400" indent="-228600">
              <a:defRPr sz="1300">
                <a:solidFill>
                  <a:schemeClr val="tx1"/>
                </a:solidFill>
                <a:latin typeface="Lao UI" panose="020B0502040204020203" pitchFamily="34"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9pPr>
          </a:lstStyle>
          <a:p>
            <a:pPr algn="ctr" eaLnBrk="1" hangingPunct="1"/>
            <a:r>
              <a:rPr lang="zh-CN" altLang="en-US" sz="3600" b="1"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rPr>
              <a:t>编码</a:t>
            </a:r>
          </a:p>
        </p:txBody>
      </p:sp>
      <p:sp>
        <p:nvSpPr>
          <p:cNvPr id="5" name="矩形 4"/>
          <p:cNvSpPr>
            <a:spLocks noChangeArrowheads="1"/>
          </p:cNvSpPr>
          <p:nvPr/>
        </p:nvSpPr>
        <p:spPr bwMode="auto">
          <a:xfrm>
            <a:off x="1847693" y="2779668"/>
            <a:ext cx="5448615" cy="51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fontAlgn="auto" hangingPunct="1">
              <a:lnSpc>
                <a:spcPct val="130000"/>
              </a:lnSpc>
              <a:spcBef>
                <a:spcPts val="0"/>
              </a:spcBef>
              <a:spcAft>
                <a:spcPts val="0"/>
              </a:spcAft>
              <a:defRPr/>
            </a:pPr>
            <a:r>
              <a:rPr lang="zh-CN" altLang="en-US"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rPr>
              <a:t>编码是将一种信息形式转换为另一种信息形式的过程。在计算机科学中，编码通常指将文本、数字、图像、音频等数据转换为计算机可以理解的二进制数字形式的过程。</a:t>
            </a:r>
            <a:endParaRPr lang="en-US" altLang="zh-CN" sz="11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sp>
        <p:nvSpPr>
          <p:cNvPr id="6" name="文本框 16"/>
          <p:cNvSpPr txBox="1"/>
          <p:nvPr/>
        </p:nvSpPr>
        <p:spPr bwMode="auto">
          <a:xfrm>
            <a:off x="3817627" y="733835"/>
            <a:ext cx="1508746" cy="1446550"/>
          </a:xfrm>
          <a:prstGeom prst="rect">
            <a:avLst/>
          </a:prstGeom>
          <a:noFill/>
        </p:spPr>
        <p:txBody>
          <a:bodyPr wrap="none">
            <a:spAutoFit/>
          </a:bodyPr>
          <a:lstStyle/>
          <a:p>
            <a:pPr algn="ctr" eaLnBrk="1" fontAlgn="auto" hangingPunct="1">
              <a:spcBef>
                <a:spcPts val="0"/>
              </a:spcBef>
              <a:spcAft>
                <a:spcPts val="0"/>
              </a:spcAft>
              <a:defRPr/>
            </a:pPr>
            <a:r>
              <a:rPr lang="en-US" altLang="zh-CN" sz="88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cs typeface="Mongolian Baiti" panose="03000500000000000000" pitchFamily="66" charset="0"/>
                <a:sym typeface="微软雅黑"/>
              </a:rPr>
              <a:t>02</a:t>
            </a:r>
            <a:endParaRPr lang="zh-CN" altLang="en-US" sz="8800" dirty="0">
              <a:blipFill dpi="0" rotWithShape="1">
                <a:blip r:embed="rId3">
                  <a:extLst>
                    <a:ext uri="{28A0092B-C50C-407E-A947-70E740481C1C}">
                      <a14:useLocalDpi xmlns:a14="http://schemas.microsoft.com/office/drawing/2010/main" val="0"/>
                    </a:ext>
                  </a:extLst>
                </a:blip>
                <a:srcRect/>
                <a:stretch>
                  <a:fillRect/>
                </a:stretch>
              </a:blipFill>
              <a:latin typeface="微软雅黑"/>
              <a:ea typeface="微软雅黑"/>
              <a:cs typeface="Mongolian Baiti" panose="03000500000000000000" pitchFamily="66" charset="0"/>
              <a:sym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1250" advClick="0" advTm="4059">
        <p14:flip dir="r"/>
      </p:transition>
    </mc:Choice>
    <mc:Fallback xmlns="">
      <p:transition spd="slow" advClick="0" advTm="405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1000"/>
                            </p:stCondLst>
                            <p:childTnLst>
                              <p:par>
                                <p:cTn id="14" presetID="10" presetClass="entr" presetSubtype="0" fill="hold" grpId="0" nodeType="afterEffect">
                                  <p:stCondLst>
                                    <p:cond delay="0"/>
                                  </p:stCondLst>
                                  <p:iterate type="lt">
                                    <p:tmPct val="15000"/>
                                  </p:iterate>
                                  <p:childTnLst>
                                    <p:set>
                                      <p:cBhvr>
                                        <p:cTn id="15" dur="1" fill="hold">
                                          <p:stCondLst>
                                            <p:cond delay="0"/>
                                          </p:stCondLst>
                                        </p:cTn>
                                        <p:tgtEl>
                                          <p:spTgt spid="5"/>
                                        </p:tgtEl>
                                        <p:attrNameLst>
                                          <p:attrName>style.visibility</p:attrName>
                                        </p:attrNameLst>
                                      </p:cBhvr>
                                      <p:to>
                                        <p:strVal val="visible"/>
                                      </p:to>
                                    </p:set>
                                    <p:animEffect transition="in" filter="fade">
                                      <p:cBhvr>
                                        <p:cTn id="16" dur="1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25">
            <a:extLst>
              <a:ext uri="{FF2B5EF4-FFF2-40B4-BE49-F238E27FC236}">
                <a16:creationId xmlns:a16="http://schemas.microsoft.com/office/drawing/2014/main" id="{25D4CF36-FAB1-CA30-B410-EFE22757AB96}"/>
              </a:ext>
            </a:extLst>
          </p:cNvPr>
          <p:cNvSpPr txBox="1"/>
          <p:nvPr/>
        </p:nvSpPr>
        <p:spPr>
          <a:xfrm>
            <a:off x="776896" y="237631"/>
            <a:ext cx="4828752" cy="461665"/>
          </a:xfrm>
          <a:prstGeom prst="rect">
            <a:avLst/>
          </a:prstGeom>
          <a:noFill/>
        </p:spPr>
        <p:txBody>
          <a:bodyPr wrap="square" rtlCol="0">
            <a:spAutoFit/>
          </a:bodyPr>
          <a:lstStyle/>
          <a:p>
            <a:r>
              <a:rPr lang="zh-CN" altLang="en-US" sz="2400" b="1"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映射关系（建模）</a:t>
            </a:r>
          </a:p>
        </p:txBody>
      </p:sp>
      <p:sp>
        <p:nvSpPr>
          <p:cNvPr id="12" name="文本框 26">
            <a:extLst>
              <a:ext uri="{FF2B5EF4-FFF2-40B4-BE49-F238E27FC236}">
                <a16:creationId xmlns:a16="http://schemas.microsoft.com/office/drawing/2014/main" id="{5BC5A6F7-0F0D-0D51-7AB3-8EB98B7E0BD3}"/>
              </a:ext>
            </a:extLst>
          </p:cNvPr>
          <p:cNvSpPr txBox="1"/>
          <p:nvPr/>
        </p:nvSpPr>
        <p:spPr>
          <a:xfrm>
            <a:off x="145056" y="191464"/>
            <a:ext cx="631840" cy="553998"/>
          </a:xfrm>
          <a:prstGeom prst="rect">
            <a:avLst/>
          </a:prstGeom>
          <a:noFill/>
        </p:spPr>
        <p:txBody>
          <a:bodyPr wrap="square" rtlCol="0">
            <a:spAutoFit/>
          </a:bodyPr>
          <a:lstStyle/>
          <a:p>
            <a:pPr algn="ctr"/>
            <a:r>
              <a:rPr lang="en-US" altLang="zh-CN" sz="3000"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rPr>
              <a:t>01</a:t>
            </a:r>
            <a:endParaRPr lang="zh-CN" altLang="en-US" sz="3000" dirty="0">
              <a:blipFill dpi="0" rotWithShape="1">
                <a:blip r:embed="rId2">
                  <a:extLst>
                    <a:ext uri="{28A0092B-C50C-407E-A947-70E740481C1C}">
                      <a14:useLocalDpi xmlns:a14="http://schemas.microsoft.com/office/drawing/2010/main" val="0"/>
                    </a:ext>
                  </a:extLst>
                </a:blip>
                <a:srcRect/>
                <a:stretch>
                  <a:fillRect/>
                </a:stretch>
              </a:blipFill>
              <a:latin typeface="微软雅黑"/>
              <a:ea typeface="微软雅黑"/>
              <a:sym typeface="微软雅黑"/>
            </a:endParaRPr>
          </a:p>
        </p:txBody>
      </p:sp>
      <p:sp>
        <p:nvSpPr>
          <p:cNvPr id="13" name="文本框 12">
            <a:extLst>
              <a:ext uri="{FF2B5EF4-FFF2-40B4-BE49-F238E27FC236}">
                <a16:creationId xmlns:a16="http://schemas.microsoft.com/office/drawing/2014/main" id="{3AE35A3F-92C3-6820-EF5A-5E5C972621D6}"/>
              </a:ext>
            </a:extLst>
          </p:cNvPr>
          <p:cNvSpPr txBox="1"/>
          <p:nvPr/>
        </p:nvSpPr>
        <p:spPr>
          <a:xfrm>
            <a:off x="1022350" y="958850"/>
            <a:ext cx="6388100" cy="715581"/>
          </a:xfrm>
          <a:prstGeom prst="rect">
            <a:avLst/>
          </a:prstGeom>
          <a:noFill/>
        </p:spPr>
        <p:txBody>
          <a:bodyPr wrap="square" rtlCol="0">
            <a:spAutoFit/>
          </a:bodyPr>
          <a:lstStyle/>
          <a:p>
            <a:r>
              <a:rPr lang="zh-CN" altLang="en-US" dirty="0">
                <a:solidFill>
                  <a:schemeClr val="accent6">
                    <a:lumMod val="20000"/>
                    <a:lumOff val="80000"/>
                  </a:schemeClr>
                </a:solidFill>
              </a:rPr>
              <a:t>人类的思考过程就像是一个不断建模的过程，把具象的东西抽象，通过一些关键点</a:t>
            </a:r>
            <a:endParaRPr lang="en-US" altLang="zh-CN" dirty="0">
              <a:solidFill>
                <a:schemeClr val="accent6">
                  <a:lumMod val="20000"/>
                  <a:lumOff val="80000"/>
                </a:schemeClr>
              </a:solidFill>
            </a:endParaRPr>
          </a:p>
          <a:p>
            <a:r>
              <a:rPr lang="zh-CN" altLang="en-US" dirty="0">
                <a:solidFill>
                  <a:schemeClr val="accent6">
                    <a:lumMod val="20000"/>
                    <a:lumOff val="80000"/>
                  </a:schemeClr>
                </a:solidFill>
              </a:rPr>
              <a:t>来形成记忆存储起来，需要的时候在利用关联性去记忆力搜索，然后拼凑起来形成</a:t>
            </a:r>
            <a:endParaRPr lang="en-US" altLang="zh-CN" dirty="0">
              <a:solidFill>
                <a:schemeClr val="accent6">
                  <a:lumMod val="20000"/>
                  <a:lumOff val="80000"/>
                </a:schemeClr>
              </a:solidFill>
            </a:endParaRPr>
          </a:p>
          <a:p>
            <a:r>
              <a:rPr lang="zh-CN" altLang="en-US" dirty="0">
                <a:solidFill>
                  <a:schemeClr val="accent6">
                    <a:lumMod val="20000"/>
                    <a:lumOff val="80000"/>
                  </a:schemeClr>
                </a:solidFill>
              </a:rPr>
              <a:t>新的东西</a:t>
            </a:r>
          </a:p>
        </p:txBody>
      </p:sp>
      <mc:AlternateContent xmlns:mc="http://schemas.openxmlformats.org/markup-compatibility/2006">
        <mc:Choice xmlns:am3d="http://schemas.microsoft.com/office/drawing/2017/model3d" Requires="am3d">
          <p:graphicFrame>
            <p:nvGraphicFramePr>
              <p:cNvPr id="14" name="3D 模型 13" descr="Surprise Box">
                <a:extLst>
                  <a:ext uri="{FF2B5EF4-FFF2-40B4-BE49-F238E27FC236}">
                    <a16:creationId xmlns:a16="http://schemas.microsoft.com/office/drawing/2014/main" id="{B43B6D6E-007B-BF6C-63D0-F05F7EC2CF05}"/>
                  </a:ext>
                </a:extLst>
              </p:cNvPr>
              <p:cNvGraphicFramePr>
                <a:graphicFrameLocks noChangeAspect="1"/>
              </p:cNvGraphicFramePr>
              <p:nvPr>
                <p:extLst>
                  <p:ext uri="{D42A27DB-BD31-4B8C-83A1-F6EECF244321}">
                    <p14:modId xmlns:p14="http://schemas.microsoft.com/office/powerpoint/2010/main" val="2379336056"/>
                  </p:ext>
                </p:extLst>
              </p:nvPr>
            </p:nvGraphicFramePr>
            <p:xfrm>
              <a:off x="2904339" y="2098982"/>
              <a:ext cx="1987481" cy="2082577"/>
            </p:xfrm>
            <a:graphic>
              <a:graphicData uri="http://schemas.microsoft.com/office/drawing/2017/model3d">
                <am3d:model3d r:embed="rId3">
                  <am3d:spPr>
                    <a:xfrm>
                      <a:off x="0" y="0"/>
                      <a:ext cx="1987481" cy="2082577"/>
                    </a:xfrm>
                    <a:prstGeom prst="rect">
                      <a:avLst/>
                    </a:prstGeom>
                  </am3d:spPr>
                  <am3d:camera>
                    <am3d:pos x="0" y="0" z="77352478"/>
                    <am3d:up dx="0" dy="36000000" dz="0"/>
                    <am3d:lookAt x="0" y="0" z="0"/>
                    <am3d:perspective fov="2700000"/>
                  </am3d:camera>
                  <am3d:trans>
                    <am3d:meterPerModelUnit n="56227541" d="1000000"/>
                    <am3d:preTrans dx="-754209" dy="-17346238" dz="-197151"/>
                    <am3d:scale>
                      <am3d:sx n="1000000" d="1000000"/>
                      <am3d:sy n="1000000" d="1000000"/>
                      <am3d:sz n="1000000" d="1000000"/>
                    </am3d:scale>
                    <am3d:rot ax="1509847" ay="-1233553" az="-562105"/>
                    <am3d:postTrans dx="0" dy="0" dz="0"/>
                  </am3d:trans>
                  <am3d:raster rName="Office3DRenderer" rVer="16.0.8326">
                    <am3d:blip r:embed="rId4"/>
                  </am3d:raster>
                  <am3d:objViewport viewportSz="259608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4" name="3D 模型 13" descr="Surprise Box">
                <a:extLst>
                  <a:ext uri="{FF2B5EF4-FFF2-40B4-BE49-F238E27FC236}">
                    <a16:creationId xmlns:a16="http://schemas.microsoft.com/office/drawing/2014/main" id="{B43B6D6E-007B-BF6C-63D0-F05F7EC2CF05}"/>
                  </a:ext>
                </a:extLst>
              </p:cNvPr>
              <p:cNvPicPr>
                <a:picLocks noGrp="1" noRot="1" noChangeAspect="1" noMove="1" noResize="1" noEditPoints="1" noAdjustHandles="1" noChangeArrowheads="1" noChangeShapeType="1" noCrop="1"/>
              </p:cNvPicPr>
              <p:nvPr/>
            </p:nvPicPr>
            <p:blipFill>
              <a:blip r:embed="rId4"/>
              <a:stretch>
                <a:fillRect/>
              </a:stretch>
            </p:blipFill>
            <p:spPr>
              <a:xfrm>
                <a:off x="2904339" y="2098982"/>
                <a:ext cx="1987481" cy="2082577"/>
              </a:xfrm>
              <a:prstGeom prst="rect">
                <a:avLst/>
              </a:prstGeom>
            </p:spPr>
          </p:pic>
        </mc:Fallback>
      </mc:AlternateContent>
      <p:pic>
        <p:nvPicPr>
          <p:cNvPr id="16" name="图形 15" descr="实心填充的笑脸">
            <a:extLst>
              <a:ext uri="{FF2B5EF4-FFF2-40B4-BE49-F238E27FC236}">
                <a16:creationId xmlns:a16="http://schemas.microsoft.com/office/drawing/2014/main" id="{CC13BD67-C3EC-1AA8-1EF0-E85EB965EB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2350" y="2683071"/>
            <a:ext cx="914400" cy="914400"/>
          </a:xfrm>
          <a:prstGeom prst="rect">
            <a:avLst/>
          </a:prstGeom>
        </p:spPr>
      </p:pic>
      <p:sp>
        <p:nvSpPr>
          <p:cNvPr id="17" name="矩形 16">
            <a:extLst>
              <a:ext uri="{FF2B5EF4-FFF2-40B4-BE49-F238E27FC236}">
                <a16:creationId xmlns:a16="http://schemas.microsoft.com/office/drawing/2014/main" id="{4420C042-9834-5467-3446-71EBCA78E3CB}"/>
              </a:ext>
            </a:extLst>
          </p:cNvPr>
          <p:cNvSpPr/>
          <p:nvPr/>
        </p:nvSpPr>
        <p:spPr>
          <a:xfrm>
            <a:off x="6115834" y="2210591"/>
            <a:ext cx="1569660" cy="923330"/>
          </a:xfrm>
          <a:prstGeom prst="rect">
            <a:avLst/>
          </a:prstGeom>
          <a:noFill/>
        </p:spPr>
        <p:txBody>
          <a:bodyPr wrap="square" lIns="91440" tIns="45720" rIns="91440" bIns="45720">
            <a:spAutoFit/>
          </a:bodyPr>
          <a:lstStyle/>
          <a:p>
            <a:pPr algn="ctr"/>
            <a:r>
              <a:rPr lang="zh-CN" alt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微笑</a:t>
            </a:r>
          </a:p>
        </p:txBody>
      </p:sp>
      <p:sp>
        <p:nvSpPr>
          <p:cNvPr id="19" name="矩形 18">
            <a:extLst>
              <a:ext uri="{FF2B5EF4-FFF2-40B4-BE49-F238E27FC236}">
                <a16:creationId xmlns:a16="http://schemas.microsoft.com/office/drawing/2014/main" id="{A2E7F21E-B99F-5E24-09F0-EBE5CBBD349B}"/>
              </a:ext>
            </a:extLst>
          </p:cNvPr>
          <p:cNvSpPr/>
          <p:nvPr/>
        </p:nvSpPr>
        <p:spPr>
          <a:xfrm>
            <a:off x="6115834" y="3140271"/>
            <a:ext cx="1569660" cy="923330"/>
          </a:xfrm>
          <a:prstGeom prst="rect">
            <a:avLst/>
          </a:prstGeom>
          <a:noFill/>
        </p:spPr>
        <p:txBody>
          <a:bodyPr wrap="square" lIns="91440" tIns="45720" rIns="91440" bIns="45720">
            <a:spAutoFit/>
          </a:bodyPr>
          <a:lstStyle/>
          <a:p>
            <a:pPr algn="ctr"/>
            <a:r>
              <a:rPr lang="zh-CN" alt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生气</a:t>
            </a:r>
          </a:p>
        </p:txBody>
      </p:sp>
      <p:cxnSp>
        <p:nvCxnSpPr>
          <p:cNvPr id="21" name="直接箭头连接符 20">
            <a:extLst>
              <a:ext uri="{FF2B5EF4-FFF2-40B4-BE49-F238E27FC236}">
                <a16:creationId xmlns:a16="http://schemas.microsoft.com/office/drawing/2014/main" id="{D7D330CF-588D-91C5-E0A4-72FC12D14E2E}"/>
              </a:ext>
            </a:extLst>
          </p:cNvPr>
          <p:cNvCxnSpPr/>
          <p:nvPr/>
        </p:nvCxnSpPr>
        <p:spPr>
          <a:xfrm>
            <a:off x="2050858" y="3140271"/>
            <a:ext cx="60325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2" name="直接箭头连接符 21">
            <a:extLst>
              <a:ext uri="{FF2B5EF4-FFF2-40B4-BE49-F238E27FC236}">
                <a16:creationId xmlns:a16="http://schemas.microsoft.com/office/drawing/2014/main" id="{5309BDB2-4D05-9587-4E13-5B0E1EC6388B}"/>
              </a:ext>
            </a:extLst>
          </p:cNvPr>
          <p:cNvCxnSpPr/>
          <p:nvPr/>
        </p:nvCxnSpPr>
        <p:spPr>
          <a:xfrm>
            <a:off x="5035358" y="3057721"/>
            <a:ext cx="60325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3" name="文本框 22">
            <a:extLst>
              <a:ext uri="{FF2B5EF4-FFF2-40B4-BE49-F238E27FC236}">
                <a16:creationId xmlns:a16="http://schemas.microsoft.com/office/drawing/2014/main" id="{804EE5FE-2E39-84C9-3680-96464FD53E28}"/>
              </a:ext>
            </a:extLst>
          </p:cNvPr>
          <p:cNvSpPr txBox="1"/>
          <p:nvPr/>
        </p:nvSpPr>
        <p:spPr>
          <a:xfrm>
            <a:off x="1301558" y="4327203"/>
            <a:ext cx="530915" cy="300082"/>
          </a:xfrm>
          <a:prstGeom prst="rect">
            <a:avLst/>
          </a:prstGeom>
          <a:noFill/>
        </p:spPr>
        <p:txBody>
          <a:bodyPr wrap="none" rtlCol="0">
            <a:spAutoFit/>
          </a:bodyPr>
          <a:lstStyle/>
          <a:p>
            <a:r>
              <a:rPr lang="zh-CN" altLang="en-US" dirty="0">
                <a:solidFill>
                  <a:schemeClr val="accent6">
                    <a:lumMod val="20000"/>
                    <a:lumOff val="80000"/>
                  </a:schemeClr>
                </a:solidFill>
              </a:rPr>
              <a:t>输入</a:t>
            </a:r>
          </a:p>
        </p:txBody>
      </p:sp>
      <p:sp>
        <p:nvSpPr>
          <p:cNvPr id="24" name="文本框 23">
            <a:extLst>
              <a:ext uri="{FF2B5EF4-FFF2-40B4-BE49-F238E27FC236}">
                <a16:creationId xmlns:a16="http://schemas.microsoft.com/office/drawing/2014/main" id="{EA06848E-244A-AC28-6F55-ED6E507DC93E}"/>
              </a:ext>
            </a:extLst>
          </p:cNvPr>
          <p:cNvSpPr txBox="1"/>
          <p:nvPr/>
        </p:nvSpPr>
        <p:spPr>
          <a:xfrm>
            <a:off x="2998759" y="4327203"/>
            <a:ext cx="2435282" cy="300082"/>
          </a:xfrm>
          <a:prstGeom prst="rect">
            <a:avLst/>
          </a:prstGeom>
          <a:noFill/>
        </p:spPr>
        <p:txBody>
          <a:bodyPr wrap="none" rtlCol="0">
            <a:spAutoFit/>
          </a:bodyPr>
          <a:lstStyle/>
          <a:p>
            <a:r>
              <a:rPr lang="zh-CN" altLang="en-US" dirty="0">
                <a:solidFill>
                  <a:schemeClr val="accent6">
                    <a:lumMod val="20000"/>
                    <a:lumOff val="80000"/>
                  </a:schemeClr>
                </a:solidFill>
              </a:rPr>
              <a:t>思考（中间经过了多次转换）</a:t>
            </a:r>
          </a:p>
        </p:txBody>
      </p:sp>
      <p:sp>
        <p:nvSpPr>
          <p:cNvPr id="25" name="文本框 24">
            <a:extLst>
              <a:ext uri="{FF2B5EF4-FFF2-40B4-BE49-F238E27FC236}">
                <a16:creationId xmlns:a16="http://schemas.microsoft.com/office/drawing/2014/main" id="{2AF8DFA1-2D65-6338-E952-A85D684ABB9B}"/>
              </a:ext>
            </a:extLst>
          </p:cNvPr>
          <p:cNvSpPr txBox="1"/>
          <p:nvPr/>
        </p:nvSpPr>
        <p:spPr>
          <a:xfrm>
            <a:off x="6635206" y="4327203"/>
            <a:ext cx="530915" cy="300082"/>
          </a:xfrm>
          <a:prstGeom prst="rect">
            <a:avLst/>
          </a:prstGeom>
          <a:noFill/>
        </p:spPr>
        <p:txBody>
          <a:bodyPr wrap="none" rtlCol="0">
            <a:spAutoFit/>
          </a:bodyPr>
          <a:lstStyle/>
          <a:p>
            <a:r>
              <a:rPr lang="zh-CN" altLang="en-US" dirty="0">
                <a:solidFill>
                  <a:schemeClr val="accent6">
                    <a:lumMod val="20000"/>
                    <a:lumOff val="80000"/>
                  </a:schemeClr>
                </a:solidFill>
              </a:rPr>
              <a:t>输出</a:t>
            </a:r>
          </a:p>
        </p:txBody>
      </p:sp>
    </p:spTree>
    <p:extLst>
      <p:ext uri="{BB962C8B-B14F-4D97-AF65-F5344CB8AC3E}">
        <p14:creationId xmlns:p14="http://schemas.microsoft.com/office/powerpoint/2010/main" val="383863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additive="base">
                                        <p:cTn id="26" dur="500" fill="hold"/>
                                        <p:tgtEl>
                                          <p:spTgt spid="23"/>
                                        </p:tgtEl>
                                        <p:attrNameLst>
                                          <p:attrName>ppt_x</p:attrName>
                                        </p:attrNameLst>
                                      </p:cBhvr>
                                      <p:tavLst>
                                        <p:tav tm="0">
                                          <p:val>
                                            <p:strVal val="0-#ppt_w/2"/>
                                          </p:val>
                                        </p:tav>
                                        <p:tav tm="100000">
                                          <p:val>
                                            <p:strVal val="#ppt_x"/>
                                          </p:val>
                                        </p:tav>
                                      </p:tavLst>
                                    </p:anim>
                                    <p:anim calcmode="lin" valueType="num">
                                      <p:cBhvr additive="base">
                                        <p:cTn id="27"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0-#ppt_w/2"/>
                                          </p:val>
                                        </p:tav>
                                        <p:tav tm="100000">
                                          <p:val>
                                            <p:strVal val="#ppt_x"/>
                                          </p:val>
                                        </p:tav>
                                      </p:tavLst>
                                    </p:anim>
                                    <p:anim calcmode="lin" valueType="num">
                                      <p:cBhvr additive="base">
                                        <p:cTn id="4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additive="base">
                                        <p:cTn id="52" dur="500" fill="hold"/>
                                        <p:tgtEl>
                                          <p:spTgt spid="25"/>
                                        </p:tgtEl>
                                        <p:attrNameLst>
                                          <p:attrName>ppt_x</p:attrName>
                                        </p:attrNameLst>
                                      </p:cBhvr>
                                      <p:tavLst>
                                        <p:tav tm="0">
                                          <p:val>
                                            <p:strVal val="0-#ppt_w/2"/>
                                          </p:val>
                                        </p:tav>
                                        <p:tav tm="100000">
                                          <p:val>
                                            <p:strVal val="#ppt_x"/>
                                          </p:val>
                                        </p:tav>
                                      </p:tavLst>
                                    </p:anim>
                                    <p:anim calcmode="lin" valueType="num">
                                      <p:cBhvr additive="base">
                                        <p:cTn id="53" dur="500" fill="hold"/>
                                        <p:tgtEl>
                                          <p:spTgt spid="25"/>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additive="base">
                                        <p:cTn id="60" dur="500" fill="hold"/>
                                        <p:tgtEl>
                                          <p:spTgt spid="19"/>
                                        </p:tgtEl>
                                        <p:attrNameLst>
                                          <p:attrName>ppt_x</p:attrName>
                                        </p:attrNameLst>
                                      </p:cBhvr>
                                      <p:tavLst>
                                        <p:tav tm="0">
                                          <p:val>
                                            <p:strVal val="0-#ppt_w/2"/>
                                          </p:val>
                                        </p:tav>
                                        <p:tav tm="100000">
                                          <p:val>
                                            <p:strVal val="#ppt_x"/>
                                          </p:val>
                                        </p:tav>
                                      </p:tavLst>
                                    </p:anim>
                                    <p:anim calcmode="lin" valueType="num">
                                      <p:cBhvr additive="base">
                                        <p:cTn id="61"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7" grpId="0"/>
      <p:bldP spid="19" grpId="0"/>
      <p:bldP spid="23" grpId="0"/>
      <p:bldP spid="24" grpId="0"/>
      <p:bldP spid="2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6381574187e997b2c9de1ec6f89284451fdd7c2"/>
  <p:tag name="ISPRING_PRESENTATION_TITLE" val="黑板粉笔字"/>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LiuChBZh#"/>
  <p:tag name="MH_LAYOUT" val="SubTitleText"/>
  <p:tag name="MH" val="20151008134206"/>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TIMING" val="|2.7"/>
</p:tagLst>
</file>

<file path=ppt/tags/tag4.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51008135147"/>
  <p:tag name="MH_LIBRARY" val="GRAPHIC"/>
  <p:tag name="TIMING" val="|2.3|0.9"/>
</p:tagLst>
</file>

<file path=ppt/theme/theme1.xml><?xml version="1.0" encoding="utf-8"?>
<a:theme xmlns:a="http://schemas.openxmlformats.org/drawingml/2006/main" name="第一PPT，www.1ppt.com">
  <a:themeElements>
    <a:clrScheme name="彩色粉笔纹理">
      <a:dk1>
        <a:srgbClr val="000000"/>
      </a:dk1>
      <a:lt1>
        <a:srgbClr val="FFFFFF"/>
      </a:lt1>
      <a:dk2>
        <a:srgbClr val="44546A"/>
      </a:dk2>
      <a:lt2>
        <a:srgbClr val="86B300"/>
      </a:lt2>
      <a:accent1>
        <a:srgbClr val="FFA9F8"/>
      </a:accent1>
      <a:accent2>
        <a:srgbClr val="FC838C"/>
      </a:accent2>
      <a:accent3>
        <a:srgbClr val="FBAA67"/>
      </a:accent3>
      <a:accent4>
        <a:srgbClr val="FBFA9A"/>
      </a:accent4>
      <a:accent5>
        <a:srgbClr val="8AE0D4"/>
      </a:accent5>
      <a:accent6>
        <a:srgbClr val="95D4F6"/>
      </a:accent6>
      <a:hlink>
        <a:srgbClr val="BB0A0B"/>
      </a:hlink>
      <a:folHlink>
        <a:srgbClr val="BB0A0B"/>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15172</TotalTime>
  <Words>4439</Words>
  <Application>Microsoft Office PowerPoint</Application>
  <PresentationFormat>全屏显示(16:9)</PresentationFormat>
  <Paragraphs>784</Paragraphs>
  <Slides>38</Slides>
  <Notes>22</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38</vt:i4>
      </vt:variant>
    </vt:vector>
  </HeadingPairs>
  <TitlesOfParts>
    <vt:vector size="54" baseType="lpstr">
      <vt:lpstr>-apple-system</vt:lpstr>
      <vt:lpstr>MJXc-TeX-main-R</vt:lpstr>
      <vt:lpstr>MJXc-TeX-math-I</vt:lpstr>
      <vt:lpstr>PingFang SC</vt:lpstr>
      <vt:lpstr>PingFang SC</vt:lpstr>
      <vt:lpstr>等线</vt:lpstr>
      <vt:lpstr>方正正大黑简体</vt:lpstr>
      <vt:lpstr>宋体</vt:lpstr>
      <vt:lpstr>微软雅黑</vt:lpstr>
      <vt:lpstr>Arial</vt:lpstr>
      <vt:lpstr>Calibri</vt:lpstr>
      <vt:lpstr>Cambria Math</vt:lpstr>
      <vt:lpstr>Roboto</vt:lpstr>
      <vt:lpstr>Times New Roman</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黑板</dc:title>
  <dc:creator>第一PPT</dc:creator>
  <cp:keywords>www.1ppt.com</cp:keywords>
  <dc:description>www.1ppt.com</dc:description>
  <cp:lastModifiedBy>Antiy</cp:lastModifiedBy>
  <cp:revision>143</cp:revision>
  <dcterms:created xsi:type="dcterms:W3CDTF">2015-03-31T05:49:00Z</dcterms:created>
  <dcterms:modified xsi:type="dcterms:W3CDTF">2023-08-11T06:04:47Z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EBB0DB5269554D639E444844398D5C0F_12</vt:lpwstr>
  </property>
  <property fmtid="{D5CDD505-2E9C-101B-9397-08002B2CF9AE}" pid="3" name="KSOProductBuildVer">
    <vt:lpwstr>2052-11.1.0.14309</vt:lpwstr>
  </property>
</Properties>
</file>