
<file path=[Content_Types].xml><?xml version="1.0" encoding="utf-8"?>
<Types xmlns="http://schemas.openxmlformats.org/package/2006/content-types"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3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DB46-F5FC-404F-91B0-24D82D53E50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32FE-824B-49DC-8AEB-AA920824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8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DB46-F5FC-404F-91B0-24D82D53E50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32FE-824B-49DC-8AEB-AA920824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DB46-F5FC-404F-91B0-24D82D53E50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32FE-824B-49DC-8AEB-AA920824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5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DB46-F5FC-404F-91B0-24D82D53E50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32FE-824B-49DC-8AEB-AA920824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9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DB46-F5FC-404F-91B0-24D82D53E50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32FE-824B-49DC-8AEB-AA920824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4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DB46-F5FC-404F-91B0-24D82D53E50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32FE-824B-49DC-8AEB-AA920824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2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DB46-F5FC-404F-91B0-24D82D53E50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32FE-824B-49DC-8AEB-AA920824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4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DB46-F5FC-404F-91B0-24D82D53E50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32FE-824B-49DC-8AEB-AA920824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8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DB46-F5FC-404F-91B0-24D82D53E50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32FE-824B-49DC-8AEB-AA920824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2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DB46-F5FC-404F-91B0-24D82D53E50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32FE-824B-49DC-8AEB-AA920824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8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DB46-F5FC-404F-91B0-24D82D53E50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32FE-824B-49DC-8AEB-AA920824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0DB46-F5FC-404F-91B0-24D82D53E50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732FE-824B-49DC-8AEB-AA920824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0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image" Target="../media/image1.wmf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PPT VB</a:t>
            </a:r>
            <a:r>
              <a:rPr lang="zh-CN" altLang="en-US" sz="8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</a:t>
            </a:r>
            <a:endParaRPr lang="en-US" sz="8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3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1033" name="Label1" r:id="rId2" imgW="5646600" imgH="6088320"/>
        </mc:Choice>
        <mc:Fallback>
          <p:control name="Label1" r:id="rId2" imgW="5646600" imgH="6088320">
            <p:pic>
              <p:nvPicPr>
                <p:cNvPr id="4" name="Label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4181" y="280219"/>
                  <a:ext cx="5648632" cy="609108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4" name="CommandButton1" r:id="rId3" imgW="5189400" imgH="6058080"/>
        </mc:Choice>
        <mc:Fallback>
          <p:control name="CommandButton1" r:id="rId3" imgW="5189400" imgH="6058080">
            <p:pic>
              <p:nvPicPr>
                <p:cNvPr id="5" name="CommandButton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95768" y="280219"/>
                  <a:ext cx="5191432" cy="606184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4270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黑体</vt:lpstr>
      <vt:lpstr>Arial</vt:lpstr>
      <vt:lpstr>Calibri</vt:lpstr>
      <vt:lpstr>Calibri Light</vt:lpstr>
      <vt:lpstr>Office 主题​​</vt:lpstr>
      <vt:lpstr>PPT VB测试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jiong</dc:creator>
  <cp:lastModifiedBy>jiong</cp:lastModifiedBy>
  <cp:revision>8</cp:revision>
  <dcterms:created xsi:type="dcterms:W3CDTF">2020-04-16T03:23:50Z</dcterms:created>
  <dcterms:modified xsi:type="dcterms:W3CDTF">2020-04-16T04:33:35Z</dcterms:modified>
</cp:coreProperties>
</file>