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8" r:id="rId3"/>
    <p:sldId id="261" r:id="rId5"/>
    <p:sldId id="287" r:id="rId6"/>
    <p:sldId id="270" r:id="rId7"/>
    <p:sldId id="306" r:id="rId8"/>
    <p:sldId id="276" r:id="rId9"/>
    <p:sldId id="277" r:id="rId10"/>
    <p:sldId id="313" r:id="rId11"/>
    <p:sldId id="314" r:id="rId12"/>
    <p:sldId id="289" r:id="rId13"/>
    <p:sldId id="290" r:id="rId14"/>
    <p:sldId id="271" r:id="rId15"/>
    <p:sldId id="292"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D99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31" autoAdjust="0"/>
    <p:restoredTop sz="96314" autoAdjust="0"/>
  </p:normalViewPr>
  <p:slideViewPr>
    <p:cSldViewPr snapToGrid="0">
      <p:cViewPr varScale="1">
        <p:scale>
          <a:sx n="108" d="100"/>
          <a:sy n="108" d="100"/>
        </p:scale>
        <p:origin x="59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阿里巴巴普惠体 M" panose="00020600040101010101" pitchFamily="18" charset="-122"/>
                <a:ea typeface="阿里巴巴普惠体 M" panose="00020600040101010101" pitchFamily="18"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阿里巴巴普惠体 M" panose="00020600040101010101" pitchFamily="18" charset="-122"/>
                <a:ea typeface="阿里巴巴普惠体 M" panose="00020600040101010101" pitchFamily="18" charset="-122"/>
              </a:defRPr>
            </a:lvl1pPr>
          </a:lstStyle>
          <a:p>
            <a:fld id="{18387E6D-879A-4C3F-B90B-CB5B7D8C9D92}"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阿里巴巴普惠体 M" panose="00020600040101010101" pitchFamily="18" charset="-122"/>
                <a:ea typeface="阿里巴巴普惠体 M" panose="00020600040101010101" pitchFamily="18"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阿里巴巴普惠体 M" panose="00020600040101010101" pitchFamily="18" charset="-122"/>
                <a:ea typeface="阿里巴巴普惠体 M" panose="00020600040101010101" pitchFamily="18" charset="-122"/>
              </a:defRPr>
            </a:lvl1pPr>
          </a:lstStyle>
          <a:p>
            <a:fld id="{4DD70E93-9BC9-4DA2-8CAC-F4FC08D1C8CE}"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1pPr>
    <a:lvl2pPr marL="45720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2pPr>
    <a:lvl3pPr marL="91440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3pPr>
    <a:lvl4pPr marL="137160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4pPr>
    <a:lvl5pPr marL="182880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4135CD-E861-41A7-81F0-F3B524A2884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4135CD-E861-41A7-81F0-F3B524A2884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4135CD-E861-41A7-81F0-F3B524A2884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0C128AD-E0BD-45AD-BE26-E627024D0FC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F0EAC-093A-487A-84BB-5268A719D53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0C128AD-E0BD-45AD-BE26-E627024D0FC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F0EAC-093A-487A-84BB-5268A719D53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1_仅标题">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5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985519" y="1518470"/>
            <a:ext cx="3461834" cy="2221681"/>
          </a:xfrm>
          <a:custGeom>
            <a:avLst/>
            <a:gdLst>
              <a:gd name="connsiteX0" fmla="*/ 0 w 3461834"/>
              <a:gd name="connsiteY0" fmla="*/ 0 h 2221681"/>
              <a:gd name="connsiteX1" fmla="*/ 3461834 w 3461834"/>
              <a:gd name="connsiteY1" fmla="*/ 0 h 2221681"/>
              <a:gd name="connsiteX2" fmla="*/ 3461834 w 3461834"/>
              <a:gd name="connsiteY2" fmla="*/ 2221681 h 2221681"/>
              <a:gd name="connsiteX3" fmla="*/ 0 w 3461834"/>
              <a:gd name="connsiteY3" fmla="*/ 2221681 h 2221681"/>
            </a:gdLst>
            <a:ahLst/>
            <a:cxnLst>
              <a:cxn ang="0">
                <a:pos x="connsiteX0" y="connsiteY0"/>
              </a:cxn>
              <a:cxn ang="0">
                <a:pos x="connsiteX1" y="connsiteY1"/>
              </a:cxn>
              <a:cxn ang="0">
                <a:pos x="connsiteX2" y="connsiteY2"/>
              </a:cxn>
              <a:cxn ang="0">
                <a:pos x="connsiteX3" y="connsiteY3"/>
              </a:cxn>
            </a:cxnLst>
            <a:rect l="l" t="t" r="r" b="b"/>
            <a:pathLst>
              <a:path w="3461834" h="2221681">
                <a:moveTo>
                  <a:pt x="0" y="0"/>
                </a:moveTo>
                <a:lnTo>
                  <a:pt x="3461834" y="0"/>
                </a:lnTo>
                <a:lnTo>
                  <a:pt x="3461834" y="2221681"/>
                </a:lnTo>
                <a:lnTo>
                  <a:pt x="0" y="2221681"/>
                </a:lnTo>
                <a:close/>
              </a:path>
            </a:pathLst>
          </a:custGeom>
        </p:spPr>
        <p:txBody>
          <a:bodyPr wrap="square">
            <a:noAutofit/>
          </a:bodyPr>
          <a:lstStyle/>
          <a:p>
            <a:endParaRPr lang="zh-CN" altLang="en-US"/>
          </a:p>
        </p:txBody>
      </p:sp>
      <p:sp>
        <p:nvSpPr>
          <p:cNvPr id="8" name="图片占位符 7"/>
          <p:cNvSpPr>
            <a:spLocks noGrp="1"/>
          </p:cNvSpPr>
          <p:nvPr>
            <p:ph type="pic" sz="quarter" idx="11"/>
          </p:nvPr>
        </p:nvSpPr>
        <p:spPr>
          <a:xfrm>
            <a:off x="985519" y="3822700"/>
            <a:ext cx="3461832" cy="2211614"/>
          </a:xfrm>
          <a:custGeom>
            <a:avLst/>
            <a:gdLst>
              <a:gd name="connsiteX0" fmla="*/ 0 w 3461832"/>
              <a:gd name="connsiteY0" fmla="*/ 0 h 2211614"/>
              <a:gd name="connsiteX1" fmla="*/ 3461832 w 3461832"/>
              <a:gd name="connsiteY1" fmla="*/ 0 h 2211614"/>
              <a:gd name="connsiteX2" fmla="*/ 3461832 w 3461832"/>
              <a:gd name="connsiteY2" fmla="*/ 2211614 h 2211614"/>
              <a:gd name="connsiteX3" fmla="*/ 0 w 3461832"/>
              <a:gd name="connsiteY3" fmla="*/ 2211614 h 2211614"/>
            </a:gdLst>
            <a:ahLst/>
            <a:cxnLst>
              <a:cxn ang="0">
                <a:pos x="connsiteX0" y="connsiteY0"/>
              </a:cxn>
              <a:cxn ang="0">
                <a:pos x="connsiteX1" y="connsiteY1"/>
              </a:cxn>
              <a:cxn ang="0">
                <a:pos x="connsiteX2" y="connsiteY2"/>
              </a:cxn>
              <a:cxn ang="0">
                <a:pos x="connsiteX3" y="connsiteY3"/>
              </a:cxn>
            </a:cxnLst>
            <a:rect l="l" t="t" r="r" b="b"/>
            <a:pathLst>
              <a:path w="3461832" h="2211614">
                <a:moveTo>
                  <a:pt x="0" y="0"/>
                </a:moveTo>
                <a:lnTo>
                  <a:pt x="3461832" y="0"/>
                </a:lnTo>
                <a:lnTo>
                  <a:pt x="3461832" y="2211614"/>
                </a:lnTo>
                <a:lnTo>
                  <a:pt x="0" y="2211614"/>
                </a:lnTo>
                <a:close/>
              </a:path>
            </a:pathLst>
          </a:custGeom>
        </p:spPr>
        <p:txBody>
          <a:bodyPr wrap="square">
            <a:noAutofit/>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0C128AD-E0BD-45AD-BE26-E627024D0FC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F0EAC-093A-487A-84BB-5268A719D53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C0C128AD-E0BD-45AD-BE26-E627024D0FC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FF0EAC-093A-487A-84BB-5268A719D53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0C128AD-E0BD-45AD-BE26-E627024D0FC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FF0EAC-093A-487A-84BB-5268A719D53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0C128AD-E0BD-45AD-BE26-E627024D0FC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FF0EAC-093A-487A-84BB-5268A719D53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C128AD-E0BD-45AD-BE26-E627024D0FC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CFF0EAC-093A-487A-84BB-5268A719D53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0C128AD-E0BD-45AD-BE26-E627024D0FC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FF0EAC-093A-487A-84BB-5268A719D53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0C128AD-E0BD-45AD-BE26-E627024D0FC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FF0EAC-093A-487A-84BB-5268A719D53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0C128AD-E0BD-45AD-BE26-E627024D0FC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F0EAC-093A-487A-84BB-5268A719D53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阿里巴巴普惠体 M" panose="00020600040101010101" pitchFamily="18" charset="-122"/>
                <a:ea typeface="阿里巴巴普惠体 M" panose="00020600040101010101" pitchFamily="18" charset="-122"/>
              </a:defRPr>
            </a:lvl1pPr>
          </a:lstStyle>
          <a:p>
            <a:fld id="{C0C128AD-E0BD-45AD-BE26-E627024D0FC7}"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阿里巴巴普惠体 M" panose="00020600040101010101" pitchFamily="18" charset="-122"/>
                <a:ea typeface="阿里巴巴普惠体 M" panose="00020600040101010101" pitchFamily="18"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阿里巴巴普惠体 M" panose="00020600040101010101" pitchFamily="18" charset="-122"/>
                <a:ea typeface="阿里巴巴普惠体 M" panose="00020600040101010101" pitchFamily="18" charset="-122"/>
              </a:defRPr>
            </a:lvl1pPr>
          </a:lstStyle>
          <a:p>
            <a:fld id="{DCFF0EAC-093A-487A-84BB-5268A719D534}"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阿里巴巴普惠体 L" panose="00020600040101010101" pitchFamily="18" charset="-122"/>
          <a:ea typeface="阿里巴巴普惠体 L" panose="00020600040101010101" pitchFamily="18"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阿里巴巴普惠体 M" panose="00020600040101010101" pitchFamily="18" charset="-122"/>
          <a:ea typeface="阿里巴巴普惠体 M" panose="00020600040101010101" pitchFamily="18"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阿里巴巴普惠体 M" panose="00020600040101010101" pitchFamily="18" charset="-122"/>
          <a:ea typeface="阿里巴巴普惠体 M" panose="00020600040101010101" pitchFamily="18"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阿里巴巴普惠体 M" panose="00020600040101010101" pitchFamily="18" charset="-122"/>
          <a:ea typeface="阿里巴巴普惠体 M" panose="00020600040101010101" pitchFamily="18"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阿里巴巴普惠体 M" panose="00020600040101010101" pitchFamily="18" charset="-122"/>
          <a:ea typeface="阿里巴巴普惠体 M" panose="00020600040101010101" pitchFamily="18"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阿里巴巴普惠体 M" panose="00020600040101010101" pitchFamily="18" charset="-122"/>
          <a:ea typeface="阿里巴巴普惠体 M" panose="00020600040101010101" pitchFamily="18"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6.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6.xml"/><Relationship Id="rId3" Type="http://schemas.openxmlformats.org/officeDocument/2006/relationships/hyperlink" Target="file:///C:\home\project\python-opencv\train\chars2\0\4-3.jpg" TargetMode="External"/><Relationship Id="rId2" Type="http://schemas.openxmlformats.org/officeDocument/2006/relationships/image" Target="../media/image8.png"/><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任意多边形 28"/>
          <p:cNvSpPr/>
          <p:nvPr/>
        </p:nvSpPr>
        <p:spPr>
          <a:xfrm rot="2700000">
            <a:off x="9330371" y="916648"/>
            <a:ext cx="1420687" cy="1427783"/>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8" name="任意多边形 17"/>
          <p:cNvSpPr/>
          <p:nvPr/>
        </p:nvSpPr>
        <p:spPr>
          <a:xfrm rot="2700000">
            <a:off x="3117460" y="-89875"/>
            <a:ext cx="7004023" cy="7037748"/>
          </a:xfrm>
          <a:custGeom>
            <a:avLst/>
            <a:gdLst>
              <a:gd name="connsiteX0" fmla="*/ 0 w 7004023"/>
              <a:gd name="connsiteY0" fmla="*/ 2171546 h 7037748"/>
              <a:gd name="connsiteX1" fmla="*/ 1740201 w 7004023"/>
              <a:gd name="connsiteY1" fmla="*/ 431345 h 7037748"/>
              <a:gd name="connsiteX2" fmla="*/ 1740202 w 7004023"/>
              <a:gd name="connsiteY2" fmla="*/ 431345 h 7037748"/>
              <a:gd name="connsiteX3" fmla="*/ 2171547 w 7004023"/>
              <a:gd name="connsiteY3" fmla="*/ 0 h 7037748"/>
              <a:gd name="connsiteX4" fmla="*/ 6358431 w 7004023"/>
              <a:gd name="connsiteY4" fmla="*/ 0 h 7037748"/>
              <a:gd name="connsiteX5" fmla="*/ 7004023 w 7004023"/>
              <a:gd name="connsiteY5" fmla="*/ 645592 h 7037748"/>
              <a:gd name="connsiteX6" fmla="*/ 7004022 w 7004023"/>
              <a:gd name="connsiteY6" fmla="*/ 4866202 h 7037748"/>
              <a:gd name="connsiteX7" fmla="*/ 5263822 w 7004023"/>
              <a:gd name="connsiteY7" fmla="*/ 6606403 h 7037748"/>
              <a:gd name="connsiteX8" fmla="*/ 5263822 w 7004023"/>
              <a:gd name="connsiteY8" fmla="*/ 6606401 h 7037748"/>
              <a:gd name="connsiteX9" fmla="*/ 4832475 w 7004023"/>
              <a:gd name="connsiteY9" fmla="*/ 7037748 h 7037748"/>
              <a:gd name="connsiteX10" fmla="*/ 4832474 w 7004023"/>
              <a:gd name="connsiteY10" fmla="*/ 2171546 h 703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04023" h="7037748">
                <a:moveTo>
                  <a:pt x="0" y="2171546"/>
                </a:moveTo>
                <a:lnTo>
                  <a:pt x="1740201" y="431345"/>
                </a:lnTo>
                <a:lnTo>
                  <a:pt x="1740202" y="431345"/>
                </a:lnTo>
                <a:lnTo>
                  <a:pt x="2171547" y="0"/>
                </a:lnTo>
                <a:lnTo>
                  <a:pt x="6358431" y="0"/>
                </a:lnTo>
                <a:cubicBezTo>
                  <a:pt x="6714981" y="0"/>
                  <a:pt x="7004023" y="289042"/>
                  <a:pt x="7004023" y="645592"/>
                </a:cubicBezTo>
                <a:lnTo>
                  <a:pt x="7004022" y="4866202"/>
                </a:lnTo>
                <a:lnTo>
                  <a:pt x="5263822" y="6606403"/>
                </a:lnTo>
                <a:lnTo>
                  <a:pt x="5263822" y="6606401"/>
                </a:lnTo>
                <a:lnTo>
                  <a:pt x="4832475" y="7037748"/>
                </a:lnTo>
                <a:lnTo>
                  <a:pt x="4832474" y="2171546"/>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2" name="任意多边形 21"/>
          <p:cNvSpPr/>
          <p:nvPr/>
        </p:nvSpPr>
        <p:spPr>
          <a:xfrm rot="2700000">
            <a:off x="6098536" y="2488658"/>
            <a:ext cx="4353560" cy="4231886"/>
          </a:xfrm>
          <a:custGeom>
            <a:avLst/>
            <a:gdLst>
              <a:gd name="connsiteX0" fmla="*/ 0 w 4353560"/>
              <a:gd name="connsiteY0" fmla="*/ 1105934 h 4231886"/>
              <a:gd name="connsiteX1" fmla="*/ 1105935 w 4353560"/>
              <a:gd name="connsiteY1" fmla="*/ 0 h 4231886"/>
              <a:gd name="connsiteX2" fmla="*/ 3943273 w 4353560"/>
              <a:gd name="connsiteY2" fmla="*/ 0 h 4231886"/>
              <a:gd name="connsiteX3" fmla="*/ 4353560 w 4353560"/>
              <a:gd name="connsiteY3" fmla="*/ 410287 h 4231886"/>
              <a:gd name="connsiteX4" fmla="*/ 4353560 w 4353560"/>
              <a:gd name="connsiteY4" fmla="*/ 3125951 h 4231886"/>
              <a:gd name="connsiteX5" fmla="*/ 3247625 w 4353560"/>
              <a:gd name="connsiteY5" fmla="*/ 4231886 h 4231886"/>
              <a:gd name="connsiteX6" fmla="*/ 3247625 w 4353560"/>
              <a:gd name="connsiteY6" fmla="*/ 1105934 h 4231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3560" h="4231886">
                <a:moveTo>
                  <a:pt x="0" y="1105934"/>
                </a:moveTo>
                <a:lnTo>
                  <a:pt x="1105935" y="0"/>
                </a:lnTo>
                <a:lnTo>
                  <a:pt x="3943273" y="0"/>
                </a:lnTo>
                <a:cubicBezTo>
                  <a:pt x="4169868" y="0"/>
                  <a:pt x="4353560" y="183692"/>
                  <a:pt x="4353560" y="410287"/>
                </a:cubicBezTo>
                <a:lnTo>
                  <a:pt x="4353560" y="3125951"/>
                </a:lnTo>
                <a:lnTo>
                  <a:pt x="3247625" y="4231886"/>
                </a:lnTo>
                <a:lnTo>
                  <a:pt x="3247625" y="1105934"/>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0" name="任意多边形 19"/>
          <p:cNvSpPr/>
          <p:nvPr/>
        </p:nvSpPr>
        <p:spPr>
          <a:xfrm rot="2700000">
            <a:off x="5271643" y="433691"/>
            <a:ext cx="4706557" cy="47300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3" name="文本框 22"/>
          <p:cNvSpPr txBox="1"/>
          <p:nvPr/>
        </p:nvSpPr>
        <p:spPr>
          <a:xfrm>
            <a:off x="894080" y="2165350"/>
            <a:ext cx="6689725" cy="706755"/>
          </a:xfrm>
          <a:prstGeom prst="rect">
            <a:avLst/>
          </a:prstGeom>
          <a:noFill/>
        </p:spPr>
        <p:txBody>
          <a:bodyPr wrap="square" rtlCol="0">
            <a:spAutoFit/>
            <a:scene3d>
              <a:camera prst="orthographicFront"/>
              <a:lightRig rig="threePt" dir="t"/>
            </a:scene3d>
            <a:sp3d contourW="12700"/>
          </a:bodyPr>
          <a:lstStyle/>
          <a:p>
            <a:pPr algn="l"/>
            <a:r>
              <a:rPr lang="zh-CN" altLang="en-US" sz="4000" b="1" dirty="0">
                <a:solidFill>
                  <a:srgbClr val="5D999F"/>
                </a:solidFill>
                <a:latin typeface="Century Gothic" panose="020B0502020202020204" pitchFamily="34" charset="0"/>
                <a:ea typeface="阿里巴巴普惠体 M" panose="00020600040101010101" pitchFamily="18" charset="-122"/>
              </a:rPr>
              <a:t>License Plate Recognition</a:t>
            </a:r>
            <a:endParaRPr lang="zh-CN" altLang="en-US" sz="4000" b="1" dirty="0">
              <a:solidFill>
                <a:srgbClr val="5D999F"/>
              </a:solidFill>
              <a:latin typeface="Century Gothic" panose="020B0502020202020204" pitchFamily="34" charset="0"/>
              <a:ea typeface="阿里巴巴普惠体 M" panose="00020600040101010101" pitchFamily="18" charset="-122"/>
            </a:endParaRPr>
          </a:p>
        </p:txBody>
      </p:sp>
      <p:sp>
        <p:nvSpPr>
          <p:cNvPr id="24" name="文本框 23"/>
          <p:cNvSpPr txBox="1"/>
          <p:nvPr/>
        </p:nvSpPr>
        <p:spPr>
          <a:xfrm>
            <a:off x="871006" y="2804367"/>
            <a:ext cx="6299200" cy="922020"/>
          </a:xfrm>
          <a:prstGeom prst="rect">
            <a:avLst/>
          </a:prstGeom>
          <a:noFill/>
        </p:spPr>
        <p:txBody>
          <a:bodyPr wrap="square" rtlCol="0">
            <a:spAutoFit/>
            <a:scene3d>
              <a:camera prst="orthographicFront"/>
              <a:lightRig rig="threePt" dir="t"/>
            </a:scene3d>
            <a:sp3d contourW="12700"/>
          </a:bodyPr>
          <a:lstStyle/>
          <a:p>
            <a:r>
              <a:rPr lang="zh-CN" altLang="en-US" sz="5400" b="1" dirty="0">
                <a:solidFill>
                  <a:schemeClr val="tx1">
                    <a:lumMod val="75000"/>
                    <a:lumOff val="25000"/>
                  </a:schemeClr>
                </a:solidFill>
                <a:latin typeface="Century Gothic" panose="020B0502020202020204" pitchFamily="34" charset="0"/>
                <a:ea typeface="阿里巴巴普惠体 M" panose="00020600040101010101" pitchFamily="18" charset="-122"/>
              </a:rPr>
              <a:t>车牌识别</a:t>
            </a:r>
            <a:r>
              <a:rPr lang="zh-CN" altLang="en-US" sz="5400" b="1" dirty="0">
                <a:solidFill>
                  <a:schemeClr val="tx1">
                    <a:lumMod val="75000"/>
                    <a:lumOff val="25000"/>
                  </a:schemeClr>
                </a:solidFill>
                <a:latin typeface="Century Gothic" panose="020B0502020202020204" pitchFamily="34" charset="0"/>
                <a:ea typeface="阿里巴巴普惠体 M" panose="00020600040101010101" pitchFamily="18" charset="-122"/>
              </a:rPr>
              <a:t>功能</a:t>
            </a:r>
            <a:endParaRPr lang="zh-CN" altLang="en-US" sz="5400" b="1" dirty="0">
              <a:solidFill>
                <a:schemeClr val="tx1">
                  <a:lumMod val="75000"/>
                  <a:lumOff val="25000"/>
                </a:schemeClr>
              </a:solidFill>
              <a:latin typeface="Century Gothic" panose="020B0502020202020204" pitchFamily="34" charset="0"/>
              <a:ea typeface="阿里巴巴普惠体 M" panose="00020600040101010101" pitchFamily="18" charset="-122"/>
            </a:endParaRPr>
          </a:p>
        </p:txBody>
      </p:sp>
      <p:grpSp>
        <p:nvGrpSpPr>
          <p:cNvPr id="26" name="组合 25"/>
          <p:cNvGrpSpPr/>
          <p:nvPr/>
        </p:nvGrpSpPr>
        <p:grpSpPr>
          <a:xfrm>
            <a:off x="990534" y="4242080"/>
            <a:ext cx="2767734" cy="316802"/>
            <a:chOff x="1244534" y="3522134"/>
            <a:chExt cx="2767734" cy="316802"/>
          </a:xfrm>
          <a:solidFill>
            <a:srgbClr val="5D999F"/>
          </a:solidFill>
        </p:grpSpPr>
        <p:sp>
          <p:nvSpPr>
            <p:cNvPr id="27" name="矩形 26"/>
            <p:cNvSpPr/>
            <p:nvPr/>
          </p:nvSpPr>
          <p:spPr>
            <a:xfrm>
              <a:off x="1244534" y="3522134"/>
              <a:ext cx="2767734" cy="3168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8" name="文本框 27"/>
            <p:cNvSpPr txBox="1"/>
            <p:nvPr/>
          </p:nvSpPr>
          <p:spPr>
            <a:xfrm>
              <a:off x="1309077" y="3526647"/>
              <a:ext cx="2365178" cy="306705"/>
            </a:xfrm>
            <a:prstGeom prst="rect">
              <a:avLst/>
            </a:prstGeom>
            <a:noFill/>
          </p:spPr>
          <p:txBody>
            <a:bodyPr wrap="square" rtlCol="0">
              <a:spAutoFit/>
              <a:scene3d>
                <a:camera prst="orthographicFront"/>
                <a:lightRig rig="threePt" dir="t"/>
              </a:scene3d>
              <a:sp3d contourW="12700"/>
            </a:bodyPr>
            <a:lstStyle/>
            <a:p>
              <a:pPr algn="ctr"/>
              <a:r>
                <a:rPr lang="zh-CN" altLang="en-US" sz="1400" dirty="0">
                  <a:solidFill>
                    <a:schemeClr val="bg1"/>
                  </a:solidFill>
                  <a:latin typeface="Century Gothic" panose="020B0502020202020204" pitchFamily="34" charset="0"/>
                  <a:ea typeface="阿里巴巴普惠体 M" panose="00020600040101010101" pitchFamily="18" charset="-122"/>
                </a:rPr>
                <a:t>汇报人</a:t>
              </a:r>
              <a:r>
                <a:rPr lang="zh-CN" altLang="en-US" sz="1400" dirty="0" smtClean="0">
                  <a:solidFill>
                    <a:schemeClr val="bg1"/>
                  </a:solidFill>
                  <a:latin typeface="Century Gothic" panose="020B0502020202020204" pitchFamily="34" charset="0"/>
                  <a:ea typeface="阿里巴巴普惠体 M" panose="00020600040101010101" pitchFamily="18" charset="-122"/>
                </a:rPr>
                <a:t>：第一组</a:t>
              </a:r>
              <a:r>
                <a:rPr lang="en-US" altLang="zh-CN" sz="1400" dirty="0" smtClean="0">
                  <a:solidFill>
                    <a:schemeClr val="bg1"/>
                  </a:solidFill>
                  <a:latin typeface="Century Gothic" panose="020B0502020202020204" pitchFamily="34" charset="0"/>
                  <a:ea typeface="阿里巴巴普惠体 M" panose="00020600040101010101" pitchFamily="18" charset="-122"/>
                </a:rPr>
                <a:t>--</a:t>
              </a:r>
              <a:r>
                <a:rPr lang="zh-CN" altLang="en-US" sz="1400" dirty="0" smtClean="0">
                  <a:solidFill>
                    <a:schemeClr val="bg1"/>
                  </a:solidFill>
                  <a:latin typeface="Century Gothic" panose="020B0502020202020204" pitchFamily="34" charset="0"/>
                  <a:ea typeface="阿里巴巴普惠体 M" panose="00020600040101010101" pitchFamily="18" charset="-122"/>
                </a:rPr>
                <a:t>白子煜</a:t>
              </a:r>
              <a:endParaRPr lang="zh-CN" altLang="en-US" sz="1400" dirty="0" smtClean="0">
                <a:solidFill>
                  <a:schemeClr val="bg1"/>
                </a:solidFill>
                <a:latin typeface="Century Gothic" panose="020B0502020202020204" pitchFamily="34" charset="0"/>
                <a:ea typeface="阿里巴巴普惠体 M" panose="00020600040101010101" pitchFamily="18" charset="-122"/>
              </a:endParaRPr>
            </a:p>
          </p:txBody>
        </p:sp>
      </p:grpSp>
      <p:sp>
        <p:nvSpPr>
          <p:cNvPr id="30" name="任意多边形 29"/>
          <p:cNvSpPr/>
          <p:nvPr/>
        </p:nvSpPr>
        <p:spPr>
          <a:xfrm rot="2700000">
            <a:off x="10732001" y="5932661"/>
            <a:ext cx="922260" cy="92686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2">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32" name="任意多边形 31"/>
          <p:cNvSpPr/>
          <p:nvPr/>
        </p:nvSpPr>
        <p:spPr>
          <a:xfrm rot="2700000">
            <a:off x="1301417" y="5457574"/>
            <a:ext cx="707075" cy="71060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33" name="任意多边形 32"/>
          <p:cNvSpPr/>
          <p:nvPr/>
        </p:nvSpPr>
        <p:spPr>
          <a:xfrm rot="2700000">
            <a:off x="4935484" y="465347"/>
            <a:ext cx="354223" cy="355992"/>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grpSp>
        <p:nvGrpSpPr>
          <p:cNvPr id="41" name="组合 40"/>
          <p:cNvGrpSpPr/>
          <p:nvPr/>
        </p:nvGrpSpPr>
        <p:grpSpPr>
          <a:xfrm>
            <a:off x="458272" y="546208"/>
            <a:ext cx="311151" cy="194270"/>
            <a:chOff x="207558" y="206734"/>
            <a:chExt cx="380545" cy="157163"/>
          </a:xfrm>
        </p:grpSpPr>
        <p:cxnSp>
          <p:nvCxnSpPr>
            <p:cNvPr id="35" name="直接连接符 34"/>
            <p:cNvCxnSpPr/>
            <p:nvPr/>
          </p:nvCxnSpPr>
          <p:spPr>
            <a:xfrm>
              <a:off x="207558" y="206734"/>
              <a:ext cx="380545" cy="0"/>
            </a:xfrm>
            <a:prstGeom prst="line">
              <a:avLst/>
            </a:prstGeom>
            <a:ln w="38100" cap="rnd">
              <a:solidFill>
                <a:srgbClr val="5D999F"/>
              </a:solidFill>
              <a:roun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07558" y="285316"/>
              <a:ext cx="380545" cy="0"/>
            </a:xfrm>
            <a:prstGeom prst="line">
              <a:avLst/>
            </a:prstGeom>
            <a:ln w="38100" cap="rnd">
              <a:solidFill>
                <a:srgbClr val="5D999F"/>
              </a:solidFill>
              <a:roun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07558" y="363897"/>
              <a:ext cx="380545" cy="0"/>
            </a:xfrm>
            <a:prstGeom prst="line">
              <a:avLst/>
            </a:prstGeom>
            <a:ln w="38100" cap="rnd">
              <a:solidFill>
                <a:srgbClr val="5D999F"/>
              </a:solidFill>
              <a:round/>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600" advTm="4000">
        <p:blinds dir="vert"/>
      </p:transition>
    </mc:Choice>
    <mc:Fallback>
      <p:transition spd="slow" advTm="4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5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0-#ppt_w/2"/>
                                          </p:val>
                                        </p:tav>
                                        <p:tav tm="100000">
                                          <p:val>
                                            <p:strVal val="#ppt_x"/>
                                          </p:val>
                                        </p:tav>
                                      </p:tavLst>
                                    </p:anim>
                                    <p:anim calcmode="lin" valueType="num">
                                      <p:cBhvr additive="base">
                                        <p:cTn id="16" dur="50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0-#ppt_w/2"/>
                                          </p:val>
                                        </p:tav>
                                        <p:tav tm="100000">
                                          <p:val>
                                            <p:strVal val="#ppt_x"/>
                                          </p:val>
                                        </p:tav>
                                      </p:tavLst>
                                    </p:anim>
                                    <p:anim calcmode="lin" valueType="num">
                                      <p:cBhvr additive="base">
                                        <p:cTn id="20" dur="500" fill="hold"/>
                                        <p:tgtEl>
                                          <p:spTgt spid="3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50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0-#ppt_w/2"/>
                                          </p:val>
                                        </p:tav>
                                        <p:tav tm="100000">
                                          <p:val>
                                            <p:strVal val="#ppt_x"/>
                                          </p:val>
                                        </p:tav>
                                      </p:tavLst>
                                    </p:anim>
                                    <p:anim calcmode="lin" valueType="num">
                                      <p:cBhvr additive="base">
                                        <p:cTn id="24" dur="500" fill="hold"/>
                                        <p:tgtEl>
                                          <p:spTgt spid="33"/>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nodePh="1">
                                  <p:stCondLst>
                                    <p:cond delay="0"/>
                                  </p:stCondLst>
                                  <p:endCondLst>
                                    <p:cond evt="begin" delay="0">
                                      <p:tn val="25"/>
                                    </p:cond>
                                  </p:end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0-#ppt_w/2"/>
                                          </p:val>
                                        </p:tav>
                                        <p:tav tm="100000">
                                          <p:val>
                                            <p:strVal val="#ppt_x"/>
                                          </p:val>
                                        </p:tav>
                                      </p:tavLst>
                                    </p:anim>
                                    <p:anim calcmode="lin" valueType="num">
                                      <p:cBhvr additive="base">
                                        <p:cTn id="28" dur="500" fill="hold"/>
                                        <p:tgtEl>
                                          <p:spTgt spid="18"/>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75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0-#ppt_w/2"/>
                                          </p:val>
                                        </p:tav>
                                        <p:tav tm="100000">
                                          <p:val>
                                            <p:strVal val="#ppt_x"/>
                                          </p:val>
                                        </p:tav>
                                      </p:tavLst>
                                    </p:anim>
                                    <p:anim calcmode="lin" valueType="num">
                                      <p:cBhvr additive="base">
                                        <p:cTn id="32" dur="500" fill="hold"/>
                                        <p:tgtEl>
                                          <p:spTgt spid="32"/>
                                        </p:tgtEl>
                                        <p:attrNameLst>
                                          <p:attrName>ppt_y</p:attrName>
                                        </p:attrNameLst>
                                      </p:cBhvr>
                                      <p:tavLst>
                                        <p:tav tm="0">
                                          <p:val>
                                            <p:strVal val="#ppt_y"/>
                                          </p:val>
                                        </p:tav>
                                        <p:tav tm="100000">
                                          <p:val>
                                            <p:strVal val="#ppt_y"/>
                                          </p:val>
                                        </p:tav>
                                      </p:tavLst>
                                    </p:anim>
                                  </p:childTnLst>
                                </p:cTn>
                              </p:par>
                            </p:childTnLst>
                          </p:cTn>
                        </p:par>
                        <p:par>
                          <p:cTn id="33" fill="hold">
                            <p:stCondLst>
                              <p:cond delay="500"/>
                            </p:stCondLst>
                            <p:childTnLst>
                              <p:par>
                                <p:cTn id="34" presetID="53" presetClass="entr" presetSubtype="16" fill="hold" nodeType="after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p:cTn id="36" dur="500" fill="hold"/>
                                        <p:tgtEl>
                                          <p:spTgt spid="41"/>
                                        </p:tgtEl>
                                        <p:attrNameLst>
                                          <p:attrName>ppt_w</p:attrName>
                                        </p:attrNameLst>
                                      </p:cBhvr>
                                      <p:tavLst>
                                        <p:tav tm="0">
                                          <p:val>
                                            <p:fltVal val="0"/>
                                          </p:val>
                                        </p:tav>
                                        <p:tav tm="100000">
                                          <p:val>
                                            <p:strVal val="#ppt_w"/>
                                          </p:val>
                                        </p:tav>
                                      </p:tavLst>
                                    </p:anim>
                                    <p:anim calcmode="lin" valueType="num">
                                      <p:cBhvr>
                                        <p:cTn id="37" dur="500" fill="hold"/>
                                        <p:tgtEl>
                                          <p:spTgt spid="41"/>
                                        </p:tgtEl>
                                        <p:attrNameLst>
                                          <p:attrName>ppt_h</p:attrName>
                                        </p:attrNameLst>
                                      </p:cBhvr>
                                      <p:tavLst>
                                        <p:tav tm="0">
                                          <p:val>
                                            <p:fltVal val="0"/>
                                          </p:val>
                                        </p:tav>
                                        <p:tav tm="100000">
                                          <p:val>
                                            <p:strVal val="#ppt_h"/>
                                          </p:val>
                                        </p:tav>
                                      </p:tavLst>
                                    </p:anim>
                                    <p:animEffect transition="in" filter="fade">
                                      <p:cBhvr>
                                        <p:cTn id="38" dur="500"/>
                                        <p:tgtEl>
                                          <p:spTgt spid="41"/>
                                        </p:tgtEl>
                                      </p:cBhvr>
                                    </p:animEffect>
                                  </p:childTnLst>
                                </p:cTn>
                              </p:par>
                            </p:childTnLst>
                          </p:cTn>
                        </p:par>
                        <p:par>
                          <p:cTn id="39" fill="hold">
                            <p:stCondLst>
                              <p:cond delay="1000"/>
                            </p:stCondLst>
                            <p:childTnLst>
                              <p:par>
                                <p:cTn id="40" presetID="53" presetClass="entr" presetSubtype="16"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p:cTn id="42" dur="500" fill="hold"/>
                                        <p:tgtEl>
                                          <p:spTgt spid="23"/>
                                        </p:tgtEl>
                                        <p:attrNameLst>
                                          <p:attrName>ppt_w</p:attrName>
                                        </p:attrNameLst>
                                      </p:cBhvr>
                                      <p:tavLst>
                                        <p:tav tm="0">
                                          <p:val>
                                            <p:fltVal val="0"/>
                                          </p:val>
                                        </p:tav>
                                        <p:tav tm="100000">
                                          <p:val>
                                            <p:strVal val="#ppt_w"/>
                                          </p:val>
                                        </p:tav>
                                      </p:tavLst>
                                    </p:anim>
                                    <p:anim calcmode="lin" valueType="num">
                                      <p:cBhvr>
                                        <p:cTn id="43" dur="500" fill="hold"/>
                                        <p:tgtEl>
                                          <p:spTgt spid="23"/>
                                        </p:tgtEl>
                                        <p:attrNameLst>
                                          <p:attrName>ppt_h</p:attrName>
                                        </p:attrNameLst>
                                      </p:cBhvr>
                                      <p:tavLst>
                                        <p:tav tm="0">
                                          <p:val>
                                            <p:fltVal val="0"/>
                                          </p:val>
                                        </p:tav>
                                        <p:tav tm="100000">
                                          <p:val>
                                            <p:strVal val="#ppt_h"/>
                                          </p:val>
                                        </p:tav>
                                      </p:tavLst>
                                    </p:anim>
                                    <p:animEffect transition="in" filter="fade">
                                      <p:cBhvr>
                                        <p:cTn id="44" dur="500"/>
                                        <p:tgtEl>
                                          <p:spTgt spid="23"/>
                                        </p:tgtEl>
                                      </p:cBhvr>
                                    </p:animEffect>
                                  </p:childTnLst>
                                </p:cTn>
                              </p:par>
                            </p:childTnLst>
                          </p:cTn>
                        </p:par>
                        <p:par>
                          <p:cTn id="45" fill="hold">
                            <p:stCondLst>
                              <p:cond delay="1500"/>
                            </p:stCondLst>
                            <p:childTnLst>
                              <p:par>
                                <p:cTn id="46" presetID="2" presetClass="entr" presetSubtype="8" fill="hold" grpId="0" nodeType="afterEffect">
                                  <p:stCondLst>
                                    <p:cond delay="0"/>
                                  </p:stCondLst>
                                  <p:childTnLst>
                                    <p:set>
                                      <p:cBhvr>
                                        <p:cTn id="47" dur="1" fill="hold">
                                          <p:stCondLst>
                                            <p:cond delay="0"/>
                                          </p:stCondLst>
                                        </p:cTn>
                                        <p:tgtEl>
                                          <p:spTgt spid="24"/>
                                        </p:tgtEl>
                                        <p:attrNameLst>
                                          <p:attrName>style.visibility</p:attrName>
                                        </p:attrNameLst>
                                      </p:cBhvr>
                                      <p:to>
                                        <p:strVal val="visible"/>
                                      </p:to>
                                    </p:set>
                                    <p:anim calcmode="lin" valueType="num">
                                      <p:cBhvr additive="base">
                                        <p:cTn id="48" dur="500" fill="hold"/>
                                        <p:tgtEl>
                                          <p:spTgt spid="24"/>
                                        </p:tgtEl>
                                        <p:attrNameLst>
                                          <p:attrName>ppt_x</p:attrName>
                                        </p:attrNameLst>
                                      </p:cBhvr>
                                      <p:tavLst>
                                        <p:tav tm="0">
                                          <p:val>
                                            <p:strVal val="0-#ppt_w/2"/>
                                          </p:val>
                                        </p:tav>
                                        <p:tav tm="100000">
                                          <p:val>
                                            <p:strVal val="#ppt_x"/>
                                          </p:val>
                                        </p:tav>
                                      </p:tavLst>
                                    </p:anim>
                                    <p:anim calcmode="lin" valueType="num">
                                      <p:cBhvr additive="base">
                                        <p:cTn id="49" dur="500" fill="hold"/>
                                        <p:tgtEl>
                                          <p:spTgt spid="24"/>
                                        </p:tgtEl>
                                        <p:attrNameLst>
                                          <p:attrName>ppt_y</p:attrName>
                                        </p:attrNameLst>
                                      </p:cBhvr>
                                      <p:tavLst>
                                        <p:tav tm="0">
                                          <p:val>
                                            <p:strVal val="#ppt_y"/>
                                          </p:val>
                                        </p:tav>
                                        <p:tav tm="100000">
                                          <p:val>
                                            <p:strVal val="#ppt_y"/>
                                          </p:val>
                                        </p:tav>
                                      </p:tavLst>
                                    </p:anim>
                                  </p:childTnLst>
                                </p:cTn>
                              </p:par>
                            </p:childTnLst>
                          </p:cTn>
                        </p:par>
                        <p:par>
                          <p:cTn id="50" fill="hold">
                            <p:stCondLst>
                              <p:cond delay="2000"/>
                            </p:stCondLst>
                            <p:childTnLst>
                              <p:par>
                                <p:cTn id="51" presetID="10" presetClass="entr" presetSubtype="0" fill="hold" nodeType="after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8" grpId="0"/>
      <p:bldP spid="22" grpId="0" animBg="1"/>
      <p:bldP spid="20" grpId="0" animBg="1"/>
      <p:bldP spid="23" grpId="0"/>
      <p:bldP spid="24" grpId="0"/>
      <p:bldP spid="30" grpId="0" animBg="1"/>
      <p:bldP spid="32" grpId="0" animBg="1"/>
      <p:bldP spid="3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5484939" y="2060669"/>
            <a:ext cx="1028637" cy="103377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0" name="任意多边形 19"/>
          <p:cNvSpPr/>
          <p:nvPr/>
        </p:nvSpPr>
        <p:spPr>
          <a:xfrm rot="2700000">
            <a:off x="-2095382" y="209360"/>
            <a:ext cx="6410492" cy="6427355"/>
          </a:xfrm>
          <a:custGeom>
            <a:avLst/>
            <a:gdLst>
              <a:gd name="connsiteX0" fmla="*/ 0 w 6410492"/>
              <a:gd name="connsiteY0" fmla="*/ 1578016 h 6427355"/>
              <a:gd name="connsiteX1" fmla="*/ 1146670 w 6410492"/>
              <a:gd name="connsiteY1" fmla="*/ 431345 h 6427355"/>
              <a:gd name="connsiteX2" fmla="*/ 1146671 w 6410492"/>
              <a:gd name="connsiteY2" fmla="*/ 431345 h 6427355"/>
              <a:gd name="connsiteX3" fmla="*/ 1578016 w 6410492"/>
              <a:gd name="connsiteY3" fmla="*/ 0 h 6427355"/>
              <a:gd name="connsiteX4" fmla="*/ 5764900 w 6410492"/>
              <a:gd name="connsiteY4" fmla="*/ 0 h 6427355"/>
              <a:gd name="connsiteX5" fmla="*/ 6410492 w 6410492"/>
              <a:gd name="connsiteY5" fmla="*/ 645592 h 6427355"/>
              <a:gd name="connsiteX6" fmla="*/ 6410491 w 6410492"/>
              <a:gd name="connsiteY6" fmla="*/ 4866202 h 6427355"/>
              <a:gd name="connsiteX7" fmla="*/ 4849339 w 6410492"/>
              <a:gd name="connsiteY7" fmla="*/ 6427355 h 6427355"/>
              <a:gd name="connsiteX8" fmla="*/ 4238944 w 6410492"/>
              <a:gd name="connsiteY8" fmla="*/ 5816960 h 6427355"/>
              <a:gd name="connsiteX9" fmla="*/ 4238943 w 6410492"/>
              <a:gd name="connsiteY9" fmla="*/ 2171546 h 6427355"/>
              <a:gd name="connsiteX10" fmla="*/ 593530 w 6410492"/>
              <a:gd name="connsiteY10" fmla="*/ 2171546 h 642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10492" h="6427355">
                <a:moveTo>
                  <a:pt x="0" y="1578016"/>
                </a:moveTo>
                <a:lnTo>
                  <a:pt x="1146670" y="431345"/>
                </a:lnTo>
                <a:lnTo>
                  <a:pt x="1146671" y="431345"/>
                </a:lnTo>
                <a:lnTo>
                  <a:pt x="1578016" y="0"/>
                </a:lnTo>
                <a:lnTo>
                  <a:pt x="5764900" y="0"/>
                </a:lnTo>
                <a:cubicBezTo>
                  <a:pt x="6121450" y="0"/>
                  <a:pt x="6410492" y="289042"/>
                  <a:pt x="6410492" y="645592"/>
                </a:cubicBezTo>
                <a:lnTo>
                  <a:pt x="6410491" y="4866202"/>
                </a:lnTo>
                <a:lnTo>
                  <a:pt x="4849339" y="6427355"/>
                </a:lnTo>
                <a:lnTo>
                  <a:pt x="4238944" y="5816960"/>
                </a:lnTo>
                <a:lnTo>
                  <a:pt x="4238943" y="2171546"/>
                </a:lnTo>
                <a:lnTo>
                  <a:pt x="593530" y="2171546"/>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6" name="任意多边形 5"/>
          <p:cNvSpPr/>
          <p:nvPr/>
        </p:nvSpPr>
        <p:spPr>
          <a:xfrm rot="2700000">
            <a:off x="1827643" y="44906"/>
            <a:ext cx="3850328" cy="3869559"/>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2" name="任意多边形 11"/>
          <p:cNvSpPr/>
          <p:nvPr/>
        </p:nvSpPr>
        <p:spPr>
          <a:xfrm rot="18900000" flipH="1">
            <a:off x="11525844" y="5786883"/>
            <a:ext cx="1174416" cy="953193"/>
          </a:xfrm>
          <a:custGeom>
            <a:avLst/>
            <a:gdLst>
              <a:gd name="connsiteX0" fmla="*/ 1038 w 1174416"/>
              <a:gd name="connsiteY0" fmla="*/ 0 h 953193"/>
              <a:gd name="connsiteX1" fmla="*/ 0 w 1174416"/>
              <a:gd name="connsiteY1" fmla="*/ 1038 h 953193"/>
              <a:gd name="connsiteX2" fmla="*/ 441710 w 1174416"/>
              <a:gd name="connsiteY2" fmla="*/ 442748 h 953193"/>
              <a:gd name="connsiteX3" fmla="*/ 731667 w 1174416"/>
              <a:gd name="connsiteY3" fmla="*/ 442748 h 953193"/>
              <a:gd name="connsiteX4" fmla="*/ 731667 w 1174416"/>
              <a:gd name="connsiteY4" fmla="*/ 732705 h 953193"/>
              <a:gd name="connsiteX5" fmla="*/ 952155 w 1174416"/>
              <a:gd name="connsiteY5" fmla="*/ 953193 h 953193"/>
              <a:gd name="connsiteX6" fmla="*/ 1174416 w 1174416"/>
              <a:gd name="connsiteY6" fmla="*/ 730932 h 953193"/>
              <a:gd name="connsiteX7" fmla="*/ 1174416 w 1174416"/>
              <a:gd name="connsiteY7" fmla="*/ 148239 h 953193"/>
              <a:gd name="connsiteX8" fmla="*/ 1026178 w 1174416"/>
              <a:gd name="connsiteY8" fmla="*/ 0 h 95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4416" h="953193">
                <a:moveTo>
                  <a:pt x="1038" y="0"/>
                </a:moveTo>
                <a:lnTo>
                  <a:pt x="0" y="1038"/>
                </a:lnTo>
                <a:lnTo>
                  <a:pt x="441710" y="442748"/>
                </a:lnTo>
                <a:lnTo>
                  <a:pt x="731667" y="442748"/>
                </a:lnTo>
                <a:lnTo>
                  <a:pt x="731667" y="732705"/>
                </a:lnTo>
                <a:lnTo>
                  <a:pt x="952155" y="953193"/>
                </a:lnTo>
                <a:lnTo>
                  <a:pt x="1174416" y="730932"/>
                </a:lnTo>
                <a:lnTo>
                  <a:pt x="1174416" y="148239"/>
                </a:lnTo>
                <a:cubicBezTo>
                  <a:pt x="1174416" y="66369"/>
                  <a:pt x="1108048" y="0"/>
                  <a:pt x="1026178" y="0"/>
                </a:cubicBez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3" name="文本框 12"/>
          <p:cNvSpPr txBox="1"/>
          <p:nvPr/>
        </p:nvSpPr>
        <p:spPr>
          <a:xfrm>
            <a:off x="6110514" y="3306468"/>
            <a:ext cx="2316480" cy="829945"/>
          </a:xfrm>
          <a:prstGeom prst="rect">
            <a:avLst/>
          </a:prstGeom>
          <a:noFill/>
        </p:spPr>
        <p:txBody>
          <a:bodyPr wrap="none" rtlCol="0">
            <a:spAutoFit/>
            <a:scene3d>
              <a:camera prst="orthographicFront"/>
              <a:lightRig rig="threePt" dir="t"/>
            </a:scene3d>
            <a:sp3d contourW="12700"/>
          </a:bodyPr>
          <a:lstStyle/>
          <a:p>
            <a:r>
              <a:rPr lang="en-US" altLang="zh-CN" sz="4800" dirty="0">
                <a:solidFill>
                  <a:schemeClr val="accent1"/>
                </a:solidFill>
                <a:latin typeface="Century Gothic" panose="020B0502020202020204" pitchFamily="34" charset="0"/>
                <a:ea typeface="阿里巴巴普惠体 M" panose="00020600040101010101" pitchFamily="18" charset="-122"/>
              </a:rPr>
              <a:t>PART 03</a:t>
            </a:r>
            <a:endParaRPr lang="zh-CN" altLang="en-US" sz="4800" dirty="0">
              <a:solidFill>
                <a:schemeClr val="accent1"/>
              </a:solidFill>
              <a:latin typeface="Century Gothic" panose="020B0502020202020204" pitchFamily="34" charset="0"/>
              <a:ea typeface="阿里巴巴普惠体 M" panose="00020600040101010101" pitchFamily="18" charset="-122"/>
            </a:endParaRPr>
          </a:p>
        </p:txBody>
      </p:sp>
      <p:sp>
        <p:nvSpPr>
          <p:cNvPr id="14" name="文本框 13"/>
          <p:cNvSpPr txBox="1"/>
          <p:nvPr/>
        </p:nvSpPr>
        <p:spPr>
          <a:xfrm>
            <a:off x="6110605" y="4131945"/>
            <a:ext cx="4698365" cy="706755"/>
          </a:xfrm>
          <a:prstGeom prst="rect">
            <a:avLst/>
          </a:prstGeom>
          <a:noFill/>
        </p:spPr>
        <p:txBody>
          <a:bodyPr wrap="square" rtlCol="0">
            <a:spAutoFit/>
            <a:scene3d>
              <a:camera prst="orthographicFront"/>
              <a:lightRig rig="threePt" dir="t"/>
            </a:scene3d>
            <a:sp3d contourW="12700"/>
          </a:bodyPr>
          <a:lstStyle/>
          <a:p>
            <a:r>
              <a:rPr lang="zh-CN" altLang="en-US" sz="4000" b="1" dirty="0">
                <a:solidFill>
                  <a:schemeClr val="accent3"/>
                </a:solidFill>
                <a:latin typeface="Century Gothic" panose="020B0502020202020204" pitchFamily="34" charset="0"/>
                <a:ea typeface="阿里巴巴普惠体 M" panose="00020600040101010101" pitchFamily="18" charset="-122"/>
                <a:sym typeface="+mn-ea"/>
              </a:rPr>
              <a:t>项目演示以及讲解</a:t>
            </a:r>
            <a:endParaRPr lang="zh-CN" altLang="en-US" sz="4000" b="1" dirty="0">
              <a:solidFill>
                <a:schemeClr val="accent3"/>
              </a:solidFill>
              <a:latin typeface="Century Gothic" panose="020B0502020202020204" pitchFamily="34" charset="0"/>
              <a:ea typeface="阿里巴巴普惠体 M" panose="00020600040101010101" pitchFamily="18" charset="-122"/>
            </a:endParaRPr>
          </a:p>
        </p:txBody>
      </p:sp>
      <p:sp>
        <p:nvSpPr>
          <p:cNvPr id="17" name="任意多边形 16"/>
          <p:cNvSpPr/>
          <p:nvPr/>
        </p:nvSpPr>
        <p:spPr>
          <a:xfrm rot="2700000">
            <a:off x="9435201" y="912906"/>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8" name="任意多边形 17"/>
          <p:cNvSpPr/>
          <p:nvPr/>
        </p:nvSpPr>
        <p:spPr>
          <a:xfrm rot="2700000">
            <a:off x="10767277" y="5635597"/>
            <a:ext cx="602495" cy="605504"/>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4000">
        <p14:gallery dir="l"/>
      </p:transition>
    </mc:Choice>
    <mc:Fallback>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6" grpId="0" animBg="1"/>
      <p:bldP spid="12" grpId="0" animBg="1"/>
      <p:bldP spid="13" grpId="0"/>
      <p:bldP spid="14" grpId="0"/>
      <p:bldP spid="17"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5484939" y="2060669"/>
            <a:ext cx="1028637" cy="103377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0" name="任意多边形 19"/>
          <p:cNvSpPr/>
          <p:nvPr/>
        </p:nvSpPr>
        <p:spPr>
          <a:xfrm rot="2700000">
            <a:off x="-2095382" y="209360"/>
            <a:ext cx="6410492" cy="6427355"/>
          </a:xfrm>
          <a:custGeom>
            <a:avLst/>
            <a:gdLst>
              <a:gd name="connsiteX0" fmla="*/ 0 w 6410492"/>
              <a:gd name="connsiteY0" fmla="*/ 1578016 h 6427355"/>
              <a:gd name="connsiteX1" fmla="*/ 1146670 w 6410492"/>
              <a:gd name="connsiteY1" fmla="*/ 431345 h 6427355"/>
              <a:gd name="connsiteX2" fmla="*/ 1146671 w 6410492"/>
              <a:gd name="connsiteY2" fmla="*/ 431345 h 6427355"/>
              <a:gd name="connsiteX3" fmla="*/ 1578016 w 6410492"/>
              <a:gd name="connsiteY3" fmla="*/ 0 h 6427355"/>
              <a:gd name="connsiteX4" fmla="*/ 5764900 w 6410492"/>
              <a:gd name="connsiteY4" fmla="*/ 0 h 6427355"/>
              <a:gd name="connsiteX5" fmla="*/ 6410492 w 6410492"/>
              <a:gd name="connsiteY5" fmla="*/ 645592 h 6427355"/>
              <a:gd name="connsiteX6" fmla="*/ 6410491 w 6410492"/>
              <a:gd name="connsiteY6" fmla="*/ 4866202 h 6427355"/>
              <a:gd name="connsiteX7" fmla="*/ 4849339 w 6410492"/>
              <a:gd name="connsiteY7" fmla="*/ 6427355 h 6427355"/>
              <a:gd name="connsiteX8" fmla="*/ 4238944 w 6410492"/>
              <a:gd name="connsiteY8" fmla="*/ 5816960 h 6427355"/>
              <a:gd name="connsiteX9" fmla="*/ 4238943 w 6410492"/>
              <a:gd name="connsiteY9" fmla="*/ 2171546 h 6427355"/>
              <a:gd name="connsiteX10" fmla="*/ 593530 w 6410492"/>
              <a:gd name="connsiteY10" fmla="*/ 2171546 h 642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10492" h="6427355">
                <a:moveTo>
                  <a:pt x="0" y="1578016"/>
                </a:moveTo>
                <a:lnTo>
                  <a:pt x="1146670" y="431345"/>
                </a:lnTo>
                <a:lnTo>
                  <a:pt x="1146671" y="431345"/>
                </a:lnTo>
                <a:lnTo>
                  <a:pt x="1578016" y="0"/>
                </a:lnTo>
                <a:lnTo>
                  <a:pt x="5764900" y="0"/>
                </a:lnTo>
                <a:cubicBezTo>
                  <a:pt x="6121450" y="0"/>
                  <a:pt x="6410492" y="289042"/>
                  <a:pt x="6410492" y="645592"/>
                </a:cubicBezTo>
                <a:lnTo>
                  <a:pt x="6410491" y="4866202"/>
                </a:lnTo>
                <a:lnTo>
                  <a:pt x="4849339" y="6427355"/>
                </a:lnTo>
                <a:lnTo>
                  <a:pt x="4238944" y="5816960"/>
                </a:lnTo>
                <a:lnTo>
                  <a:pt x="4238943" y="2171546"/>
                </a:lnTo>
                <a:lnTo>
                  <a:pt x="593530" y="2171546"/>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6" name="任意多边形 5"/>
          <p:cNvSpPr/>
          <p:nvPr/>
        </p:nvSpPr>
        <p:spPr>
          <a:xfrm rot="2700000">
            <a:off x="1827643" y="44906"/>
            <a:ext cx="3850328" cy="3869559"/>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2" name="任意多边形 11"/>
          <p:cNvSpPr/>
          <p:nvPr/>
        </p:nvSpPr>
        <p:spPr>
          <a:xfrm rot="18900000" flipH="1">
            <a:off x="11525844" y="5786883"/>
            <a:ext cx="1174416" cy="953193"/>
          </a:xfrm>
          <a:custGeom>
            <a:avLst/>
            <a:gdLst>
              <a:gd name="connsiteX0" fmla="*/ 1038 w 1174416"/>
              <a:gd name="connsiteY0" fmla="*/ 0 h 953193"/>
              <a:gd name="connsiteX1" fmla="*/ 0 w 1174416"/>
              <a:gd name="connsiteY1" fmla="*/ 1038 h 953193"/>
              <a:gd name="connsiteX2" fmla="*/ 441710 w 1174416"/>
              <a:gd name="connsiteY2" fmla="*/ 442748 h 953193"/>
              <a:gd name="connsiteX3" fmla="*/ 731667 w 1174416"/>
              <a:gd name="connsiteY3" fmla="*/ 442748 h 953193"/>
              <a:gd name="connsiteX4" fmla="*/ 731667 w 1174416"/>
              <a:gd name="connsiteY4" fmla="*/ 732705 h 953193"/>
              <a:gd name="connsiteX5" fmla="*/ 952155 w 1174416"/>
              <a:gd name="connsiteY5" fmla="*/ 953193 h 953193"/>
              <a:gd name="connsiteX6" fmla="*/ 1174416 w 1174416"/>
              <a:gd name="connsiteY6" fmla="*/ 730932 h 953193"/>
              <a:gd name="connsiteX7" fmla="*/ 1174416 w 1174416"/>
              <a:gd name="connsiteY7" fmla="*/ 148239 h 953193"/>
              <a:gd name="connsiteX8" fmla="*/ 1026178 w 1174416"/>
              <a:gd name="connsiteY8" fmla="*/ 0 h 95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4416" h="953193">
                <a:moveTo>
                  <a:pt x="1038" y="0"/>
                </a:moveTo>
                <a:lnTo>
                  <a:pt x="0" y="1038"/>
                </a:lnTo>
                <a:lnTo>
                  <a:pt x="441710" y="442748"/>
                </a:lnTo>
                <a:lnTo>
                  <a:pt x="731667" y="442748"/>
                </a:lnTo>
                <a:lnTo>
                  <a:pt x="731667" y="732705"/>
                </a:lnTo>
                <a:lnTo>
                  <a:pt x="952155" y="953193"/>
                </a:lnTo>
                <a:lnTo>
                  <a:pt x="1174416" y="730932"/>
                </a:lnTo>
                <a:lnTo>
                  <a:pt x="1174416" y="148239"/>
                </a:lnTo>
                <a:cubicBezTo>
                  <a:pt x="1174416" y="66369"/>
                  <a:pt x="1108048" y="0"/>
                  <a:pt x="1026178" y="0"/>
                </a:cubicBez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3" name="文本框 12"/>
          <p:cNvSpPr txBox="1"/>
          <p:nvPr/>
        </p:nvSpPr>
        <p:spPr>
          <a:xfrm>
            <a:off x="6148614" y="3328693"/>
            <a:ext cx="2316480" cy="829945"/>
          </a:xfrm>
          <a:prstGeom prst="rect">
            <a:avLst/>
          </a:prstGeom>
          <a:noFill/>
        </p:spPr>
        <p:txBody>
          <a:bodyPr wrap="none" rtlCol="0">
            <a:spAutoFit/>
            <a:scene3d>
              <a:camera prst="orthographicFront"/>
              <a:lightRig rig="threePt" dir="t"/>
            </a:scene3d>
            <a:sp3d contourW="12700"/>
          </a:bodyPr>
          <a:lstStyle/>
          <a:p>
            <a:r>
              <a:rPr lang="en-US" altLang="zh-CN" sz="4800" dirty="0">
                <a:solidFill>
                  <a:schemeClr val="accent1"/>
                </a:solidFill>
                <a:latin typeface="Century Gothic" panose="020B0502020202020204" pitchFamily="34" charset="0"/>
                <a:ea typeface="阿里巴巴普惠体 M" panose="00020600040101010101" pitchFamily="18" charset="-122"/>
              </a:rPr>
              <a:t>PART 04</a:t>
            </a:r>
            <a:endParaRPr lang="zh-CN" altLang="en-US" sz="4800" dirty="0">
              <a:solidFill>
                <a:schemeClr val="accent1"/>
              </a:solidFill>
              <a:latin typeface="Century Gothic" panose="020B0502020202020204" pitchFamily="34" charset="0"/>
              <a:ea typeface="阿里巴巴普惠体 M" panose="00020600040101010101" pitchFamily="18" charset="-122"/>
            </a:endParaRPr>
          </a:p>
        </p:txBody>
      </p:sp>
      <p:sp>
        <p:nvSpPr>
          <p:cNvPr id="14" name="文本框 13"/>
          <p:cNvSpPr txBox="1"/>
          <p:nvPr/>
        </p:nvSpPr>
        <p:spPr>
          <a:xfrm>
            <a:off x="6110605" y="4131945"/>
            <a:ext cx="4818380" cy="706755"/>
          </a:xfrm>
          <a:prstGeom prst="rect">
            <a:avLst/>
          </a:prstGeom>
          <a:noFill/>
        </p:spPr>
        <p:txBody>
          <a:bodyPr wrap="square" rtlCol="0">
            <a:spAutoFit/>
            <a:scene3d>
              <a:camera prst="orthographicFront"/>
              <a:lightRig rig="threePt" dir="t"/>
            </a:scene3d>
            <a:sp3d contourW="12700"/>
          </a:bodyPr>
          <a:lstStyle/>
          <a:p>
            <a:r>
              <a:rPr lang="zh-CN" altLang="en-US" sz="4000" b="1" dirty="0">
                <a:solidFill>
                  <a:schemeClr val="accent3"/>
                </a:solidFill>
                <a:latin typeface="Century Gothic" panose="020B0502020202020204" pitchFamily="34" charset="0"/>
                <a:ea typeface="阿里巴巴普惠体 M" panose="00020600040101010101" pitchFamily="18" charset="-122"/>
                <a:sym typeface="+mn-ea"/>
              </a:rPr>
              <a:t>项目反思以及总结</a:t>
            </a:r>
            <a:endParaRPr lang="zh-CN" altLang="en-US" sz="4000" b="1" dirty="0">
              <a:solidFill>
                <a:schemeClr val="accent3"/>
              </a:solidFill>
              <a:latin typeface="Century Gothic" panose="020B0502020202020204" pitchFamily="34" charset="0"/>
              <a:ea typeface="阿里巴巴普惠体 M" panose="00020600040101010101" pitchFamily="18" charset="-122"/>
            </a:endParaRPr>
          </a:p>
        </p:txBody>
      </p:sp>
      <p:sp>
        <p:nvSpPr>
          <p:cNvPr id="17" name="任意多边形 16"/>
          <p:cNvSpPr/>
          <p:nvPr/>
        </p:nvSpPr>
        <p:spPr>
          <a:xfrm rot="2700000">
            <a:off x="9435201" y="912906"/>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8" name="任意多边形 17"/>
          <p:cNvSpPr/>
          <p:nvPr/>
        </p:nvSpPr>
        <p:spPr>
          <a:xfrm rot="2700000">
            <a:off x="10767277" y="5635597"/>
            <a:ext cx="602495" cy="605504"/>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4000">
        <p14:gallery dir="l"/>
      </p:transition>
    </mc:Choice>
    <mc:Fallback>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6" grpId="0" animBg="1"/>
      <p:bldP spid="12" grpId="0" animBg="1"/>
      <p:bldP spid="13" grpId="0"/>
      <p:bldP spid="14" grpId="0"/>
      <p:bldP spid="17"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1493942" y="1980583"/>
            <a:ext cx="1942023" cy="2078071"/>
            <a:chOff x="1161144" y="1785035"/>
            <a:chExt cx="2369000" cy="2534960"/>
          </a:xfrm>
        </p:grpSpPr>
        <p:grpSp>
          <p:nvGrpSpPr>
            <p:cNvPr id="6" name="组合 5"/>
            <p:cNvGrpSpPr/>
            <p:nvPr/>
          </p:nvGrpSpPr>
          <p:grpSpPr>
            <a:xfrm>
              <a:off x="1161144" y="1950996"/>
              <a:ext cx="2369000" cy="2368999"/>
              <a:chOff x="824545" y="1875863"/>
              <a:chExt cx="2530586" cy="2530585"/>
            </a:xfrm>
          </p:grpSpPr>
          <p:sp>
            <p:nvSpPr>
              <p:cNvPr id="3" name="椭圆 2"/>
              <p:cNvSpPr/>
              <p:nvPr/>
            </p:nvSpPr>
            <p:spPr>
              <a:xfrm>
                <a:off x="824545" y="1875863"/>
                <a:ext cx="2530586" cy="253058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6" name="椭圆 75"/>
              <p:cNvSpPr/>
              <p:nvPr/>
            </p:nvSpPr>
            <p:spPr>
              <a:xfrm>
                <a:off x="954664" y="2005982"/>
                <a:ext cx="2270346" cy="2270346"/>
              </a:xfrm>
              <a:prstGeom prst="ellipse">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grpSp>
        <p:grpSp>
          <p:nvGrpSpPr>
            <p:cNvPr id="14" name="组合 13"/>
            <p:cNvGrpSpPr/>
            <p:nvPr/>
          </p:nvGrpSpPr>
          <p:grpSpPr>
            <a:xfrm>
              <a:off x="1258698" y="1785035"/>
              <a:ext cx="973815" cy="973815"/>
              <a:chOff x="928753" y="1698582"/>
              <a:chExt cx="1040237" cy="1040237"/>
            </a:xfrm>
          </p:grpSpPr>
          <p:sp>
            <p:nvSpPr>
              <p:cNvPr id="77" name="椭圆 76"/>
              <p:cNvSpPr/>
              <p:nvPr/>
            </p:nvSpPr>
            <p:spPr>
              <a:xfrm>
                <a:off x="928753" y="1698582"/>
                <a:ext cx="1040237" cy="1040237"/>
              </a:xfrm>
              <a:prstGeom prst="ellipse">
                <a:avLst/>
              </a:prstGeom>
              <a:solidFill>
                <a:schemeClr val="bg1"/>
              </a:solidFill>
              <a:ln>
                <a:noFill/>
              </a:ln>
              <a:effectLst>
                <a:outerShdw blurRad="1397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28" name="Freeform 44"/>
              <p:cNvSpPr>
                <a:spLocks noEditPoints="1"/>
              </p:cNvSpPr>
              <p:nvPr/>
            </p:nvSpPr>
            <p:spPr bwMode="auto">
              <a:xfrm>
                <a:off x="1229384" y="1989146"/>
                <a:ext cx="399094" cy="408516"/>
              </a:xfrm>
              <a:custGeom>
                <a:avLst/>
                <a:gdLst>
                  <a:gd name="T0" fmla="*/ 11676468 w 59"/>
                  <a:gd name="T1" fmla="*/ 473228194 h 60"/>
                  <a:gd name="T2" fmla="*/ 11676468 w 59"/>
                  <a:gd name="T3" fmla="*/ 449567300 h 60"/>
                  <a:gd name="T4" fmla="*/ 151800920 w 59"/>
                  <a:gd name="T5" fmla="*/ 461399467 h 60"/>
                  <a:gd name="T6" fmla="*/ 326958194 w 59"/>
                  <a:gd name="T7" fmla="*/ 224783650 h 60"/>
                  <a:gd name="T8" fmla="*/ 186833742 w 59"/>
                  <a:gd name="T9" fmla="*/ 94647015 h 60"/>
                  <a:gd name="T10" fmla="*/ 93415162 w 59"/>
                  <a:gd name="T11" fmla="*/ 165629696 h 60"/>
                  <a:gd name="T12" fmla="*/ 93415162 w 59"/>
                  <a:gd name="T13" fmla="*/ 224783650 h 60"/>
                  <a:gd name="T14" fmla="*/ 198510210 w 59"/>
                  <a:gd name="T15" fmla="*/ 437738573 h 60"/>
                  <a:gd name="T16" fmla="*/ 35032822 w 59"/>
                  <a:gd name="T17" fmla="*/ 283937604 h 60"/>
                  <a:gd name="T18" fmla="*/ 35032822 w 59"/>
                  <a:gd name="T19" fmla="*/ 106475742 h 60"/>
                  <a:gd name="T20" fmla="*/ 186833742 w 59"/>
                  <a:gd name="T21" fmla="*/ 11832167 h 60"/>
                  <a:gd name="T22" fmla="*/ 408696888 w 59"/>
                  <a:gd name="T23" fmla="*/ 189290590 h 60"/>
                  <a:gd name="T24" fmla="*/ 326958194 w 59"/>
                  <a:gd name="T25" fmla="*/ 224783650 h 60"/>
                  <a:gd name="T26" fmla="*/ 58385758 w 59"/>
                  <a:gd name="T27" fmla="*/ 650690056 h 60"/>
                  <a:gd name="T28" fmla="*/ 58385758 w 59"/>
                  <a:gd name="T29" fmla="*/ 627029163 h 60"/>
                  <a:gd name="T30" fmla="*/ 175157274 w 59"/>
                  <a:gd name="T31" fmla="*/ 520553421 h 60"/>
                  <a:gd name="T32" fmla="*/ 70062226 w 59"/>
                  <a:gd name="T33" fmla="*/ 650690056 h 60"/>
                  <a:gd name="T34" fmla="*/ 233539615 w 59"/>
                  <a:gd name="T35" fmla="*/ 709844010 h 60"/>
                  <a:gd name="T36" fmla="*/ 221863146 w 59"/>
                  <a:gd name="T37" fmla="*/ 556043042 h 60"/>
                  <a:gd name="T38" fmla="*/ 245219500 w 59"/>
                  <a:gd name="T39" fmla="*/ 556043042 h 60"/>
                  <a:gd name="T40" fmla="*/ 653912971 w 59"/>
                  <a:gd name="T41" fmla="*/ 603368269 h 60"/>
                  <a:gd name="T42" fmla="*/ 502112051 w 59"/>
                  <a:gd name="T43" fmla="*/ 698011844 h 60"/>
                  <a:gd name="T44" fmla="*/ 280248904 w 59"/>
                  <a:gd name="T45" fmla="*/ 520553421 h 60"/>
                  <a:gd name="T46" fmla="*/ 361987599 w 59"/>
                  <a:gd name="T47" fmla="*/ 496892527 h 60"/>
                  <a:gd name="T48" fmla="*/ 525468404 w 59"/>
                  <a:gd name="T49" fmla="*/ 603368269 h 60"/>
                  <a:gd name="T50" fmla="*/ 607207098 w 59"/>
                  <a:gd name="T51" fmla="*/ 520553421 h 60"/>
                  <a:gd name="T52" fmla="*/ 478759114 w 59"/>
                  <a:gd name="T53" fmla="*/ 378584619 h 60"/>
                  <a:gd name="T54" fmla="*/ 513788519 w 59"/>
                  <a:gd name="T55" fmla="*/ 283937604 h 60"/>
                  <a:gd name="T56" fmla="*/ 688945793 w 59"/>
                  <a:gd name="T57" fmla="*/ 520553421 h 60"/>
                  <a:gd name="T58" fmla="*/ 467082646 w 59"/>
                  <a:gd name="T59" fmla="*/ 153800969 h 60"/>
                  <a:gd name="T60" fmla="*/ 432049825 w 59"/>
                  <a:gd name="T61" fmla="*/ 153800969 h 60"/>
                  <a:gd name="T62" fmla="*/ 455406178 w 59"/>
                  <a:gd name="T63" fmla="*/ 0 h 60"/>
                  <a:gd name="T64" fmla="*/ 467082646 w 59"/>
                  <a:gd name="T65" fmla="*/ 153800969 h 60"/>
                  <a:gd name="T66" fmla="*/ 513788519 w 59"/>
                  <a:gd name="T67" fmla="*/ 189290590 h 60"/>
                  <a:gd name="T68" fmla="*/ 502112051 w 59"/>
                  <a:gd name="T69" fmla="*/ 165629696 h 60"/>
                  <a:gd name="T70" fmla="*/ 630560035 w 59"/>
                  <a:gd name="T71" fmla="*/ 59153954 h 60"/>
                  <a:gd name="T72" fmla="*/ 525468404 w 59"/>
                  <a:gd name="T73" fmla="*/ 189290590 h 60"/>
                  <a:gd name="T74" fmla="*/ 548821341 w 59"/>
                  <a:gd name="T75" fmla="*/ 260276710 h 60"/>
                  <a:gd name="T76" fmla="*/ 548821341 w 59"/>
                  <a:gd name="T77" fmla="*/ 236615817 h 60"/>
                  <a:gd name="T78" fmla="*/ 688945793 w 59"/>
                  <a:gd name="T79" fmla="*/ 248444544 h 6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9" h="60">
                    <a:moveTo>
                      <a:pt x="12" y="40"/>
                    </a:moveTo>
                    <a:cubicBezTo>
                      <a:pt x="1" y="40"/>
                      <a:pt x="1" y="40"/>
                      <a:pt x="1" y="40"/>
                    </a:cubicBezTo>
                    <a:cubicBezTo>
                      <a:pt x="0" y="40"/>
                      <a:pt x="0" y="40"/>
                      <a:pt x="0" y="39"/>
                    </a:cubicBezTo>
                    <a:cubicBezTo>
                      <a:pt x="0" y="39"/>
                      <a:pt x="0" y="38"/>
                      <a:pt x="1" y="38"/>
                    </a:cubicBezTo>
                    <a:cubicBezTo>
                      <a:pt x="12" y="38"/>
                      <a:pt x="12" y="38"/>
                      <a:pt x="12" y="38"/>
                    </a:cubicBezTo>
                    <a:cubicBezTo>
                      <a:pt x="13" y="38"/>
                      <a:pt x="13" y="39"/>
                      <a:pt x="13" y="39"/>
                    </a:cubicBezTo>
                    <a:cubicBezTo>
                      <a:pt x="13" y="40"/>
                      <a:pt x="13" y="40"/>
                      <a:pt x="12" y="40"/>
                    </a:cubicBezTo>
                    <a:close/>
                    <a:moveTo>
                      <a:pt x="28" y="19"/>
                    </a:moveTo>
                    <a:cubicBezTo>
                      <a:pt x="18" y="9"/>
                      <a:pt x="18" y="9"/>
                      <a:pt x="18" y="9"/>
                    </a:cubicBezTo>
                    <a:cubicBezTo>
                      <a:pt x="18" y="8"/>
                      <a:pt x="17" y="8"/>
                      <a:pt x="16" y="8"/>
                    </a:cubicBezTo>
                    <a:cubicBezTo>
                      <a:pt x="15" y="8"/>
                      <a:pt x="14" y="8"/>
                      <a:pt x="13" y="9"/>
                    </a:cubicBezTo>
                    <a:cubicBezTo>
                      <a:pt x="8" y="14"/>
                      <a:pt x="8" y="14"/>
                      <a:pt x="8" y="14"/>
                    </a:cubicBezTo>
                    <a:cubicBezTo>
                      <a:pt x="8" y="15"/>
                      <a:pt x="7" y="15"/>
                      <a:pt x="7" y="16"/>
                    </a:cubicBezTo>
                    <a:cubicBezTo>
                      <a:pt x="7" y="17"/>
                      <a:pt x="8" y="18"/>
                      <a:pt x="8" y="19"/>
                    </a:cubicBezTo>
                    <a:cubicBezTo>
                      <a:pt x="18" y="29"/>
                      <a:pt x="18" y="29"/>
                      <a:pt x="18" y="29"/>
                    </a:cubicBezTo>
                    <a:cubicBezTo>
                      <a:pt x="17" y="37"/>
                      <a:pt x="17" y="37"/>
                      <a:pt x="17" y="37"/>
                    </a:cubicBezTo>
                    <a:cubicBezTo>
                      <a:pt x="17" y="37"/>
                      <a:pt x="16" y="36"/>
                      <a:pt x="15" y="36"/>
                    </a:cubicBezTo>
                    <a:cubicBezTo>
                      <a:pt x="3" y="24"/>
                      <a:pt x="3" y="24"/>
                      <a:pt x="3" y="24"/>
                    </a:cubicBezTo>
                    <a:cubicBezTo>
                      <a:pt x="1" y="22"/>
                      <a:pt x="0" y="19"/>
                      <a:pt x="0" y="16"/>
                    </a:cubicBezTo>
                    <a:cubicBezTo>
                      <a:pt x="0" y="14"/>
                      <a:pt x="1" y="11"/>
                      <a:pt x="3" y="9"/>
                    </a:cubicBezTo>
                    <a:cubicBezTo>
                      <a:pt x="9" y="4"/>
                      <a:pt x="9" y="4"/>
                      <a:pt x="9" y="4"/>
                    </a:cubicBezTo>
                    <a:cubicBezTo>
                      <a:pt x="11" y="2"/>
                      <a:pt x="13" y="1"/>
                      <a:pt x="16" y="1"/>
                    </a:cubicBezTo>
                    <a:cubicBezTo>
                      <a:pt x="19" y="1"/>
                      <a:pt x="21" y="2"/>
                      <a:pt x="23" y="4"/>
                    </a:cubicBezTo>
                    <a:cubicBezTo>
                      <a:pt x="35" y="16"/>
                      <a:pt x="35" y="16"/>
                      <a:pt x="35" y="16"/>
                    </a:cubicBezTo>
                    <a:cubicBezTo>
                      <a:pt x="36" y="17"/>
                      <a:pt x="36" y="17"/>
                      <a:pt x="37" y="18"/>
                    </a:cubicBezTo>
                    <a:lnTo>
                      <a:pt x="28" y="19"/>
                    </a:lnTo>
                    <a:close/>
                    <a:moveTo>
                      <a:pt x="6" y="55"/>
                    </a:moveTo>
                    <a:cubicBezTo>
                      <a:pt x="6" y="55"/>
                      <a:pt x="6" y="55"/>
                      <a:pt x="5" y="55"/>
                    </a:cubicBezTo>
                    <a:cubicBezTo>
                      <a:pt x="5" y="55"/>
                      <a:pt x="5" y="55"/>
                      <a:pt x="5" y="55"/>
                    </a:cubicBezTo>
                    <a:cubicBezTo>
                      <a:pt x="4" y="54"/>
                      <a:pt x="4" y="54"/>
                      <a:pt x="5" y="53"/>
                    </a:cubicBezTo>
                    <a:cubicBezTo>
                      <a:pt x="14" y="44"/>
                      <a:pt x="14" y="44"/>
                      <a:pt x="14" y="44"/>
                    </a:cubicBezTo>
                    <a:cubicBezTo>
                      <a:pt x="14" y="44"/>
                      <a:pt x="15" y="44"/>
                      <a:pt x="15" y="44"/>
                    </a:cubicBezTo>
                    <a:cubicBezTo>
                      <a:pt x="16" y="45"/>
                      <a:pt x="16" y="45"/>
                      <a:pt x="15" y="46"/>
                    </a:cubicBezTo>
                    <a:lnTo>
                      <a:pt x="6" y="55"/>
                    </a:lnTo>
                    <a:close/>
                    <a:moveTo>
                      <a:pt x="21" y="59"/>
                    </a:moveTo>
                    <a:cubicBezTo>
                      <a:pt x="21" y="59"/>
                      <a:pt x="21" y="60"/>
                      <a:pt x="20" y="60"/>
                    </a:cubicBezTo>
                    <a:cubicBezTo>
                      <a:pt x="20" y="60"/>
                      <a:pt x="19" y="59"/>
                      <a:pt x="19" y="59"/>
                    </a:cubicBezTo>
                    <a:cubicBezTo>
                      <a:pt x="19" y="47"/>
                      <a:pt x="19" y="47"/>
                      <a:pt x="19" y="47"/>
                    </a:cubicBezTo>
                    <a:cubicBezTo>
                      <a:pt x="19" y="47"/>
                      <a:pt x="20" y="46"/>
                      <a:pt x="20" y="46"/>
                    </a:cubicBezTo>
                    <a:cubicBezTo>
                      <a:pt x="21" y="46"/>
                      <a:pt x="21" y="47"/>
                      <a:pt x="21" y="47"/>
                    </a:cubicBezTo>
                    <a:lnTo>
                      <a:pt x="21" y="59"/>
                    </a:lnTo>
                    <a:close/>
                    <a:moveTo>
                      <a:pt x="56" y="51"/>
                    </a:moveTo>
                    <a:cubicBezTo>
                      <a:pt x="50" y="56"/>
                      <a:pt x="50" y="56"/>
                      <a:pt x="50" y="56"/>
                    </a:cubicBezTo>
                    <a:cubicBezTo>
                      <a:pt x="48" y="58"/>
                      <a:pt x="46" y="59"/>
                      <a:pt x="43" y="59"/>
                    </a:cubicBezTo>
                    <a:cubicBezTo>
                      <a:pt x="40" y="59"/>
                      <a:pt x="38" y="58"/>
                      <a:pt x="36" y="56"/>
                    </a:cubicBezTo>
                    <a:cubicBezTo>
                      <a:pt x="24" y="44"/>
                      <a:pt x="24" y="44"/>
                      <a:pt x="24" y="44"/>
                    </a:cubicBezTo>
                    <a:cubicBezTo>
                      <a:pt x="23" y="44"/>
                      <a:pt x="23" y="43"/>
                      <a:pt x="22" y="42"/>
                    </a:cubicBezTo>
                    <a:cubicBezTo>
                      <a:pt x="31" y="42"/>
                      <a:pt x="31" y="42"/>
                      <a:pt x="31" y="42"/>
                    </a:cubicBezTo>
                    <a:cubicBezTo>
                      <a:pt x="41" y="51"/>
                      <a:pt x="41" y="51"/>
                      <a:pt x="41" y="51"/>
                    </a:cubicBezTo>
                    <a:cubicBezTo>
                      <a:pt x="42" y="53"/>
                      <a:pt x="44" y="53"/>
                      <a:pt x="45" y="51"/>
                    </a:cubicBezTo>
                    <a:cubicBezTo>
                      <a:pt x="51" y="46"/>
                      <a:pt x="51" y="46"/>
                      <a:pt x="51" y="46"/>
                    </a:cubicBezTo>
                    <a:cubicBezTo>
                      <a:pt x="51" y="46"/>
                      <a:pt x="52" y="45"/>
                      <a:pt x="52" y="44"/>
                    </a:cubicBezTo>
                    <a:cubicBezTo>
                      <a:pt x="52" y="43"/>
                      <a:pt x="51" y="42"/>
                      <a:pt x="51" y="41"/>
                    </a:cubicBezTo>
                    <a:cubicBezTo>
                      <a:pt x="41" y="32"/>
                      <a:pt x="41" y="32"/>
                      <a:pt x="41" y="32"/>
                    </a:cubicBezTo>
                    <a:cubicBezTo>
                      <a:pt x="42" y="23"/>
                      <a:pt x="42" y="23"/>
                      <a:pt x="42" y="23"/>
                    </a:cubicBezTo>
                    <a:cubicBezTo>
                      <a:pt x="42" y="23"/>
                      <a:pt x="43" y="24"/>
                      <a:pt x="44" y="24"/>
                    </a:cubicBezTo>
                    <a:cubicBezTo>
                      <a:pt x="56" y="36"/>
                      <a:pt x="56" y="36"/>
                      <a:pt x="56" y="36"/>
                    </a:cubicBezTo>
                    <a:cubicBezTo>
                      <a:pt x="58" y="38"/>
                      <a:pt x="59" y="41"/>
                      <a:pt x="59" y="44"/>
                    </a:cubicBezTo>
                    <a:cubicBezTo>
                      <a:pt x="59" y="47"/>
                      <a:pt x="58" y="49"/>
                      <a:pt x="56" y="51"/>
                    </a:cubicBezTo>
                    <a:close/>
                    <a:moveTo>
                      <a:pt x="40" y="13"/>
                    </a:moveTo>
                    <a:cubicBezTo>
                      <a:pt x="40" y="14"/>
                      <a:pt x="39" y="14"/>
                      <a:pt x="39" y="14"/>
                    </a:cubicBezTo>
                    <a:cubicBezTo>
                      <a:pt x="38" y="14"/>
                      <a:pt x="37" y="14"/>
                      <a:pt x="37" y="13"/>
                    </a:cubicBezTo>
                    <a:cubicBezTo>
                      <a:pt x="37" y="1"/>
                      <a:pt x="37" y="1"/>
                      <a:pt x="37" y="1"/>
                    </a:cubicBezTo>
                    <a:cubicBezTo>
                      <a:pt x="37" y="1"/>
                      <a:pt x="38" y="0"/>
                      <a:pt x="39" y="0"/>
                    </a:cubicBezTo>
                    <a:cubicBezTo>
                      <a:pt x="39" y="0"/>
                      <a:pt x="40" y="1"/>
                      <a:pt x="40" y="1"/>
                    </a:cubicBezTo>
                    <a:lnTo>
                      <a:pt x="40" y="13"/>
                    </a:lnTo>
                    <a:close/>
                    <a:moveTo>
                      <a:pt x="45" y="16"/>
                    </a:moveTo>
                    <a:cubicBezTo>
                      <a:pt x="45" y="16"/>
                      <a:pt x="45" y="16"/>
                      <a:pt x="44" y="16"/>
                    </a:cubicBezTo>
                    <a:cubicBezTo>
                      <a:pt x="44" y="16"/>
                      <a:pt x="44" y="16"/>
                      <a:pt x="43" y="16"/>
                    </a:cubicBezTo>
                    <a:cubicBezTo>
                      <a:pt x="43" y="16"/>
                      <a:pt x="43" y="15"/>
                      <a:pt x="43" y="14"/>
                    </a:cubicBezTo>
                    <a:cubicBezTo>
                      <a:pt x="53" y="5"/>
                      <a:pt x="53" y="5"/>
                      <a:pt x="53" y="5"/>
                    </a:cubicBezTo>
                    <a:cubicBezTo>
                      <a:pt x="53" y="5"/>
                      <a:pt x="54" y="5"/>
                      <a:pt x="54" y="5"/>
                    </a:cubicBezTo>
                    <a:cubicBezTo>
                      <a:pt x="55" y="6"/>
                      <a:pt x="55" y="6"/>
                      <a:pt x="54" y="7"/>
                    </a:cubicBezTo>
                    <a:lnTo>
                      <a:pt x="45" y="16"/>
                    </a:lnTo>
                    <a:close/>
                    <a:moveTo>
                      <a:pt x="58" y="22"/>
                    </a:moveTo>
                    <a:cubicBezTo>
                      <a:pt x="47" y="22"/>
                      <a:pt x="47" y="22"/>
                      <a:pt x="47" y="22"/>
                    </a:cubicBezTo>
                    <a:cubicBezTo>
                      <a:pt x="46" y="22"/>
                      <a:pt x="45" y="22"/>
                      <a:pt x="45" y="21"/>
                    </a:cubicBezTo>
                    <a:cubicBezTo>
                      <a:pt x="45" y="20"/>
                      <a:pt x="46" y="20"/>
                      <a:pt x="47" y="20"/>
                    </a:cubicBezTo>
                    <a:cubicBezTo>
                      <a:pt x="58" y="20"/>
                      <a:pt x="58" y="20"/>
                      <a:pt x="58" y="20"/>
                    </a:cubicBezTo>
                    <a:cubicBezTo>
                      <a:pt x="59" y="20"/>
                      <a:pt x="59" y="20"/>
                      <a:pt x="59" y="21"/>
                    </a:cubicBezTo>
                    <a:cubicBezTo>
                      <a:pt x="59" y="22"/>
                      <a:pt x="59" y="22"/>
                      <a:pt x="58" y="22"/>
                    </a:cubicBezTo>
                    <a:close/>
                  </a:path>
                </a:pathLst>
              </a:custGeom>
              <a:solidFill>
                <a:schemeClr val="accent1"/>
              </a:solidFill>
              <a:ln>
                <a:noFill/>
              </a:ln>
            </p:spPr>
            <p:txBody>
              <a:bodyPr/>
              <a:lstStyle/>
              <a:p>
                <a:endParaRPr lang="zh-CN" altLang="en-US" dirty="0">
                  <a:latin typeface="阿里巴巴普惠体 M" panose="00020600040101010101" pitchFamily="18" charset="-122"/>
                  <a:ea typeface="阿里巴巴普惠体 M" panose="00020600040101010101" pitchFamily="18" charset="-122"/>
                </a:endParaRPr>
              </a:p>
            </p:txBody>
          </p:sp>
        </p:grpSp>
      </p:grpSp>
      <p:grpSp>
        <p:nvGrpSpPr>
          <p:cNvPr id="50" name="组合 49"/>
          <p:cNvGrpSpPr/>
          <p:nvPr/>
        </p:nvGrpSpPr>
        <p:grpSpPr>
          <a:xfrm>
            <a:off x="562610" y="4390390"/>
            <a:ext cx="2921000" cy="1388525"/>
            <a:chOff x="7483989" y="3339882"/>
            <a:chExt cx="2159641" cy="860581"/>
          </a:xfrm>
        </p:grpSpPr>
        <p:sp>
          <p:nvSpPr>
            <p:cNvPr id="51" name="矩形 50"/>
            <p:cNvSpPr/>
            <p:nvPr/>
          </p:nvSpPr>
          <p:spPr>
            <a:xfrm>
              <a:off x="7483990" y="3732519"/>
              <a:ext cx="2159640" cy="467944"/>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对于自己分得的任务要指定对应的计划来逐步完成，并且逐步推进。要有对自己任务的主人翁</a:t>
              </a:r>
              <a:r>
                <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意识。</a:t>
              </a:r>
              <a:endPar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52" name="矩形 51"/>
            <p:cNvSpPr/>
            <p:nvPr/>
          </p:nvSpPr>
          <p:spPr>
            <a:xfrm>
              <a:off x="7483989" y="3339882"/>
              <a:ext cx="2050552" cy="2853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合理分工并</a:t>
              </a:r>
              <a:r>
                <a:rPr lang="zh-CN" altLang="en-US" sz="2000"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自驱完成</a:t>
              </a:r>
              <a:endParaRPr lang="zh-CN" altLang="en-US" sz="2000" b="1"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grpSp>
      <p:grpSp>
        <p:nvGrpSpPr>
          <p:cNvPr id="19" name="组合 18"/>
          <p:cNvGrpSpPr/>
          <p:nvPr/>
        </p:nvGrpSpPr>
        <p:grpSpPr>
          <a:xfrm>
            <a:off x="3995139" y="1980583"/>
            <a:ext cx="1942023" cy="2078071"/>
            <a:chOff x="3661382" y="1785035"/>
            <a:chExt cx="2369000" cy="2534960"/>
          </a:xfrm>
        </p:grpSpPr>
        <p:grpSp>
          <p:nvGrpSpPr>
            <p:cNvPr id="7" name="组合 6"/>
            <p:cNvGrpSpPr/>
            <p:nvPr/>
          </p:nvGrpSpPr>
          <p:grpSpPr>
            <a:xfrm>
              <a:off x="3661382" y="1950996"/>
              <a:ext cx="2369000" cy="2368999"/>
              <a:chOff x="3495320" y="1875863"/>
              <a:chExt cx="2530586" cy="2530585"/>
            </a:xfrm>
          </p:grpSpPr>
          <p:sp>
            <p:nvSpPr>
              <p:cNvPr id="104" name="椭圆 103"/>
              <p:cNvSpPr/>
              <p:nvPr/>
            </p:nvSpPr>
            <p:spPr>
              <a:xfrm>
                <a:off x="3495320" y="1875863"/>
                <a:ext cx="2530586" cy="25305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05" name="椭圆 104"/>
              <p:cNvSpPr/>
              <p:nvPr/>
            </p:nvSpPr>
            <p:spPr>
              <a:xfrm>
                <a:off x="3625439" y="2005982"/>
                <a:ext cx="2270346" cy="2270346"/>
              </a:xfrm>
              <a:prstGeom prst="ellipse">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grpSp>
        <p:grpSp>
          <p:nvGrpSpPr>
            <p:cNvPr id="15" name="组合 14"/>
            <p:cNvGrpSpPr/>
            <p:nvPr/>
          </p:nvGrpSpPr>
          <p:grpSpPr>
            <a:xfrm>
              <a:off x="3758936" y="1785035"/>
              <a:ext cx="973815" cy="973815"/>
              <a:chOff x="3599528" y="1698582"/>
              <a:chExt cx="1040237" cy="1040237"/>
            </a:xfrm>
          </p:grpSpPr>
          <p:sp>
            <p:nvSpPr>
              <p:cNvPr id="106" name="椭圆 105"/>
              <p:cNvSpPr/>
              <p:nvPr/>
            </p:nvSpPr>
            <p:spPr>
              <a:xfrm>
                <a:off x="3599528" y="1698582"/>
                <a:ext cx="1040237" cy="1040237"/>
              </a:xfrm>
              <a:prstGeom prst="ellipse">
                <a:avLst/>
              </a:prstGeom>
              <a:solidFill>
                <a:schemeClr val="bg1"/>
              </a:solidFill>
              <a:ln>
                <a:noFill/>
              </a:ln>
              <a:effectLst>
                <a:outerShdw blurRad="1397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27" name="Freeform 26"/>
              <p:cNvSpPr>
                <a:spLocks noEditPoints="1"/>
              </p:cNvSpPr>
              <p:nvPr/>
            </p:nvSpPr>
            <p:spPr bwMode="auto">
              <a:xfrm>
                <a:off x="3839967" y="2052638"/>
                <a:ext cx="559358" cy="314244"/>
              </a:xfrm>
              <a:custGeom>
                <a:avLst/>
                <a:gdLst>
                  <a:gd name="T0" fmla="*/ 783759669 w 82"/>
                  <a:gd name="T1" fmla="*/ 547860054 h 46"/>
                  <a:gd name="T2" fmla="*/ 593758996 w 82"/>
                  <a:gd name="T3" fmla="*/ 357301386 h 46"/>
                  <a:gd name="T4" fmla="*/ 653134206 w 82"/>
                  <a:gd name="T5" fmla="*/ 214381522 h 46"/>
                  <a:gd name="T6" fmla="*/ 629384122 w 82"/>
                  <a:gd name="T7" fmla="*/ 166739266 h 46"/>
                  <a:gd name="T8" fmla="*/ 475005129 w 82"/>
                  <a:gd name="T9" fmla="*/ 369211087 h 46"/>
                  <a:gd name="T10" fmla="*/ 463130087 w 82"/>
                  <a:gd name="T11" fmla="*/ 381120788 h 46"/>
                  <a:gd name="T12" fmla="*/ 380004792 w 82"/>
                  <a:gd name="T13" fmla="*/ 381120788 h 46"/>
                  <a:gd name="T14" fmla="*/ 190004119 w 82"/>
                  <a:gd name="T15" fmla="*/ 547860054 h 46"/>
                  <a:gd name="T16" fmla="*/ 0 w 82"/>
                  <a:gd name="T17" fmla="*/ 357301386 h 46"/>
                  <a:gd name="T18" fmla="*/ 190004119 w 82"/>
                  <a:gd name="T19" fmla="*/ 166739266 h 46"/>
                  <a:gd name="T20" fmla="*/ 273129414 w 82"/>
                  <a:gd name="T21" fmla="*/ 190558668 h 46"/>
                  <a:gd name="T22" fmla="*/ 332504624 w 82"/>
                  <a:gd name="T23" fmla="*/ 107190761 h 46"/>
                  <a:gd name="T24" fmla="*/ 237504288 w 82"/>
                  <a:gd name="T25" fmla="*/ 107190761 h 46"/>
                  <a:gd name="T26" fmla="*/ 213754203 w 82"/>
                  <a:gd name="T27" fmla="*/ 83371359 h 46"/>
                  <a:gd name="T28" fmla="*/ 237504288 w 82"/>
                  <a:gd name="T29" fmla="*/ 47638804 h 46"/>
                  <a:gd name="T30" fmla="*/ 403754877 w 82"/>
                  <a:gd name="T31" fmla="*/ 47638804 h 46"/>
                  <a:gd name="T32" fmla="*/ 403754877 w 82"/>
                  <a:gd name="T33" fmla="*/ 107190761 h 46"/>
                  <a:gd name="T34" fmla="*/ 593758996 w 82"/>
                  <a:gd name="T35" fmla="*/ 107190761 h 46"/>
                  <a:gd name="T36" fmla="*/ 558133870 w 82"/>
                  <a:gd name="T37" fmla="*/ 47638804 h 46"/>
                  <a:gd name="T38" fmla="*/ 463130087 w 82"/>
                  <a:gd name="T39" fmla="*/ 47638804 h 46"/>
                  <a:gd name="T40" fmla="*/ 427504961 w 82"/>
                  <a:gd name="T41" fmla="*/ 23819402 h 46"/>
                  <a:gd name="T42" fmla="*/ 463130087 w 82"/>
                  <a:gd name="T43" fmla="*/ 0 h 46"/>
                  <a:gd name="T44" fmla="*/ 570008912 w 82"/>
                  <a:gd name="T45" fmla="*/ 0 h 46"/>
                  <a:gd name="T46" fmla="*/ 593758996 w 82"/>
                  <a:gd name="T47" fmla="*/ 11909701 h 46"/>
                  <a:gd name="T48" fmla="*/ 700634374 w 82"/>
                  <a:gd name="T49" fmla="*/ 178648967 h 46"/>
                  <a:gd name="T50" fmla="*/ 783759669 w 82"/>
                  <a:gd name="T51" fmla="*/ 166739266 h 46"/>
                  <a:gd name="T52" fmla="*/ 973763788 w 82"/>
                  <a:gd name="T53" fmla="*/ 357301386 h 46"/>
                  <a:gd name="T54" fmla="*/ 783759669 w 82"/>
                  <a:gd name="T55" fmla="*/ 547860054 h 46"/>
                  <a:gd name="T56" fmla="*/ 190004119 w 82"/>
                  <a:gd name="T57" fmla="*/ 381120788 h 46"/>
                  <a:gd name="T58" fmla="*/ 166254035 w 82"/>
                  <a:gd name="T59" fmla="*/ 333478533 h 46"/>
                  <a:gd name="T60" fmla="*/ 249379330 w 82"/>
                  <a:gd name="T61" fmla="*/ 226291223 h 46"/>
                  <a:gd name="T62" fmla="*/ 190004119 w 82"/>
                  <a:gd name="T63" fmla="*/ 214381522 h 46"/>
                  <a:gd name="T64" fmla="*/ 47500168 w 82"/>
                  <a:gd name="T65" fmla="*/ 357301386 h 46"/>
                  <a:gd name="T66" fmla="*/ 190004119 w 82"/>
                  <a:gd name="T67" fmla="*/ 488311549 h 46"/>
                  <a:gd name="T68" fmla="*/ 320629582 w 82"/>
                  <a:gd name="T69" fmla="*/ 381120788 h 46"/>
                  <a:gd name="T70" fmla="*/ 190004119 w 82"/>
                  <a:gd name="T71" fmla="*/ 381120788 h 46"/>
                  <a:gd name="T72" fmla="*/ 320629582 w 82"/>
                  <a:gd name="T73" fmla="*/ 321568832 h 46"/>
                  <a:gd name="T74" fmla="*/ 285004456 w 82"/>
                  <a:gd name="T75" fmla="*/ 262020326 h 46"/>
                  <a:gd name="T76" fmla="*/ 237504288 w 82"/>
                  <a:gd name="T77" fmla="*/ 321568832 h 46"/>
                  <a:gd name="T78" fmla="*/ 320629582 w 82"/>
                  <a:gd name="T79" fmla="*/ 321568832 h 46"/>
                  <a:gd name="T80" fmla="*/ 570008912 w 82"/>
                  <a:gd name="T81" fmla="*/ 166739266 h 46"/>
                  <a:gd name="T82" fmla="*/ 368129750 w 82"/>
                  <a:gd name="T83" fmla="*/ 166739266 h 46"/>
                  <a:gd name="T84" fmla="*/ 320629582 w 82"/>
                  <a:gd name="T85" fmla="*/ 214381522 h 46"/>
                  <a:gd name="T86" fmla="*/ 380004792 w 82"/>
                  <a:gd name="T87" fmla="*/ 321568832 h 46"/>
                  <a:gd name="T88" fmla="*/ 439380003 w 82"/>
                  <a:gd name="T89" fmla="*/ 321568832 h 46"/>
                  <a:gd name="T90" fmla="*/ 570008912 w 82"/>
                  <a:gd name="T91" fmla="*/ 166739266 h 46"/>
                  <a:gd name="T92" fmla="*/ 783759669 w 82"/>
                  <a:gd name="T93" fmla="*/ 214381522 h 46"/>
                  <a:gd name="T94" fmla="*/ 736259501 w 82"/>
                  <a:gd name="T95" fmla="*/ 226291223 h 46"/>
                  <a:gd name="T96" fmla="*/ 807509753 w 82"/>
                  <a:gd name="T97" fmla="*/ 333478533 h 46"/>
                  <a:gd name="T98" fmla="*/ 795634711 w 82"/>
                  <a:gd name="T99" fmla="*/ 369211087 h 46"/>
                  <a:gd name="T100" fmla="*/ 783759669 w 82"/>
                  <a:gd name="T101" fmla="*/ 381120788 h 46"/>
                  <a:gd name="T102" fmla="*/ 760009585 w 82"/>
                  <a:gd name="T103" fmla="*/ 369211087 h 46"/>
                  <a:gd name="T104" fmla="*/ 688759332 w 82"/>
                  <a:gd name="T105" fmla="*/ 262020326 h 46"/>
                  <a:gd name="T106" fmla="*/ 653134206 w 82"/>
                  <a:gd name="T107" fmla="*/ 357301386 h 46"/>
                  <a:gd name="T108" fmla="*/ 783759669 w 82"/>
                  <a:gd name="T109" fmla="*/ 488311549 h 46"/>
                  <a:gd name="T110" fmla="*/ 914388578 w 82"/>
                  <a:gd name="T111" fmla="*/ 357301386 h 46"/>
                  <a:gd name="T112" fmla="*/ 783759669 w 82"/>
                  <a:gd name="T113" fmla="*/ 214381522 h 4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2" h="46">
                    <a:moveTo>
                      <a:pt x="66" y="46"/>
                    </a:moveTo>
                    <a:cubicBezTo>
                      <a:pt x="57" y="46"/>
                      <a:pt x="50" y="38"/>
                      <a:pt x="50" y="30"/>
                    </a:cubicBezTo>
                    <a:cubicBezTo>
                      <a:pt x="50" y="25"/>
                      <a:pt x="52" y="21"/>
                      <a:pt x="55" y="18"/>
                    </a:cubicBezTo>
                    <a:cubicBezTo>
                      <a:pt x="53" y="14"/>
                      <a:pt x="53" y="14"/>
                      <a:pt x="53" y="14"/>
                    </a:cubicBezTo>
                    <a:cubicBezTo>
                      <a:pt x="40" y="31"/>
                      <a:pt x="40" y="31"/>
                      <a:pt x="40" y="31"/>
                    </a:cubicBezTo>
                    <a:cubicBezTo>
                      <a:pt x="40" y="32"/>
                      <a:pt x="39" y="32"/>
                      <a:pt x="39" y="32"/>
                    </a:cubicBezTo>
                    <a:cubicBezTo>
                      <a:pt x="32" y="32"/>
                      <a:pt x="32" y="32"/>
                      <a:pt x="32" y="32"/>
                    </a:cubicBezTo>
                    <a:cubicBezTo>
                      <a:pt x="30" y="40"/>
                      <a:pt x="24" y="46"/>
                      <a:pt x="16" y="46"/>
                    </a:cubicBezTo>
                    <a:cubicBezTo>
                      <a:pt x="7" y="46"/>
                      <a:pt x="0" y="38"/>
                      <a:pt x="0" y="30"/>
                    </a:cubicBezTo>
                    <a:cubicBezTo>
                      <a:pt x="0" y="21"/>
                      <a:pt x="7" y="14"/>
                      <a:pt x="16" y="14"/>
                    </a:cubicBezTo>
                    <a:cubicBezTo>
                      <a:pt x="19" y="14"/>
                      <a:pt x="21" y="14"/>
                      <a:pt x="23" y="16"/>
                    </a:cubicBezTo>
                    <a:cubicBezTo>
                      <a:pt x="28" y="9"/>
                      <a:pt x="28" y="9"/>
                      <a:pt x="28" y="9"/>
                    </a:cubicBezTo>
                    <a:cubicBezTo>
                      <a:pt x="20" y="9"/>
                      <a:pt x="20" y="9"/>
                      <a:pt x="20" y="9"/>
                    </a:cubicBezTo>
                    <a:cubicBezTo>
                      <a:pt x="19" y="9"/>
                      <a:pt x="18" y="8"/>
                      <a:pt x="18" y="7"/>
                    </a:cubicBezTo>
                    <a:cubicBezTo>
                      <a:pt x="18" y="6"/>
                      <a:pt x="19" y="4"/>
                      <a:pt x="20" y="4"/>
                    </a:cubicBezTo>
                    <a:cubicBezTo>
                      <a:pt x="34" y="4"/>
                      <a:pt x="34" y="4"/>
                      <a:pt x="34" y="4"/>
                    </a:cubicBezTo>
                    <a:cubicBezTo>
                      <a:pt x="34" y="9"/>
                      <a:pt x="34" y="9"/>
                      <a:pt x="34" y="9"/>
                    </a:cubicBezTo>
                    <a:cubicBezTo>
                      <a:pt x="50" y="9"/>
                      <a:pt x="50" y="9"/>
                      <a:pt x="50" y="9"/>
                    </a:cubicBezTo>
                    <a:cubicBezTo>
                      <a:pt x="47" y="4"/>
                      <a:pt x="47" y="4"/>
                      <a:pt x="47" y="4"/>
                    </a:cubicBezTo>
                    <a:cubicBezTo>
                      <a:pt x="39" y="4"/>
                      <a:pt x="39" y="4"/>
                      <a:pt x="39" y="4"/>
                    </a:cubicBezTo>
                    <a:cubicBezTo>
                      <a:pt x="37" y="4"/>
                      <a:pt x="36" y="3"/>
                      <a:pt x="36" y="2"/>
                    </a:cubicBezTo>
                    <a:cubicBezTo>
                      <a:pt x="36" y="1"/>
                      <a:pt x="37" y="0"/>
                      <a:pt x="39" y="0"/>
                    </a:cubicBezTo>
                    <a:cubicBezTo>
                      <a:pt x="48" y="0"/>
                      <a:pt x="48" y="0"/>
                      <a:pt x="48" y="0"/>
                    </a:cubicBezTo>
                    <a:cubicBezTo>
                      <a:pt x="48" y="0"/>
                      <a:pt x="49" y="0"/>
                      <a:pt x="50" y="1"/>
                    </a:cubicBezTo>
                    <a:cubicBezTo>
                      <a:pt x="59" y="15"/>
                      <a:pt x="59" y="15"/>
                      <a:pt x="59" y="15"/>
                    </a:cubicBezTo>
                    <a:cubicBezTo>
                      <a:pt x="61" y="14"/>
                      <a:pt x="64" y="14"/>
                      <a:pt x="66" y="14"/>
                    </a:cubicBezTo>
                    <a:cubicBezTo>
                      <a:pt x="75" y="14"/>
                      <a:pt x="82" y="21"/>
                      <a:pt x="82" y="30"/>
                    </a:cubicBezTo>
                    <a:cubicBezTo>
                      <a:pt x="82" y="38"/>
                      <a:pt x="75" y="46"/>
                      <a:pt x="66" y="46"/>
                    </a:cubicBezTo>
                    <a:close/>
                    <a:moveTo>
                      <a:pt x="16" y="32"/>
                    </a:moveTo>
                    <a:cubicBezTo>
                      <a:pt x="14" y="32"/>
                      <a:pt x="13" y="30"/>
                      <a:pt x="14" y="28"/>
                    </a:cubicBezTo>
                    <a:cubicBezTo>
                      <a:pt x="21" y="19"/>
                      <a:pt x="21" y="19"/>
                      <a:pt x="21" y="19"/>
                    </a:cubicBezTo>
                    <a:cubicBezTo>
                      <a:pt x="19" y="19"/>
                      <a:pt x="18" y="18"/>
                      <a:pt x="16" y="18"/>
                    </a:cubicBezTo>
                    <a:cubicBezTo>
                      <a:pt x="9" y="18"/>
                      <a:pt x="4" y="23"/>
                      <a:pt x="4" y="30"/>
                    </a:cubicBezTo>
                    <a:cubicBezTo>
                      <a:pt x="4" y="36"/>
                      <a:pt x="9" y="41"/>
                      <a:pt x="16" y="41"/>
                    </a:cubicBezTo>
                    <a:cubicBezTo>
                      <a:pt x="21" y="41"/>
                      <a:pt x="26" y="37"/>
                      <a:pt x="27" y="32"/>
                    </a:cubicBezTo>
                    <a:lnTo>
                      <a:pt x="16" y="32"/>
                    </a:lnTo>
                    <a:close/>
                    <a:moveTo>
                      <a:pt x="27" y="27"/>
                    </a:moveTo>
                    <a:cubicBezTo>
                      <a:pt x="27" y="25"/>
                      <a:pt x="26" y="23"/>
                      <a:pt x="24" y="22"/>
                    </a:cubicBezTo>
                    <a:cubicBezTo>
                      <a:pt x="20" y="27"/>
                      <a:pt x="20" y="27"/>
                      <a:pt x="20" y="27"/>
                    </a:cubicBezTo>
                    <a:lnTo>
                      <a:pt x="27" y="27"/>
                    </a:lnTo>
                    <a:close/>
                    <a:moveTo>
                      <a:pt x="48" y="14"/>
                    </a:moveTo>
                    <a:cubicBezTo>
                      <a:pt x="31" y="14"/>
                      <a:pt x="31" y="14"/>
                      <a:pt x="31" y="14"/>
                    </a:cubicBezTo>
                    <a:cubicBezTo>
                      <a:pt x="27" y="18"/>
                      <a:pt x="27" y="18"/>
                      <a:pt x="27" y="18"/>
                    </a:cubicBezTo>
                    <a:cubicBezTo>
                      <a:pt x="29" y="21"/>
                      <a:pt x="31" y="24"/>
                      <a:pt x="32" y="27"/>
                    </a:cubicBezTo>
                    <a:cubicBezTo>
                      <a:pt x="37" y="27"/>
                      <a:pt x="37" y="27"/>
                      <a:pt x="37" y="27"/>
                    </a:cubicBezTo>
                    <a:lnTo>
                      <a:pt x="48" y="14"/>
                    </a:lnTo>
                    <a:close/>
                    <a:moveTo>
                      <a:pt x="66" y="18"/>
                    </a:moveTo>
                    <a:cubicBezTo>
                      <a:pt x="64" y="18"/>
                      <a:pt x="63" y="19"/>
                      <a:pt x="62" y="19"/>
                    </a:cubicBezTo>
                    <a:cubicBezTo>
                      <a:pt x="68" y="28"/>
                      <a:pt x="68" y="28"/>
                      <a:pt x="68" y="28"/>
                    </a:cubicBezTo>
                    <a:cubicBezTo>
                      <a:pt x="69" y="29"/>
                      <a:pt x="68" y="31"/>
                      <a:pt x="67" y="31"/>
                    </a:cubicBezTo>
                    <a:cubicBezTo>
                      <a:pt x="67" y="32"/>
                      <a:pt x="66" y="32"/>
                      <a:pt x="66" y="32"/>
                    </a:cubicBezTo>
                    <a:cubicBezTo>
                      <a:pt x="65" y="32"/>
                      <a:pt x="65" y="32"/>
                      <a:pt x="64" y="31"/>
                    </a:cubicBezTo>
                    <a:cubicBezTo>
                      <a:pt x="58" y="22"/>
                      <a:pt x="58" y="22"/>
                      <a:pt x="58" y="22"/>
                    </a:cubicBezTo>
                    <a:cubicBezTo>
                      <a:pt x="56" y="24"/>
                      <a:pt x="55" y="26"/>
                      <a:pt x="55" y="30"/>
                    </a:cubicBezTo>
                    <a:cubicBezTo>
                      <a:pt x="55" y="36"/>
                      <a:pt x="60" y="41"/>
                      <a:pt x="66" y="41"/>
                    </a:cubicBezTo>
                    <a:cubicBezTo>
                      <a:pt x="72" y="41"/>
                      <a:pt x="77" y="36"/>
                      <a:pt x="77" y="30"/>
                    </a:cubicBezTo>
                    <a:cubicBezTo>
                      <a:pt x="77" y="23"/>
                      <a:pt x="72" y="18"/>
                      <a:pt x="66" y="18"/>
                    </a:cubicBezTo>
                    <a:close/>
                  </a:path>
                </a:pathLst>
              </a:custGeom>
              <a:solidFill>
                <a:schemeClr val="accent2"/>
              </a:solidFill>
              <a:ln>
                <a:noFill/>
              </a:ln>
            </p:spPr>
            <p:txBody>
              <a:bodyPr/>
              <a:lstStyle/>
              <a:p>
                <a:endParaRPr lang="zh-CN" altLang="en-US" dirty="0">
                  <a:latin typeface="阿里巴巴普惠体 M" panose="00020600040101010101" pitchFamily="18" charset="-122"/>
                  <a:ea typeface="阿里巴巴普惠体 M" panose="00020600040101010101" pitchFamily="18" charset="-122"/>
                </a:endParaRPr>
              </a:p>
            </p:txBody>
          </p:sp>
        </p:grpSp>
      </p:grpSp>
      <p:grpSp>
        <p:nvGrpSpPr>
          <p:cNvPr id="18" name="组合 17"/>
          <p:cNvGrpSpPr/>
          <p:nvPr/>
        </p:nvGrpSpPr>
        <p:grpSpPr>
          <a:xfrm>
            <a:off x="6495213" y="1980583"/>
            <a:ext cx="1942023" cy="2078071"/>
            <a:chOff x="6161620" y="1785035"/>
            <a:chExt cx="2369000" cy="2534960"/>
          </a:xfrm>
        </p:grpSpPr>
        <p:grpSp>
          <p:nvGrpSpPr>
            <p:cNvPr id="12" name="组合 11"/>
            <p:cNvGrpSpPr/>
            <p:nvPr/>
          </p:nvGrpSpPr>
          <p:grpSpPr>
            <a:xfrm>
              <a:off x="6161620" y="1950996"/>
              <a:ext cx="2369000" cy="2368999"/>
              <a:chOff x="6166095" y="1875863"/>
              <a:chExt cx="2530586" cy="2530585"/>
            </a:xfrm>
          </p:grpSpPr>
          <p:sp>
            <p:nvSpPr>
              <p:cNvPr id="108" name="椭圆 107"/>
              <p:cNvSpPr/>
              <p:nvPr/>
            </p:nvSpPr>
            <p:spPr>
              <a:xfrm>
                <a:off x="6166095" y="1875863"/>
                <a:ext cx="2530586" cy="253058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09" name="椭圆 108"/>
              <p:cNvSpPr/>
              <p:nvPr/>
            </p:nvSpPr>
            <p:spPr>
              <a:xfrm>
                <a:off x="6296214" y="2005982"/>
                <a:ext cx="2270346" cy="2270346"/>
              </a:xfrm>
              <a:prstGeom prst="ellipse">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grpSp>
        <p:grpSp>
          <p:nvGrpSpPr>
            <p:cNvPr id="16" name="组合 15"/>
            <p:cNvGrpSpPr/>
            <p:nvPr/>
          </p:nvGrpSpPr>
          <p:grpSpPr>
            <a:xfrm>
              <a:off x="6259174" y="1785035"/>
              <a:ext cx="973815" cy="973815"/>
              <a:chOff x="6270303" y="1698582"/>
              <a:chExt cx="1040237" cy="1040237"/>
            </a:xfrm>
          </p:grpSpPr>
          <p:sp>
            <p:nvSpPr>
              <p:cNvPr id="110" name="椭圆 109"/>
              <p:cNvSpPr/>
              <p:nvPr/>
            </p:nvSpPr>
            <p:spPr>
              <a:xfrm>
                <a:off x="6270303" y="1698582"/>
                <a:ext cx="1040237" cy="1040237"/>
              </a:xfrm>
              <a:prstGeom prst="ellipse">
                <a:avLst/>
              </a:prstGeom>
              <a:solidFill>
                <a:schemeClr val="bg1"/>
              </a:solidFill>
              <a:ln>
                <a:noFill/>
              </a:ln>
              <a:effectLst>
                <a:outerShdw blurRad="1397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30" name="Freeform 90"/>
              <p:cNvSpPr>
                <a:spLocks noEditPoints="1"/>
              </p:cNvSpPr>
              <p:nvPr/>
            </p:nvSpPr>
            <p:spPr bwMode="auto">
              <a:xfrm>
                <a:off x="6637119" y="1993904"/>
                <a:ext cx="313090" cy="365708"/>
              </a:xfrm>
              <a:custGeom>
                <a:avLst/>
                <a:gdLst>
                  <a:gd name="T0" fmla="*/ 648868068 w 55"/>
                  <a:gd name="T1" fmla="*/ 713265565 h 64"/>
                  <a:gd name="T2" fmla="*/ 35391805 w 55"/>
                  <a:gd name="T3" fmla="*/ 760814993 h 64"/>
                  <a:gd name="T4" fmla="*/ 0 w 55"/>
                  <a:gd name="T5" fmla="*/ 35664657 h 64"/>
                  <a:gd name="T6" fmla="*/ 412916980 w 55"/>
                  <a:gd name="T7" fmla="*/ 0 h 64"/>
                  <a:gd name="T8" fmla="*/ 613476264 w 55"/>
                  <a:gd name="T9" fmla="*/ 154539953 h 64"/>
                  <a:gd name="T10" fmla="*/ 589879437 w 55"/>
                  <a:gd name="T11" fmla="*/ 261530477 h 64"/>
                  <a:gd name="T12" fmla="*/ 377521741 w 55"/>
                  <a:gd name="T13" fmla="*/ 225865820 h 64"/>
                  <a:gd name="T14" fmla="*/ 47190218 w 55"/>
                  <a:gd name="T15" fmla="*/ 47549429 h 64"/>
                  <a:gd name="T16" fmla="*/ 589879437 w 55"/>
                  <a:gd name="T17" fmla="*/ 701377346 h 64"/>
                  <a:gd name="T18" fmla="*/ 412916980 w 55"/>
                  <a:gd name="T19" fmla="*/ 475508078 h 64"/>
                  <a:gd name="T20" fmla="*/ 530890807 w 55"/>
                  <a:gd name="T21" fmla="*/ 487396297 h 64"/>
                  <a:gd name="T22" fmla="*/ 530890807 w 55"/>
                  <a:gd name="T23" fmla="*/ 511172735 h 64"/>
                  <a:gd name="T24" fmla="*/ 507297415 w 55"/>
                  <a:gd name="T25" fmla="*/ 534949173 h 64"/>
                  <a:gd name="T26" fmla="*/ 235951088 w 55"/>
                  <a:gd name="T27" fmla="*/ 534949173 h 64"/>
                  <a:gd name="T28" fmla="*/ 117977261 w 55"/>
                  <a:gd name="T29" fmla="*/ 641936250 h 64"/>
                  <a:gd name="T30" fmla="*/ 106178848 w 55"/>
                  <a:gd name="T31" fmla="*/ 641936250 h 64"/>
                  <a:gd name="T32" fmla="*/ 188760870 w 55"/>
                  <a:gd name="T33" fmla="*/ 546837393 h 64"/>
                  <a:gd name="T34" fmla="*/ 200559283 w 55"/>
                  <a:gd name="T35" fmla="*/ 546837393 h 64"/>
                  <a:gd name="T36" fmla="*/ 283141306 w 55"/>
                  <a:gd name="T37" fmla="*/ 356632782 h 64"/>
                  <a:gd name="T38" fmla="*/ 294939719 w 55"/>
                  <a:gd name="T39" fmla="*/ 213977601 h 64"/>
                  <a:gd name="T40" fmla="*/ 306738132 w 55"/>
                  <a:gd name="T41" fmla="*/ 213977601 h 64"/>
                  <a:gd name="T42" fmla="*/ 318536545 w 55"/>
                  <a:gd name="T43" fmla="*/ 249642258 h 64"/>
                  <a:gd name="T44" fmla="*/ 318536545 w 55"/>
                  <a:gd name="T45" fmla="*/ 249642258 h 64"/>
                  <a:gd name="T46" fmla="*/ 306738132 w 55"/>
                  <a:gd name="T47" fmla="*/ 344744563 h 64"/>
                  <a:gd name="T48" fmla="*/ 412916980 w 55"/>
                  <a:gd name="T49" fmla="*/ 475508078 h 64"/>
                  <a:gd name="T50" fmla="*/ 129772240 w 55"/>
                  <a:gd name="T51" fmla="*/ 618163259 h 64"/>
                  <a:gd name="T52" fmla="*/ 365726762 w 55"/>
                  <a:gd name="T53" fmla="*/ 475508078 h 64"/>
                  <a:gd name="T54" fmla="*/ 294939719 w 55"/>
                  <a:gd name="T55" fmla="*/ 392293992 h 64"/>
                  <a:gd name="T56" fmla="*/ 247749501 w 55"/>
                  <a:gd name="T57" fmla="*/ 511172735 h 64"/>
                  <a:gd name="T58" fmla="*/ 294939719 w 55"/>
                  <a:gd name="T59" fmla="*/ 285306915 h 64"/>
                  <a:gd name="T60" fmla="*/ 306738132 w 55"/>
                  <a:gd name="T61" fmla="*/ 249642258 h 64"/>
                  <a:gd name="T62" fmla="*/ 306738132 w 55"/>
                  <a:gd name="T63" fmla="*/ 249642258 h 64"/>
                  <a:gd name="T64" fmla="*/ 294939719 w 55"/>
                  <a:gd name="T65" fmla="*/ 237754039 h 64"/>
                  <a:gd name="T66" fmla="*/ 424711958 w 55"/>
                  <a:gd name="T67" fmla="*/ 213977601 h 64"/>
                  <a:gd name="T68" fmla="*/ 578081024 w 55"/>
                  <a:gd name="T69" fmla="*/ 190204610 h 64"/>
                  <a:gd name="T70" fmla="*/ 424711958 w 55"/>
                  <a:gd name="T71" fmla="*/ 47549429 h 64"/>
                  <a:gd name="T72" fmla="*/ 460107198 w 55"/>
                  <a:gd name="T73" fmla="*/ 499284516 h 64"/>
                  <a:gd name="T74" fmla="*/ 519095828 w 55"/>
                  <a:gd name="T75" fmla="*/ 511172735 h 64"/>
                  <a:gd name="T76" fmla="*/ 460107198 w 55"/>
                  <a:gd name="T77" fmla="*/ 499284516 h 6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5" h="64">
                    <a:moveTo>
                      <a:pt x="55" y="19"/>
                    </a:moveTo>
                    <a:cubicBezTo>
                      <a:pt x="55" y="60"/>
                      <a:pt x="55" y="60"/>
                      <a:pt x="55" y="60"/>
                    </a:cubicBezTo>
                    <a:cubicBezTo>
                      <a:pt x="55" y="62"/>
                      <a:pt x="53" y="64"/>
                      <a:pt x="51" y="64"/>
                    </a:cubicBezTo>
                    <a:cubicBezTo>
                      <a:pt x="3" y="64"/>
                      <a:pt x="3" y="64"/>
                      <a:pt x="3" y="64"/>
                    </a:cubicBezTo>
                    <a:cubicBezTo>
                      <a:pt x="1" y="64"/>
                      <a:pt x="0" y="62"/>
                      <a:pt x="0" y="60"/>
                    </a:cubicBezTo>
                    <a:cubicBezTo>
                      <a:pt x="0" y="3"/>
                      <a:pt x="0" y="3"/>
                      <a:pt x="0" y="3"/>
                    </a:cubicBezTo>
                    <a:cubicBezTo>
                      <a:pt x="0" y="1"/>
                      <a:pt x="1" y="0"/>
                      <a:pt x="3" y="0"/>
                    </a:cubicBezTo>
                    <a:cubicBezTo>
                      <a:pt x="35" y="0"/>
                      <a:pt x="35" y="0"/>
                      <a:pt x="35" y="0"/>
                    </a:cubicBezTo>
                    <a:cubicBezTo>
                      <a:pt x="37" y="0"/>
                      <a:pt x="40" y="1"/>
                      <a:pt x="41" y="2"/>
                    </a:cubicBezTo>
                    <a:cubicBezTo>
                      <a:pt x="52" y="13"/>
                      <a:pt x="52" y="13"/>
                      <a:pt x="52" y="13"/>
                    </a:cubicBezTo>
                    <a:cubicBezTo>
                      <a:pt x="53" y="14"/>
                      <a:pt x="55" y="17"/>
                      <a:pt x="55" y="19"/>
                    </a:cubicBezTo>
                    <a:close/>
                    <a:moveTo>
                      <a:pt x="50" y="22"/>
                    </a:moveTo>
                    <a:cubicBezTo>
                      <a:pt x="35" y="22"/>
                      <a:pt x="35" y="22"/>
                      <a:pt x="35" y="22"/>
                    </a:cubicBezTo>
                    <a:cubicBezTo>
                      <a:pt x="33" y="22"/>
                      <a:pt x="32" y="21"/>
                      <a:pt x="32" y="19"/>
                    </a:cubicBezTo>
                    <a:cubicBezTo>
                      <a:pt x="32" y="4"/>
                      <a:pt x="32" y="4"/>
                      <a:pt x="32" y="4"/>
                    </a:cubicBezTo>
                    <a:cubicBezTo>
                      <a:pt x="4" y="4"/>
                      <a:pt x="4" y="4"/>
                      <a:pt x="4" y="4"/>
                    </a:cubicBezTo>
                    <a:cubicBezTo>
                      <a:pt x="4" y="59"/>
                      <a:pt x="4" y="59"/>
                      <a:pt x="4" y="59"/>
                    </a:cubicBezTo>
                    <a:cubicBezTo>
                      <a:pt x="50" y="59"/>
                      <a:pt x="50" y="59"/>
                      <a:pt x="50" y="59"/>
                    </a:cubicBezTo>
                    <a:lnTo>
                      <a:pt x="50" y="22"/>
                    </a:lnTo>
                    <a:close/>
                    <a:moveTo>
                      <a:pt x="35" y="40"/>
                    </a:moveTo>
                    <a:cubicBezTo>
                      <a:pt x="36" y="40"/>
                      <a:pt x="38" y="40"/>
                      <a:pt x="39" y="40"/>
                    </a:cubicBezTo>
                    <a:cubicBezTo>
                      <a:pt x="41" y="40"/>
                      <a:pt x="44" y="40"/>
                      <a:pt x="45" y="41"/>
                    </a:cubicBezTo>
                    <a:cubicBezTo>
                      <a:pt x="45" y="42"/>
                      <a:pt x="46" y="42"/>
                      <a:pt x="45" y="43"/>
                    </a:cubicBezTo>
                    <a:cubicBezTo>
                      <a:pt x="45" y="43"/>
                      <a:pt x="45" y="43"/>
                      <a:pt x="45" y="43"/>
                    </a:cubicBezTo>
                    <a:cubicBezTo>
                      <a:pt x="45" y="43"/>
                      <a:pt x="45" y="43"/>
                      <a:pt x="45" y="43"/>
                    </a:cubicBezTo>
                    <a:cubicBezTo>
                      <a:pt x="45" y="44"/>
                      <a:pt x="44" y="45"/>
                      <a:pt x="43" y="45"/>
                    </a:cubicBezTo>
                    <a:cubicBezTo>
                      <a:pt x="40" y="45"/>
                      <a:pt x="37" y="44"/>
                      <a:pt x="34" y="42"/>
                    </a:cubicBezTo>
                    <a:cubicBezTo>
                      <a:pt x="29" y="43"/>
                      <a:pt x="24" y="44"/>
                      <a:pt x="20" y="45"/>
                    </a:cubicBezTo>
                    <a:cubicBezTo>
                      <a:pt x="16" y="51"/>
                      <a:pt x="13" y="54"/>
                      <a:pt x="11" y="54"/>
                    </a:cubicBezTo>
                    <a:cubicBezTo>
                      <a:pt x="11" y="54"/>
                      <a:pt x="11" y="54"/>
                      <a:pt x="10" y="54"/>
                    </a:cubicBezTo>
                    <a:cubicBezTo>
                      <a:pt x="9" y="54"/>
                      <a:pt x="9" y="54"/>
                      <a:pt x="9" y="54"/>
                    </a:cubicBezTo>
                    <a:cubicBezTo>
                      <a:pt x="9" y="54"/>
                      <a:pt x="9" y="54"/>
                      <a:pt x="9" y="54"/>
                    </a:cubicBezTo>
                    <a:cubicBezTo>
                      <a:pt x="9" y="53"/>
                      <a:pt x="9" y="53"/>
                      <a:pt x="9" y="52"/>
                    </a:cubicBezTo>
                    <a:cubicBezTo>
                      <a:pt x="9" y="51"/>
                      <a:pt x="11" y="48"/>
                      <a:pt x="16" y="46"/>
                    </a:cubicBezTo>
                    <a:cubicBezTo>
                      <a:pt x="16" y="45"/>
                      <a:pt x="16" y="45"/>
                      <a:pt x="16" y="46"/>
                    </a:cubicBezTo>
                    <a:cubicBezTo>
                      <a:pt x="17" y="46"/>
                      <a:pt x="17" y="46"/>
                      <a:pt x="17" y="46"/>
                    </a:cubicBezTo>
                    <a:cubicBezTo>
                      <a:pt x="18" y="44"/>
                      <a:pt x="19" y="42"/>
                      <a:pt x="20" y="39"/>
                    </a:cubicBezTo>
                    <a:cubicBezTo>
                      <a:pt x="22" y="36"/>
                      <a:pt x="23" y="33"/>
                      <a:pt x="24" y="30"/>
                    </a:cubicBezTo>
                    <a:cubicBezTo>
                      <a:pt x="23" y="26"/>
                      <a:pt x="23" y="22"/>
                      <a:pt x="23" y="19"/>
                    </a:cubicBezTo>
                    <a:cubicBezTo>
                      <a:pt x="23" y="18"/>
                      <a:pt x="24" y="18"/>
                      <a:pt x="25" y="18"/>
                    </a:cubicBezTo>
                    <a:cubicBezTo>
                      <a:pt x="25" y="18"/>
                      <a:pt x="25" y="18"/>
                      <a:pt x="25" y="18"/>
                    </a:cubicBezTo>
                    <a:cubicBezTo>
                      <a:pt x="26" y="18"/>
                      <a:pt x="26" y="18"/>
                      <a:pt x="26" y="18"/>
                    </a:cubicBezTo>
                    <a:cubicBezTo>
                      <a:pt x="26" y="18"/>
                      <a:pt x="26" y="18"/>
                      <a:pt x="27" y="18"/>
                    </a:cubicBezTo>
                    <a:cubicBezTo>
                      <a:pt x="27" y="19"/>
                      <a:pt x="27" y="20"/>
                      <a:pt x="27" y="21"/>
                    </a:cubicBezTo>
                    <a:cubicBezTo>
                      <a:pt x="27" y="21"/>
                      <a:pt x="27" y="21"/>
                      <a:pt x="27" y="21"/>
                    </a:cubicBezTo>
                    <a:cubicBezTo>
                      <a:pt x="27" y="21"/>
                      <a:pt x="27" y="21"/>
                      <a:pt x="27" y="21"/>
                    </a:cubicBezTo>
                    <a:cubicBezTo>
                      <a:pt x="27" y="22"/>
                      <a:pt x="27" y="22"/>
                      <a:pt x="27" y="22"/>
                    </a:cubicBezTo>
                    <a:cubicBezTo>
                      <a:pt x="27" y="25"/>
                      <a:pt x="27" y="27"/>
                      <a:pt x="26" y="29"/>
                    </a:cubicBezTo>
                    <a:cubicBezTo>
                      <a:pt x="28" y="33"/>
                      <a:pt x="30" y="36"/>
                      <a:pt x="32" y="38"/>
                    </a:cubicBezTo>
                    <a:cubicBezTo>
                      <a:pt x="33" y="39"/>
                      <a:pt x="34" y="39"/>
                      <a:pt x="35" y="40"/>
                    </a:cubicBezTo>
                    <a:close/>
                    <a:moveTo>
                      <a:pt x="16" y="47"/>
                    </a:moveTo>
                    <a:cubicBezTo>
                      <a:pt x="13" y="49"/>
                      <a:pt x="12" y="51"/>
                      <a:pt x="11" y="52"/>
                    </a:cubicBezTo>
                    <a:cubicBezTo>
                      <a:pt x="12" y="52"/>
                      <a:pt x="14" y="50"/>
                      <a:pt x="16" y="47"/>
                    </a:cubicBezTo>
                    <a:close/>
                    <a:moveTo>
                      <a:pt x="31" y="40"/>
                    </a:moveTo>
                    <a:cubicBezTo>
                      <a:pt x="31" y="40"/>
                      <a:pt x="30" y="40"/>
                      <a:pt x="30" y="40"/>
                    </a:cubicBezTo>
                    <a:cubicBezTo>
                      <a:pt x="28" y="38"/>
                      <a:pt x="27" y="36"/>
                      <a:pt x="25" y="33"/>
                    </a:cubicBezTo>
                    <a:cubicBezTo>
                      <a:pt x="25" y="35"/>
                      <a:pt x="24" y="38"/>
                      <a:pt x="23" y="40"/>
                    </a:cubicBezTo>
                    <a:cubicBezTo>
                      <a:pt x="22" y="41"/>
                      <a:pt x="21" y="42"/>
                      <a:pt x="21" y="43"/>
                    </a:cubicBezTo>
                    <a:cubicBezTo>
                      <a:pt x="24" y="42"/>
                      <a:pt x="28" y="41"/>
                      <a:pt x="31" y="40"/>
                    </a:cubicBezTo>
                    <a:close/>
                    <a:moveTo>
                      <a:pt x="25" y="24"/>
                    </a:moveTo>
                    <a:cubicBezTo>
                      <a:pt x="25" y="24"/>
                      <a:pt x="25" y="23"/>
                      <a:pt x="26" y="23"/>
                    </a:cubicBezTo>
                    <a:cubicBezTo>
                      <a:pt x="26" y="22"/>
                      <a:pt x="26" y="22"/>
                      <a:pt x="26" y="21"/>
                    </a:cubicBezTo>
                    <a:cubicBezTo>
                      <a:pt x="26" y="21"/>
                      <a:pt x="26" y="21"/>
                      <a:pt x="26" y="21"/>
                    </a:cubicBezTo>
                    <a:cubicBezTo>
                      <a:pt x="26" y="21"/>
                      <a:pt x="26" y="21"/>
                      <a:pt x="26" y="21"/>
                    </a:cubicBezTo>
                    <a:cubicBezTo>
                      <a:pt x="26" y="20"/>
                      <a:pt x="26" y="20"/>
                      <a:pt x="25" y="19"/>
                    </a:cubicBezTo>
                    <a:cubicBezTo>
                      <a:pt x="25" y="20"/>
                      <a:pt x="25" y="20"/>
                      <a:pt x="25" y="20"/>
                    </a:cubicBezTo>
                    <a:cubicBezTo>
                      <a:pt x="25" y="21"/>
                      <a:pt x="25" y="22"/>
                      <a:pt x="25" y="24"/>
                    </a:cubicBezTo>
                    <a:close/>
                    <a:moveTo>
                      <a:pt x="36" y="18"/>
                    </a:moveTo>
                    <a:cubicBezTo>
                      <a:pt x="50" y="18"/>
                      <a:pt x="50" y="18"/>
                      <a:pt x="50" y="18"/>
                    </a:cubicBezTo>
                    <a:cubicBezTo>
                      <a:pt x="50" y="17"/>
                      <a:pt x="49" y="17"/>
                      <a:pt x="49" y="16"/>
                    </a:cubicBezTo>
                    <a:cubicBezTo>
                      <a:pt x="38" y="5"/>
                      <a:pt x="38" y="5"/>
                      <a:pt x="38" y="5"/>
                    </a:cubicBezTo>
                    <a:cubicBezTo>
                      <a:pt x="38" y="5"/>
                      <a:pt x="37" y="5"/>
                      <a:pt x="36" y="4"/>
                    </a:cubicBezTo>
                    <a:lnTo>
                      <a:pt x="36" y="18"/>
                    </a:lnTo>
                    <a:close/>
                    <a:moveTo>
                      <a:pt x="39" y="42"/>
                    </a:moveTo>
                    <a:cubicBezTo>
                      <a:pt x="41" y="42"/>
                      <a:pt x="42" y="43"/>
                      <a:pt x="43" y="43"/>
                    </a:cubicBezTo>
                    <a:cubicBezTo>
                      <a:pt x="44" y="43"/>
                      <a:pt x="44" y="43"/>
                      <a:pt x="44" y="43"/>
                    </a:cubicBezTo>
                    <a:cubicBezTo>
                      <a:pt x="44" y="43"/>
                      <a:pt x="44" y="43"/>
                      <a:pt x="44" y="43"/>
                    </a:cubicBezTo>
                    <a:cubicBezTo>
                      <a:pt x="44" y="42"/>
                      <a:pt x="43" y="42"/>
                      <a:pt x="39" y="42"/>
                    </a:cubicBezTo>
                    <a:close/>
                  </a:path>
                </a:pathLst>
              </a:custGeom>
              <a:solidFill>
                <a:schemeClr val="accent1"/>
              </a:solidFill>
              <a:ln>
                <a:noFill/>
              </a:ln>
            </p:spPr>
            <p:txBody>
              <a:bodyPr/>
              <a:lstStyle/>
              <a:p>
                <a:endParaRPr lang="zh-CN" altLang="en-US" dirty="0">
                  <a:latin typeface="阿里巴巴普惠体 M" panose="00020600040101010101" pitchFamily="18" charset="-122"/>
                  <a:ea typeface="阿里巴巴普惠体 M" panose="00020600040101010101" pitchFamily="18" charset="-122"/>
                </a:endParaRPr>
              </a:p>
            </p:txBody>
          </p:sp>
        </p:grpSp>
      </p:grpSp>
      <p:grpSp>
        <p:nvGrpSpPr>
          <p:cNvPr id="5" name="组合 4"/>
          <p:cNvGrpSpPr/>
          <p:nvPr/>
        </p:nvGrpSpPr>
        <p:grpSpPr>
          <a:xfrm>
            <a:off x="8997719" y="1980583"/>
            <a:ext cx="1942023" cy="2078071"/>
            <a:chOff x="8661858" y="1785035"/>
            <a:chExt cx="2369000" cy="2534960"/>
          </a:xfrm>
        </p:grpSpPr>
        <p:grpSp>
          <p:nvGrpSpPr>
            <p:cNvPr id="13" name="组合 12"/>
            <p:cNvGrpSpPr/>
            <p:nvPr/>
          </p:nvGrpSpPr>
          <p:grpSpPr>
            <a:xfrm>
              <a:off x="8661858" y="1950996"/>
              <a:ext cx="2369000" cy="2368999"/>
              <a:chOff x="8836870" y="1875863"/>
              <a:chExt cx="2530586" cy="2530585"/>
            </a:xfrm>
          </p:grpSpPr>
          <p:sp>
            <p:nvSpPr>
              <p:cNvPr id="112" name="椭圆 111"/>
              <p:cNvSpPr/>
              <p:nvPr/>
            </p:nvSpPr>
            <p:spPr>
              <a:xfrm>
                <a:off x="8836870" y="1875863"/>
                <a:ext cx="2530586" cy="25305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13" name="椭圆 112"/>
              <p:cNvSpPr/>
              <p:nvPr/>
            </p:nvSpPr>
            <p:spPr>
              <a:xfrm>
                <a:off x="8966989" y="2005982"/>
                <a:ext cx="2270346" cy="2270346"/>
              </a:xfrm>
              <a:prstGeom prst="ellipse">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grpSp>
        <p:grpSp>
          <p:nvGrpSpPr>
            <p:cNvPr id="17" name="组合 16"/>
            <p:cNvGrpSpPr/>
            <p:nvPr/>
          </p:nvGrpSpPr>
          <p:grpSpPr>
            <a:xfrm>
              <a:off x="8759412" y="1785035"/>
              <a:ext cx="973815" cy="973815"/>
              <a:chOff x="8941078" y="1698582"/>
              <a:chExt cx="1040237" cy="1040237"/>
            </a:xfrm>
          </p:grpSpPr>
          <p:sp>
            <p:nvSpPr>
              <p:cNvPr id="114" name="椭圆 113"/>
              <p:cNvSpPr/>
              <p:nvPr/>
            </p:nvSpPr>
            <p:spPr>
              <a:xfrm>
                <a:off x="8941078" y="1698582"/>
                <a:ext cx="1040237" cy="1040237"/>
              </a:xfrm>
              <a:prstGeom prst="ellipse">
                <a:avLst/>
              </a:prstGeom>
              <a:solidFill>
                <a:schemeClr val="bg1"/>
              </a:solidFill>
              <a:ln>
                <a:noFill/>
              </a:ln>
              <a:effectLst>
                <a:outerShdw blurRad="1397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29" name="Freeform 75"/>
              <p:cNvSpPr>
                <a:spLocks noEditPoints="1"/>
              </p:cNvSpPr>
              <p:nvPr/>
            </p:nvSpPr>
            <p:spPr bwMode="auto">
              <a:xfrm>
                <a:off x="9267815" y="2051048"/>
                <a:ext cx="391142" cy="303908"/>
              </a:xfrm>
              <a:custGeom>
                <a:avLst/>
                <a:gdLst>
                  <a:gd name="T0" fmla="*/ 760814993 w 64"/>
                  <a:gd name="T1" fmla="*/ 529111845 h 50"/>
                  <a:gd name="T2" fmla="*/ 689489126 w 64"/>
                  <a:gd name="T3" fmla="*/ 587902050 h 50"/>
                  <a:gd name="T4" fmla="*/ 59437648 w 64"/>
                  <a:gd name="T5" fmla="*/ 587902050 h 50"/>
                  <a:gd name="T6" fmla="*/ 0 w 64"/>
                  <a:gd name="T7" fmla="*/ 529111845 h 50"/>
                  <a:gd name="T8" fmla="*/ 0 w 64"/>
                  <a:gd name="T9" fmla="*/ 70548246 h 50"/>
                  <a:gd name="T10" fmla="*/ 59437648 w 64"/>
                  <a:gd name="T11" fmla="*/ 0 h 50"/>
                  <a:gd name="T12" fmla="*/ 689489126 w 64"/>
                  <a:gd name="T13" fmla="*/ 0 h 50"/>
                  <a:gd name="T14" fmla="*/ 760814993 w 64"/>
                  <a:gd name="T15" fmla="*/ 70548246 h 50"/>
                  <a:gd name="T16" fmla="*/ 760814993 w 64"/>
                  <a:gd name="T17" fmla="*/ 529111845 h 50"/>
                  <a:gd name="T18" fmla="*/ 689489126 w 64"/>
                  <a:gd name="T19" fmla="*/ 58790205 h 50"/>
                  <a:gd name="T20" fmla="*/ 59437648 w 64"/>
                  <a:gd name="T21" fmla="*/ 58790205 h 50"/>
                  <a:gd name="T22" fmla="*/ 47549429 w 64"/>
                  <a:gd name="T23" fmla="*/ 70548246 h 50"/>
                  <a:gd name="T24" fmla="*/ 118878743 w 64"/>
                  <a:gd name="T25" fmla="*/ 188128656 h 50"/>
                  <a:gd name="T26" fmla="*/ 285306915 w 64"/>
                  <a:gd name="T27" fmla="*/ 317467107 h 50"/>
                  <a:gd name="T28" fmla="*/ 380409221 w 64"/>
                  <a:gd name="T29" fmla="*/ 376257312 h 50"/>
                  <a:gd name="T30" fmla="*/ 380409221 w 64"/>
                  <a:gd name="T31" fmla="*/ 376257312 h 50"/>
                  <a:gd name="T32" fmla="*/ 380409221 w 64"/>
                  <a:gd name="T33" fmla="*/ 376257312 h 50"/>
                  <a:gd name="T34" fmla="*/ 475508078 w 64"/>
                  <a:gd name="T35" fmla="*/ 317467107 h 50"/>
                  <a:gd name="T36" fmla="*/ 641936250 w 64"/>
                  <a:gd name="T37" fmla="*/ 188128656 h 50"/>
                  <a:gd name="T38" fmla="*/ 701377346 w 64"/>
                  <a:gd name="T39" fmla="*/ 82306287 h 50"/>
                  <a:gd name="T40" fmla="*/ 689489126 w 64"/>
                  <a:gd name="T41" fmla="*/ 58790205 h 50"/>
                  <a:gd name="T42" fmla="*/ 701377346 w 64"/>
                  <a:gd name="T43" fmla="*/ 199886697 h 50"/>
                  <a:gd name="T44" fmla="*/ 677600907 w 64"/>
                  <a:gd name="T45" fmla="*/ 235160820 h 50"/>
                  <a:gd name="T46" fmla="*/ 487396297 w 64"/>
                  <a:gd name="T47" fmla="*/ 376257312 h 50"/>
                  <a:gd name="T48" fmla="*/ 380409221 w 64"/>
                  <a:gd name="T49" fmla="*/ 435047517 h 50"/>
                  <a:gd name="T50" fmla="*/ 380409221 w 64"/>
                  <a:gd name="T51" fmla="*/ 435047517 h 50"/>
                  <a:gd name="T52" fmla="*/ 380409221 w 64"/>
                  <a:gd name="T53" fmla="*/ 435047517 h 50"/>
                  <a:gd name="T54" fmla="*/ 261530477 w 64"/>
                  <a:gd name="T55" fmla="*/ 376257312 h 50"/>
                  <a:gd name="T56" fmla="*/ 83214086 w 64"/>
                  <a:gd name="T57" fmla="*/ 235160820 h 50"/>
                  <a:gd name="T58" fmla="*/ 47549429 w 64"/>
                  <a:gd name="T59" fmla="*/ 199886697 h 50"/>
                  <a:gd name="T60" fmla="*/ 47549429 w 64"/>
                  <a:gd name="T61" fmla="*/ 529111845 h 50"/>
                  <a:gd name="T62" fmla="*/ 59437648 w 64"/>
                  <a:gd name="T63" fmla="*/ 540869886 h 50"/>
                  <a:gd name="T64" fmla="*/ 689489126 w 64"/>
                  <a:gd name="T65" fmla="*/ 540869886 h 50"/>
                  <a:gd name="T66" fmla="*/ 701377346 w 64"/>
                  <a:gd name="T67" fmla="*/ 529111845 h 50"/>
                  <a:gd name="T68" fmla="*/ 701377346 w 64"/>
                  <a:gd name="T69" fmla="*/ 199886697 h 5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64" h="50">
                    <a:moveTo>
                      <a:pt x="64" y="45"/>
                    </a:moveTo>
                    <a:cubicBezTo>
                      <a:pt x="64" y="48"/>
                      <a:pt x="61" y="50"/>
                      <a:pt x="58" y="50"/>
                    </a:cubicBezTo>
                    <a:cubicBezTo>
                      <a:pt x="5" y="50"/>
                      <a:pt x="5" y="50"/>
                      <a:pt x="5" y="50"/>
                    </a:cubicBezTo>
                    <a:cubicBezTo>
                      <a:pt x="2" y="50"/>
                      <a:pt x="0" y="48"/>
                      <a:pt x="0" y="45"/>
                    </a:cubicBezTo>
                    <a:cubicBezTo>
                      <a:pt x="0" y="6"/>
                      <a:pt x="0" y="6"/>
                      <a:pt x="0" y="6"/>
                    </a:cubicBezTo>
                    <a:cubicBezTo>
                      <a:pt x="0" y="3"/>
                      <a:pt x="2" y="0"/>
                      <a:pt x="5" y="0"/>
                    </a:cubicBezTo>
                    <a:cubicBezTo>
                      <a:pt x="58" y="0"/>
                      <a:pt x="58" y="0"/>
                      <a:pt x="58" y="0"/>
                    </a:cubicBezTo>
                    <a:cubicBezTo>
                      <a:pt x="61" y="0"/>
                      <a:pt x="64" y="3"/>
                      <a:pt x="64" y="6"/>
                    </a:cubicBezTo>
                    <a:lnTo>
                      <a:pt x="64" y="45"/>
                    </a:lnTo>
                    <a:close/>
                    <a:moveTo>
                      <a:pt x="58" y="5"/>
                    </a:moveTo>
                    <a:cubicBezTo>
                      <a:pt x="5" y="5"/>
                      <a:pt x="5" y="5"/>
                      <a:pt x="5" y="5"/>
                    </a:cubicBezTo>
                    <a:cubicBezTo>
                      <a:pt x="5" y="5"/>
                      <a:pt x="4" y="5"/>
                      <a:pt x="4" y="6"/>
                    </a:cubicBezTo>
                    <a:cubicBezTo>
                      <a:pt x="4" y="10"/>
                      <a:pt x="6" y="13"/>
                      <a:pt x="10" y="16"/>
                    </a:cubicBezTo>
                    <a:cubicBezTo>
                      <a:pt x="14" y="20"/>
                      <a:pt x="19" y="23"/>
                      <a:pt x="24" y="27"/>
                    </a:cubicBezTo>
                    <a:cubicBezTo>
                      <a:pt x="26" y="29"/>
                      <a:pt x="29" y="32"/>
                      <a:pt x="32" y="32"/>
                    </a:cubicBezTo>
                    <a:cubicBezTo>
                      <a:pt x="32" y="32"/>
                      <a:pt x="32" y="32"/>
                      <a:pt x="32" y="32"/>
                    </a:cubicBezTo>
                    <a:cubicBezTo>
                      <a:pt x="32" y="32"/>
                      <a:pt x="32" y="32"/>
                      <a:pt x="32" y="32"/>
                    </a:cubicBezTo>
                    <a:cubicBezTo>
                      <a:pt x="34" y="32"/>
                      <a:pt x="38" y="29"/>
                      <a:pt x="40" y="27"/>
                    </a:cubicBezTo>
                    <a:cubicBezTo>
                      <a:pt x="44" y="23"/>
                      <a:pt x="49" y="20"/>
                      <a:pt x="54" y="16"/>
                    </a:cubicBezTo>
                    <a:cubicBezTo>
                      <a:pt x="56" y="14"/>
                      <a:pt x="59" y="10"/>
                      <a:pt x="59" y="7"/>
                    </a:cubicBezTo>
                    <a:cubicBezTo>
                      <a:pt x="59" y="6"/>
                      <a:pt x="59" y="5"/>
                      <a:pt x="58" y="5"/>
                    </a:cubicBezTo>
                    <a:close/>
                    <a:moveTo>
                      <a:pt x="59" y="17"/>
                    </a:moveTo>
                    <a:cubicBezTo>
                      <a:pt x="58" y="18"/>
                      <a:pt x="58" y="19"/>
                      <a:pt x="57" y="20"/>
                    </a:cubicBezTo>
                    <a:cubicBezTo>
                      <a:pt x="52" y="24"/>
                      <a:pt x="46" y="28"/>
                      <a:pt x="41" y="32"/>
                    </a:cubicBezTo>
                    <a:cubicBezTo>
                      <a:pt x="39" y="34"/>
                      <a:pt x="36" y="37"/>
                      <a:pt x="32" y="37"/>
                    </a:cubicBezTo>
                    <a:cubicBezTo>
                      <a:pt x="32" y="37"/>
                      <a:pt x="32" y="37"/>
                      <a:pt x="32" y="37"/>
                    </a:cubicBezTo>
                    <a:cubicBezTo>
                      <a:pt x="32" y="37"/>
                      <a:pt x="32" y="37"/>
                      <a:pt x="32" y="37"/>
                    </a:cubicBezTo>
                    <a:cubicBezTo>
                      <a:pt x="28" y="37"/>
                      <a:pt x="25" y="34"/>
                      <a:pt x="22" y="32"/>
                    </a:cubicBezTo>
                    <a:cubicBezTo>
                      <a:pt x="17" y="28"/>
                      <a:pt x="12" y="24"/>
                      <a:pt x="7" y="20"/>
                    </a:cubicBezTo>
                    <a:cubicBezTo>
                      <a:pt x="6" y="19"/>
                      <a:pt x="5" y="18"/>
                      <a:pt x="4" y="17"/>
                    </a:cubicBezTo>
                    <a:cubicBezTo>
                      <a:pt x="4" y="45"/>
                      <a:pt x="4" y="45"/>
                      <a:pt x="4" y="45"/>
                    </a:cubicBezTo>
                    <a:cubicBezTo>
                      <a:pt x="4" y="45"/>
                      <a:pt x="5" y="46"/>
                      <a:pt x="5" y="46"/>
                    </a:cubicBezTo>
                    <a:cubicBezTo>
                      <a:pt x="58" y="46"/>
                      <a:pt x="58" y="46"/>
                      <a:pt x="58" y="46"/>
                    </a:cubicBezTo>
                    <a:cubicBezTo>
                      <a:pt x="59" y="46"/>
                      <a:pt x="59" y="45"/>
                      <a:pt x="59" y="45"/>
                    </a:cubicBezTo>
                    <a:lnTo>
                      <a:pt x="59" y="17"/>
                    </a:lnTo>
                    <a:close/>
                  </a:path>
                </a:pathLst>
              </a:custGeom>
              <a:solidFill>
                <a:schemeClr val="accent2"/>
              </a:solidFill>
              <a:ln>
                <a:noFill/>
              </a:ln>
            </p:spPr>
            <p:txBody>
              <a:bodyPr/>
              <a:lstStyle/>
              <a:p>
                <a:endParaRPr lang="zh-CN" altLang="en-US" dirty="0">
                  <a:latin typeface="阿里巴巴普惠体 M" panose="00020600040101010101" pitchFamily="18" charset="-122"/>
                  <a:ea typeface="阿里巴巴普惠体 M" panose="00020600040101010101" pitchFamily="18" charset="-122"/>
                </a:endParaRPr>
              </a:p>
            </p:txBody>
          </p:sp>
        </p:grpSp>
      </p:grpSp>
      <p:grpSp>
        <p:nvGrpSpPr>
          <p:cNvPr id="58" name="组合 57"/>
          <p:cNvGrpSpPr/>
          <p:nvPr/>
        </p:nvGrpSpPr>
        <p:grpSpPr>
          <a:xfrm>
            <a:off x="3485515" y="4458335"/>
            <a:ext cx="2752725" cy="1322413"/>
            <a:chOff x="7483989" y="3339882"/>
            <a:chExt cx="2159641" cy="767387"/>
          </a:xfrm>
        </p:grpSpPr>
        <p:sp>
          <p:nvSpPr>
            <p:cNvPr id="59" name="矩形 58"/>
            <p:cNvSpPr/>
            <p:nvPr/>
          </p:nvSpPr>
          <p:spPr>
            <a:xfrm>
              <a:off x="7483990" y="3669139"/>
              <a:ext cx="2159640" cy="438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对于成员的进度需要进行定期跟进，并且需要对于检查成果进行对应的结果检查。</a:t>
              </a:r>
              <a:endPar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60" name="矩形 59"/>
            <p:cNvSpPr/>
            <p:nvPr/>
          </p:nvSpPr>
          <p:spPr>
            <a:xfrm>
              <a:off x="7483989" y="3339882"/>
              <a:ext cx="2050552" cy="26715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互相监督并检查</a:t>
              </a:r>
              <a:r>
                <a:rPr lang="zh-CN" altLang="en-US" sz="2000"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成果</a:t>
              </a:r>
              <a:endParaRPr lang="zh-CN" altLang="en-US" sz="2000" b="1"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grpSp>
      <p:grpSp>
        <p:nvGrpSpPr>
          <p:cNvPr id="61" name="组合 60"/>
          <p:cNvGrpSpPr/>
          <p:nvPr/>
        </p:nvGrpSpPr>
        <p:grpSpPr>
          <a:xfrm>
            <a:off x="6387465" y="4458335"/>
            <a:ext cx="2754630" cy="1322746"/>
            <a:chOff x="7483989" y="3339882"/>
            <a:chExt cx="2159641" cy="1062102"/>
          </a:xfrm>
        </p:grpSpPr>
        <p:sp>
          <p:nvSpPr>
            <p:cNvPr id="62" name="矩形 61"/>
            <p:cNvSpPr/>
            <p:nvPr/>
          </p:nvSpPr>
          <p:spPr>
            <a:xfrm>
              <a:off x="7483990" y="3795743"/>
              <a:ext cx="2159640" cy="60624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对于存在的问题统一汇总，定期处理并且对于问题进行汇总作为踩坑的</a:t>
              </a:r>
              <a:r>
                <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收获</a:t>
              </a:r>
              <a:endPar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63" name="矩形 62"/>
            <p:cNvSpPr/>
            <p:nvPr/>
          </p:nvSpPr>
          <p:spPr>
            <a:xfrm>
              <a:off x="7483989" y="3339882"/>
              <a:ext cx="2050552" cy="36965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定期答疑并总结</a:t>
              </a:r>
              <a:r>
                <a:rPr lang="zh-CN" altLang="en-US" sz="2000"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收获</a:t>
              </a:r>
              <a:endParaRPr lang="zh-CN" altLang="en-US" sz="2000" b="1"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grpSp>
      <p:grpSp>
        <p:nvGrpSpPr>
          <p:cNvPr id="64" name="组合 63"/>
          <p:cNvGrpSpPr/>
          <p:nvPr/>
        </p:nvGrpSpPr>
        <p:grpSpPr>
          <a:xfrm>
            <a:off x="9077960" y="4458335"/>
            <a:ext cx="2697480" cy="1173404"/>
            <a:chOff x="7483989" y="3339882"/>
            <a:chExt cx="2159641" cy="804480"/>
          </a:xfrm>
        </p:grpSpPr>
        <p:sp>
          <p:nvSpPr>
            <p:cNvPr id="65" name="矩形 64"/>
            <p:cNvSpPr/>
            <p:nvPr/>
          </p:nvSpPr>
          <p:spPr>
            <a:xfrm>
              <a:off x="7483990" y="3778666"/>
              <a:ext cx="2159640" cy="365696"/>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对于验收的成果进行验收，并且进行测试以及错误的问题</a:t>
              </a:r>
              <a:r>
                <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处理</a:t>
              </a:r>
              <a:endPar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66" name="矩形 65"/>
            <p:cNvSpPr/>
            <p:nvPr/>
          </p:nvSpPr>
          <p:spPr>
            <a:xfrm>
              <a:off x="7483989" y="3339882"/>
              <a:ext cx="2050552" cy="3156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验收成果并全面</a:t>
              </a:r>
              <a:r>
                <a:rPr lang="zh-CN" altLang="en-US" sz="2000"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测试</a:t>
              </a:r>
              <a:endParaRPr lang="zh-CN" altLang="en-US" sz="2000" b="1"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grpSp>
      <p:sp>
        <p:nvSpPr>
          <p:cNvPr id="67" name="文本框 66"/>
          <p:cNvSpPr txBox="1"/>
          <p:nvPr/>
        </p:nvSpPr>
        <p:spPr>
          <a:xfrm>
            <a:off x="1631898" y="2775990"/>
            <a:ext cx="1670174" cy="76944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panose="020B0503020204020204" charset="-122"/>
              </a:rPr>
              <a:t>01</a:t>
            </a:r>
            <a:endParaRPr kumimoji="0" lang="zh-CN" altLang="en-US"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panose="020B0503020204020204" charset="-122"/>
            </a:endParaRPr>
          </a:p>
        </p:txBody>
      </p:sp>
      <p:sp>
        <p:nvSpPr>
          <p:cNvPr id="68" name="文本框 67"/>
          <p:cNvSpPr txBox="1"/>
          <p:nvPr/>
        </p:nvSpPr>
        <p:spPr>
          <a:xfrm>
            <a:off x="4133440" y="2775990"/>
            <a:ext cx="1670174" cy="76944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panose="020B0503020204020204" charset="-122"/>
              </a:rPr>
              <a:t>02</a:t>
            </a:r>
            <a:endParaRPr kumimoji="0" lang="zh-CN" altLang="en-US"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panose="020B0503020204020204" charset="-122"/>
            </a:endParaRPr>
          </a:p>
        </p:txBody>
      </p:sp>
      <p:sp>
        <p:nvSpPr>
          <p:cNvPr id="69" name="文本框 68"/>
          <p:cNvSpPr txBox="1"/>
          <p:nvPr/>
        </p:nvSpPr>
        <p:spPr>
          <a:xfrm>
            <a:off x="6623566" y="2775990"/>
            <a:ext cx="1670174" cy="76944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panose="020B0503020204020204" charset="-122"/>
              </a:rPr>
              <a:t>03</a:t>
            </a:r>
            <a:endParaRPr kumimoji="0" lang="zh-CN" altLang="en-US"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panose="020B0503020204020204" charset="-122"/>
            </a:endParaRPr>
          </a:p>
        </p:txBody>
      </p:sp>
      <p:sp>
        <p:nvSpPr>
          <p:cNvPr id="70" name="文本框 69"/>
          <p:cNvSpPr txBox="1"/>
          <p:nvPr/>
        </p:nvSpPr>
        <p:spPr>
          <a:xfrm>
            <a:off x="9141954" y="2775990"/>
            <a:ext cx="1670174" cy="76944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panose="020B0503020204020204" charset="-122"/>
              </a:rPr>
              <a:t>04</a:t>
            </a:r>
            <a:endParaRPr kumimoji="0" lang="zh-CN" altLang="en-US"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panose="020B0503020204020204" charset="-122"/>
            </a:endParaRPr>
          </a:p>
        </p:txBody>
      </p:sp>
      <p:sp>
        <p:nvSpPr>
          <p:cNvPr id="47" name="文本框 46"/>
          <p:cNvSpPr txBox="1"/>
          <p:nvPr/>
        </p:nvSpPr>
        <p:spPr>
          <a:xfrm>
            <a:off x="1740535" y="450850"/>
            <a:ext cx="897890" cy="52197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反思</a:t>
            </a:r>
            <a:endParaRPr lang="zh-CN" altLang="en-US" sz="2800" b="1" dirty="0">
              <a:solidFill>
                <a:schemeClr val="accent2"/>
              </a:solidFill>
              <a:latin typeface="阿里巴巴普惠体 M" panose="00020600040101010101" pitchFamily="18" charset="-122"/>
              <a:ea typeface="阿里巴巴普惠体 M" panose="00020600040101010101" pitchFamily="18" charset="-122"/>
            </a:endParaRPr>
          </a:p>
        </p:txBody>
      </p:sp>
      <p:sp>
        <p:nvSpPr>
          <p:cNvPr id="49"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5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4000">
        <p14:gallery dir="l"/>
      </p:transition>
    </mc:Choice>
    <mc:Fallback>
      <p:transition spd="slow" advTm="4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17"/>
          <p:cNvSpPr/>
          <p:nvPr/>
        </p:nvSpPr>
        <p:spPr>
          <a:xfrm rot="2700000">
            <a:off x="3117460" y="-89875"/>
            <a:ext cx="7004023" cy="7037748"/>
          </a:xfrm>
          <a:custGeom>
            <a:avLst/>
            <a:gdLst>
              <a:gd name="connsiteX0" fmla="*/ 0 w 7004023"/>
              <a:gd name="connsiteY0" fmla="*/ 2171546 h 7037748"/>
              <a:gd name="connsiteX1" fmla="*/ 1740201 w 7004023"/>
              <a:gd name="connsiteY1" fmla="*/ 431345 h 7037748"/>
              <a:gd name="connsiteX2" fmla="*/ 1740202 w 7004023"/>
              <a:gd name="connsiteY2" fmla="*/ 431345 h 7037748"/>
              <a:gd name="connsiteX3" fmla="*/ 2171547 w 7004023"/>
              <a:gd name="connsiteY3" fmla="*/ 0 h 7037748"/>
              <a:gd name="connsiteX4" fmla="*/ 6358431 w 7004023"/>
              <a:gd name="connsiteY4" fmla="*/ 0 h 7037748"/>
              <a:gd name="connsiteX5" fmla="*/ 7004023 w 7004023"/>
              <a:gd name="connsiteY5" fmla="*/ 645592 h 7037748"/>
              <a:gd name="connsiteX6" fmla="*/ 7004022 w 7004023"/>
              <a:gd name="connsiteY6" fmla="*/ 4866202 h 7037748"/>
              <a:gd name="connsiteX7" fmla="*/ 5263822 w 7004023"/>
              <a:gd name="connsiteY7" fmla="*/ 6606403 h 7037748"/>
              <a:gd name="connsiteX8" fmla="*/ 5263822 w 7004023"/>
              <a:gd name="connsiteY8" fmla="*/ 6606401 h 7037748"/>
              <a:gd name="connsiteX9" fmla="*/ 4832475 w 7004023"/>
              <a:gd name="connsiteY9" fmla="*/ 7037748 h 7037748"/>
              <a:gd name="connsiteX10" fmla="*/ 4832474 w 7004023"/>
              <a:gd name="connsiteY10" fmla="*/ 2171546 h 703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04023" h="7037748">
                <a:moveTo>
                  <a:pt x="0" y="2171546"/>
                </a:moveTo>
                <a:lnTo>
                  <a:pt x="1740201" y="431345"/>
                </a:lnTo>
                <a:lnTo>
                  <a:pt x="1740202" y="431345"/>
                </a:lnTo>
                <a:lnTo>
                  <a:pt x="2171547" y="0"/>
                </a:lnTo>
                <a:lnTo>
                  <a:pt x="6358431" y="0"/>
                </a:lnTo>
                <a:cubicBezTo>
                  <a:pt x="6714981" y="0"/>
                  <a:pt x="7004023" y="289042"/>
                  <a:pt x="7004023" y="645592"/>
                </a:cubicBezTo>
                <a:lnTo>
                  <a:pt x="7004022" y="4866202"/>
                </a:lnTo>
                <a:lnTo>
                  <a:pt x="5263822" y="6606403"/>
                </a:lnTo>
                <a:lnTo>
                  <a:pt x="5263822" y="6606401"/>
                </a:lnTo>
                <a:lnTo>
                  <a:pt x="4832475" y="7037748"/>
                </a:lnTo>
                <a:lnTo>
                  <a:pt x="4832474" y="2171546"/>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4" name="文本框 23"/>
          <p:cNvSpPr txBox="1"/>
          <p:nvPr/>
        </p:nvSpPr>
        <p:spPr>
          <a:xfrm>
            <a:off x="871006" y="2804367"/>
            <a:ext cx="6299200" cy="922020"/>
          </a:xfrm>
          <a:prstGeom prst="rect">
            <a:avLst/>
          </a:prstGeom>
          <a:noFill/>
        </p:spPr>
        <p:txBody>
          <a:bodyPr wrap="square" rtlCol="0">
            <a:spAutoFit/>
            <a:scene3d>
              <a:camera prst="orthographicFront"/>
              <a:lightRig rig="threePt" dir="t"/>
            </a:scene3d>
            <a:sp3d contourW="12700"/>
          </a:bodyPr>
          <a:lstStyle/>
          <a:p>
            <a:r>
              <a:rPr lang="zh-CN" altLang="en-US" sz="5400" b="1" dirty="0">
                <a:solidFill>
                  <a:schemeClr val="tx1">
                    <a:lumMod val="75000"/>
                    <a:lumOff val="25000"/>
                  </a:schemeClr>
                </a:solidFill>
                <a:latin typeface="Century Gothic" panose="020B0502020202020204" pitchFamily="34" charset="0"/>
                <a:ea typeface="阿里巴巴普惠体 M" panose="00020600040101010101" pitchFamily="18" charset="-122"/>
              </a:rPr>
              <a:t>谢谢</a:t>
            </a:r>
            <a:r>
              <a:rPr lang="zh-CN" altLang="en-US" sz="5400" b="1" dirty="0">
                <a:solidFill>
                  <a:schemeClr val="tx1">
                    <a:lumMod val="75000"/>
                    <a:lumOff val="25000"/>
                  </a:schemeClr>
                </a:solidFill>
                <a:latin typeface="Century Gothic" panose="020B0502020202020204" pitchFamily="34" charset="0"/>
                <a:ea typeface="阿里巴巴普惠体 M" panose="00020600040101010101" pitchFamily="18" charset="-122"/>
              </a:rPr>
              <a:t>观看</a:t>
            </a:r>
            <a:endParaRPr lang="zh-CN" altLang="en-US" sz="5400" b="1" dirty="0">
              <a:solidFill>
                <a:schemeClr val="tx1">
                  <a:lumMod val="75000"/>
                  <a:lumOff val="25000"/>
                </a:schemeClr>
              </a:solidFill>
              <a:latin typeface="Century Gothic" panose="020B0502020202020204" pitchFamily="34" charset="0"/>
              <a:ea typeface="阿里巴巴普惠体 M" panose="00020600040101010101" pitchFamily="18" charset="-122"/>
            </a:endParaRPr>
          </a:p>
        </p:txBody>
      </p:sp>
      <p:sp>
        <p:nvSpPr>
          <p:cNvPr id="32" name="任意多边形 31"/>
          <p:cNvSpPr/>
          <p:nvPr/>
        </p:nvSpPr>
        <p:spPr>
          <a:xfrm rot="2700000">
            <a:off x="1301417" y="5457574"/>
            <a:ext cx="707075" cy="71060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grpSp>
        <p:nvGrpSpPr>
          <p:cNvPr id="2" name="组合 1"/>
          <p:cNvGrpSpPr/>
          <p:nvPr/>
        </p:nvGrpSpPr>
        <p:grpSpPr>
          <a:xfrm rot="10800000">
            <a:off x="5370195" y="267335"/>
            <a:ext cx="6722110" cy="6412230"/>
            <a:chOff x="7771" y="701"/>
            <a:chExt cx="10586" cy="10098"/>
          </a:xfrm>
        </p:grpSpPr>
        <p:sp>
          <p:nvSpPr>
            <p:cNvPr id="29" name="任意多边形 28"/>
            <p:cNvSpPr/>
            <p:nvPr/>
          </p:nvSpPr>
          <p:spPr>
            <a:xfrm rot="2700000">
              <a:off x="14693" y="1444"/>
              <a:ext cx="2237" cy="2248"/>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2" name="任意多边形 21"/>
            <p:cNvSpPr/>
            <p:nvPr/>
          </p:nvSpPr>
          <p:spPr>
            <a:xfrm rot="2700000">
              <a:off x="9604" y="3919"/>
              <a:ext cx="6856" cy="6664"/>
            </a:xfrm>
            <a:custGeom>
              <a:avLst/>
              <a:gdLst>
                <a:gd name="connsiteX0" fmla="*/ 0 w 4353560"/>
                <a:gd name="connsiteY0" fmla="*/ 1105934 h 4231886"/>
                <a:gd name="connsiteX1" fmla="*/ 1105935 w 4353560"/>
                <a:gd name="connsiteY1" fmla="*/ 0 h 4231886"/>
                <a:gd name="connsiteX2" fmla="*/ 3943273 w 4353560"/>
                <a:gd name="connsiteY2" fmla="*/ 0 h 4231886"/>
                <a:gd name="connsiteX3" fmla="*/ 4353560 w 4353560"/>
                <a:gd name="connsiteY3" fmla="*/ 410287 h 4231886"/>
                <a:gd name="connsiteX4" fmla="*/ 4353560 w 4353560"/>
                <a:gd name="connsiteY4" fmla="*/ 3125951 h 4231886"/>
                <a:gd name="connsiteX5" fmla="*/ 3247625 w 4353560"/>
                <a:gd name="connsiteY5" fmla="*/ 4231886 h 4231886"/>
                <a:gd name="connsiteX6" fmla="*/ 3247625 w 4353560"/>
                <a:gd name="connsiteY6" fmla="*/ 1105934 h 4231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3560" h="4231886">
                  <a:moveTo>
                    <a:pt x="0" y="1105934"/>
                  </a:moveTo>
                  <a:lnTo>
                    <a:pt x="1105935" y="0"/>
                  </a:lnTo>
                  <a:lnTo>
                    <a:pt x="3943273" y="0"/>
                  </a:lnTo>
                  <a:cubicBezTo>
                    <a:pt x="4169868" y="0"/>
                    <a:pt x="4353560" y="183692"/>
                    <a:pt x="4353560" y="410287"/>
                  </a:cubicBezTo>
                  <a:lnTo>
                    <a:pt x="4353560" y="3125951"/>
                  </a:lnTo>
                  <a:lnTo>
                    <a:pt x="3247625" y="4231886"/>
                  </a:lnTo>
                  <a:lnTo>
                    <a:pt x="3247625" y="1105934"/>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0" name="任意多边形 19"/>
            <p:cNvSpPr/>
            <p:nvPr/>
          </p:nvSpPr>
          <p:spPr>
            <a:xfrm rot="2700000">
              <a:off x="8302" y="683"/>
              <a:ext cx="7412" cy="7449"/>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30" name="任意多边形 29"/>
            <p:cNvSpPr/>
            <p:nvPr/>
          </p:nvSpPr>
          <p:spPr>
            <a:xfrm rot="2700000">
              <a:off x="16901" y="9343"/>
              <a:ext cx="1452" cy="1460"/>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2">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33" name="任意多边形 32"/>
            <p:cNvSpPr/>
            <p:nvPr/>
          </p:nvSpPr>
          <p:spPr>
            <a:xfrm rot="2700000">
              <a:off x="7772" y="733"/>
              <a:ext cx="558" cy="561"/>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grpSp>
      <p:grpSp>
        <p:nvGrpSpPr>
          <p:cNvPr id="41" name="组合 40"/>
          <p:cNvGrpSpPr/>
          <p:nvPr/>
        </p:nvGrpSpPr>
        <p:grpSpPr>
          <a:xfrm>
            <a:off x="458272" y="546208"/>
            <a:ext cx="311151" cy="194270"/>
            <a:chOff x="207558" y="206734"/>
            <a:chExt cx="380545" cy="157163"/>
          </a:xfrm>
        </p:grpSpPr>
        <p:cxnSp>
          <p:nvCxnSpPr>
            <p:cNvPr id="35" name="直接连接符 34"/>
            <p:cNvCxnSpPr/>
            <p:nvPr/>
          </p:nvCxnSpPr>
          <p:spPr>
            <a:xfrm>
              <a:off x="207558" y="206734"/>
              <a:ext cx="380545" cy="0"/>
            </a:xfrm>
            <a:prstGeom prst="line">
              <a:avLst/>
            </a:prstGeom>
            <a:ln w="38100" cap="rnd">
              <a:solidFill>
                <a:srgbClr val="5D999F"/>
              </a:solidFill>
              <a:roun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07558" y="285316"/>
              <a:ext cx="380545" cy="0"/>
            </a:xfrm>
            <a:prstGeom prst="line">
              <a:avLst/>
            </a:prstGeom>
            <a:ln w="38100" cap="rnd">
              <a:solidFill>
                <a:srgbClr val="5D999F"/>
              </a:solidFill>
              <a:roun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07558" y="363897"/>
              <a:ext cx="380545" cy="0"/>
            </a:xfrm>
            <a:prstGeom prst="line">
              <a:avLst/>
            </a:prstGeom>
            <a:ln w="38100" cap="rnd">
              <a:solidFill>
                <a:srgbClr val="5D999F"/>
              </a:solidFill>
              <a:round/>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600" advTm="4000">
        <p14:gallery dir="l"/>
      </p:transition>
    </mc:Choice>
    <mc:Fallback>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nodePh="1">
                                  <p:stCondLst>
                                    <p:cond delay="0"/>
                                  </p:stCondLst>
                                  <p:endCondLst>
                                    <p:cond evt="begin" delay="0">
                                      <p:tn val="5"/>
                                    </p:cond>
                                  </p:end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75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0-#ppt_w/2"/>
                                          </p:val>
                                        </p:tav>
                                        <p:tav tm="100000">
                                          <p:val>
                                            <p:strVal val="#ppt_x"/>
                                          </p:val>
                                        </p:tav>
                                      </p:tavLst>
                                    </p:anim>
                                    <p:anim calcmode="lin" valueType="num">
                                      <p:cBhvr additive="base">
                                        <p:cTn id="12" dur="500" fill="hold"/>
                                        <p:tgtEl>
                                          <p:spTgt spid="3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53" presetClass="entr" presetSubtype="16" fill="hold" nodeType="afterEffect">
                                  <p:stCondLst>
                                    <p:cond delay="0"/>
                                  </p:stCondLst>
                                  <p:childTnLst>
                                    <p:set>
                                      <p:cBhvr>
                                        <p:cTn id="15" dur="1" fill="hold">
                                          <p:stCondLst>
                                            <p:cond delay="0"/>
                                          </p:stCondLst>
                                        </p:cTn>
                                        <p:tgtEl>
                                          <p:spTgt spid="41"/>
                                        </p:tgtEl>
                                        <p:attrNameLst>
                                          <p:attrName>style.visibility</p:attrName>
                                        </p:attrNameLst>
                                      </p:cBhvr>
                                      <p:to>
                                        <p:strVal val="visible"/>
                                      </p:to>
                                    </p:set>
                                    <p:anim calcmode="lin" valueType="num">
                                      <p:cBhvr>
                                        <p:cTn id="16" dur="500" fill="hold"/>
                                        <p:tgtEl>
                                          <p:spTgt spid="41"/>
                                        </p:tgtEl>
                                        <p:attrNameLst>
                                          <p:attrName>ppt_w</p:attrName>
                                        </p:attrNameLst>
                                      </p:cBhvr>
                                      <p:tavLst>
                                        <p:tav tm="0">
                                          <p:val>
                                            <p:fltVal val="0"/>
                                          </p:val>
                                        </p:tav>
                                        <p:tav tm="100000">
                                          <p:val>
                                            <p:strVal val="#ppt_w"/>
                                          </p:val>
                                        </p:tav>
                                      </p:tavLst>
                                    </p:anim>
                                    <p:anim calcmode="lin" valueType="num">
                                      <p:cBhvr>
                                        <p:cTn id="17" dur="500" fill="hold"/>
                                        <p:tgtEl>
                                          <p:spTgt spid="41"/>
                                        </p:tgtEl>
                                        <p:attrNameLst>
                                          <p:attrName>ppt_h</p:attrName>
                                        </p:attrNameLst>
                                      </p:cBhvr>
                                      <p:tavLst>
                                        <p:tav tm="0">
                                          <p:val>
                                            <p:fltVal val="0"/>
                                          </p:val>
                                        </p:tav>
                                        <p:tav tm="100000">
                                          <p:val>
                                            <p:strVal val="#ppt_h"/>
                                          </p:val>
                                        </p:tav>
                                      </p:tavLst>
                                    </p:anim>
                                    <p:animEffect transition="in" filter="fade">
                                      <p:cBhvr>
                                        <p:cTn id="18" dur="500"/>
                                        <p:tgtEl>
                                          <p:spTgt spid="41"/>
                                        </p:tgtEl>
                                      </p:cBhvr>
                                    </p:animEffect>
                                  </p:childTnLst>
                                </p:cTn>
                              </p:par>
                            </p:childTnLst>
                          </p:cTn>
                        </p:par>
                        <p:par>
                          <p:cTn id="19" fill="hold">
                            <p:stCondLst>
                              <p:cond delay="1000"/>
                            </p:stCondLst>
                            <p:childTnLst>
                              <p:par>
                                <p:cTn id="20" presetID="2" presetClass="entr" presetSubtype="8"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500" fill="hold"/>
                                        <p:tgtEl>
                                          <p:spTgt spid="24"/>
                                        </p:tgtEl>
                                        <p:attrNameLst>
                                          <p:attrName>ppt_x</p:attrName>
                                        </p:attrNameLst>
                                      </p:cBhvr>
                                      <p:tavLst>
                                        <p:tav tm="0">
                                          <p:val>
                                            <p:strVal val="0-#ppt_w/2"/>
                                          </p:val>
                                        </p:tav>
                                        <p:tav tm="100000">
                                          <p:val>
                                            <p:strVal val="#ppt_x"/>
                                          </p:val>
                                        </p:tav>
                                      </p:tavLst>
                                    </p:anim>
                                    <p:anim calcmode="lin" valueType="num">
                                      <p:cBhvr additive="base">
                                        <p:cTn id="23"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4" grpId="0"/>
      <p:bldP spid="3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任意多边形 74"/>
          <p:cNvSpPr/>
          <p:nvPr/>
        </p:nvSpPr>
        <p:spPr>
          <a:xfrm rot="2700000">
            <a:off x="1128820" y="4853582"/>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41" name="任意多边形 40"/>
          <p:cNvSpPr/>
          <p:nvPr/>
        </p:nvSpPr>
        <p:spPr>
          <a:xfrm rot="2700000">
            <a:off x="10207380" y="5620147"/>
            <a:ext cx="1667713" cy="1023269"/>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42" name="任意多边形 41"/>
          <p:cNvSpPr/>
          <p:nvPr/>
        </p:nvSpPr>
        <p:spPr>
          <a:xfrm rot="2700000">
            <a:off x="9939442" y="5773048"/>
            <a:ext cx="1228628" cy="956548"/>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38" name="任意多边形 37"/>
          <p:cNvSpPr/>
          <p:nvPr/>
        </p:nvSpPr>
        <p:spPr>
          <a:xfrm rot="2700000">
            <a:off x="-2123438" y="1891897"/>
            <a:ext cx="4407208" cy="4180467"/>
          </a:xfrm>
          <a:custGeom>
            <a:avLst/>
            <a:gdLst>
              <a:gd name="connsiteX0" fmla="*/ 0 w 4407208"/>
              <a:gd name="connsiteY0" fmla="*/ 2 h 4180467"/>
              <a:gd name="connsiteX1" fmla="*/ 3741330 w 4407208"/>
              <a:gd name="connsiteY1" fmla="*/ 0 h 4180467"/>
              <a:gd name="connsiteX2" fmla="*/ 4407208 w 4407208"/>
              <a:gd name="connsiteY2" fmla="*/ 665877 h 4180467"/>
              <a:gd name="connsiteX3" fmla="*/ 4407207 w 4407208"/>
              <a:gd name="connsiteY3" fmla="*/ 3953725 h 4180467"/>
              <a:gd name="connsiteX4" fmla="*/ 4180465 w 4407208"/>
              <a:gd name="connsiteY4" fmla="*/ 4180467 h 4180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7208" h="4180467">
                <a:moveTo>
                  <a:pt x="0" y="2"/>
                </a:moveTo>
                <a:lnTo>
                  <a:pt x="3741330" y="0"/>
                </a:lnTo>
                <a:cubicBezTo>
                  <a:pt x="4109083" y="1"/>
                  <a:pt x="4407207" y="298124"/>
                  <a:pt x="4407208" y="665877"/>
                </a:cubicBezTo>
                <a:lnTo>
                  <a:pt x="4407207" y="3953725"/>
                </a:lnTo>
                <a:lnTo>
                  <a:pt x="4180465" y="4180467"/>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31" name="任意多边形 30"/>
          <p:cNvSpPr/>
          <p:nvPr/>
        </p:nvSpPr>
        <p:spPr>
          <a:xfrm rot="8100000">
            <a:off x="557094" y="-1876742"/>
            <a:ext cx="4285281" cy="3973762"/>
          </a:xfrm>
          <a:custGeom>
            <a:avLst/>
            <a:gdLst>
              <a:gd name="connsiteX0" fmla="*/ 3973761 w 4285281"/>
              <a:gd name="connsiteY0" fmla="*/ 3973762 h 3973762"/>
              <a:gd name="connsiteX1" fmla="*/ 0 w 4285281"/>
              <a:gd name="connsiteY1" fmla="*/ 1 h 3973762"/>
              <a:gd name="connsiteX2" fmla="*/ 3733660 w 4285281"/>
              <a:gd name="connsiteY2" fmla="*/ 0 h 3973762"/>
              <a:gd name="connsiteX3" fmla="*/ 4285281 w 4285281"/>
              <a:gd name="connsiteY3" fmla="*/ 551621 h 3973762"/>
              <a:gd name="connsiteX4" fmla="*/ 4285281 w 4285281"/>
              <a:gd name="connsiteY4" fmla="*/ 3662241 h 3973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5281" h="3973762">
                <a:moveTo>
                  <a:pt x="3973761" y="3973762"/>
                </a:moveTo>
                <a:lnTo>
                  <a:pt x="0" y="1"/>
                </a:lnTo>
                <a:lnTo>
                  <a:pt x="3733660" y="0"/>
                </a:lnTo>
                <a:cubicBezTo>
                  <a:pt x="4038311" y="1"/>
                  <a:pt x="4285281" y="246970"/>
                  <a:pt x="4285281" y="551621"/>
                </a:cubicBezTo>
                <a:lnTo>
                  <a:pt x="4285281" y="3662241"/>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grpSp>
        <p:nvGrpSpPr>
          <p:cNvPr id="70" name="组合 69"/>
          <p:cNvGrpSpPr/>
          <p:nvPr/>
        </p:nvGrpSpPr>
        <p:grpSpPr>
          <a:xfrm>
            <a:off x="5263149" y="1688698"/>
            <a:ext cx="2801086" cy="639854"/>
            <a:chOff x="5651363" y="1604422"/>
            <a:chExt cx="2801086" cy="639854"/>
          </a:xfrm>
        </p:grpSpPr>
        <p:sp>
          <p:nvSpPr>
            <p:cNvPr id="65" name="任意多边形 64"/>
            <p:cNvSpPr/>
            <p:nvPr/>
          </p:nvSpPr>
          <p:spPr>
            <a:xfrm rot="2700000">
              <a:off x="5652638" y="1603146"/>
              <a:ext cx="639854" cy="642405"/>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44" name="文本框 43"/>
            <p:cNvSpPr txBox="1"/>
            <p:nvPr/>
          </p:nvSpPr>
          <p:spPr>
            <a:xfrm>
              <a:off x="6433149" y="1703015"/>
              <a:ext cx="2019300" cy="460375"/>
            </a:xfrm>
            <a:prstGeom prst="rect">
              <a:avLst/>
            </a:prstGeom>
            <a:noFill/>
          </p:spPr>
          <p:txBody>
            <a:bodyPr wrap="none" rtlCol="0">
              <a:spAutoFit/>
              <a:scene3d>
                <a:camera prst="orthographicFront"/>
                <a:lightRig rig="threePt" dir="t"/>
              </a:scene3d>
              <a:sp3d contourW="12700"/>
            </a:bodyPr>
            <a:lstStyle/>
            <a:p>
              <a:r>
                <a:rPr lang="zh-CN" altLang="en-US" sz="2400" b="1" dirty="0">
                  <a:solidFill>
                    <a:schemeClr val="accent3"/>
                  </a:solidFill>
                  <a:latin typeface="Century Gothic" panose="020B0502020202020204" pitchFamily="34" charset="0"/>
                  <a:ea typeface="阿里巴巴普惠体 M" panose="00020600040101010101" pitchFamily="18" charset="-122"/>
                </a:rPr>
                <a:t>项目</a:t>
              </a:r>
              <a:r>
                <a:rPr lang="zh-CN" altLang="en-US" sz="2400" b="1" dirty="0">
                  <a:solidFill>
                    <a:schemeClr val="accent3"/>
                  </a:solidFill>
                  <a:latin typeface="Century Gothic" panose="020B0502020202020204" pitchFamily="34" charset="0"/>
                  <a:ea typeface="阿里巴巴普惠体 M" panose="00020600040101010101" pitchFamily="18" charset="-122"/>
                </a:rPr>
                <a:t>工作内容</a:t>
              </a:r>
              <a:endParaRPr lang="zh-CN" altLang="en-US" sz="2400" b="1" dirty="0">
                <a:solidFill>
                  <a:schemeClr val="accent3"/>
                </a:solidFill>
                <a:latin typeface="Century Gothic" panose="020B0502020202020204" pitchFamily="34" charset="0"/>
                <a:ea typeface="阿里巴巴普惠体 M" panose="00020600040101010101" pitchFamily="18" charset="-122"/>
              </a:endParaRPr>
            </a:p>
          </p:txBody>
        </p:sp>
        <p:sp>
          <p:nvSpPr>
            <p:cNvPr id="47" name="文本框 46"/>
            <p:cNvSpPr txBox="1"/>
            <p:nvPr/>
          </p:nvSpPr>
          <p:spPr>
            <a:xfrm>
              <a:off x="5977209" y="1693626"/>
              <a:ext cx="357790" cy="461665"/>
            </a:xfrm>
            <a:prstGeom prst="rect">
              <a:avLst/>
            </a:prstGeom>
            <a:noFill/>
          </p:spPr>
          <p:txBody>
            <a:bodyPr wrap="none" rtlCol="0">
              <a:spAutoFit/>
              <a:scene3d>
                <a:camera prst="orthographicFront"/>
                <a:lightRig rig="threePt" dir="t"/>
              </a:scene3d>
              <a:sp3d contourW="12700"/>
            </a:bodyPr>
            <a:lstStyle/>
            <a:p>
              <a:pPr algn="ctr"/>
              <a:r>
                <a:rPr lang="en-US" altLang="zh-CN" sz="2400" b="1" i="1" dirty="0">
                  <a:solidFill>
                    <a:schemeClr val="bg1"/>
                  </a:solidFill>
                  <a:latin typeface="Century Gothic" panose="020B0502020202020204" pitchFamily="34" charset="0"/>
                  <a:ea typeface="阿里巴巴普惠体 M" panose="00020600040101010101" pitchFamily="18" charset="-122"/>
                </a:rPr>
                <a:t>1</a:t>
              </a:r>
              <a:endParaRPr lang="zh-CN" altLang="en-US" sz="2400" b="1" i="1" dirty="0">
                <a:solidFill>
                  <a:schemeClr val="bg1"/>
                </a:solidFill>
                <a:latin typeface="Century Gothic" panose="020B0502020202020204" pitchFamily="34" charset="0"/>
                <a:ea typeface="阿里巴巴普惠体 M" panose="00020600040101010101" pitchFamily="18" charset="-122"/>
              </a:endParaRPr>
            </a:p>
          </p:txBody>
        </p:sp>
      </p:grpSp>
      <p:grpSp>
        <p:nvGrpSpPr>
          <p:cNvPr id="72" name="组合 71"/>
          <p:cNvGrpSpPr/>
          <p:nvPr/>
        </p:nvGrpSpPr>
        <p:grpSpPr>
          <a:xfrm>
            <a:off x="5263150" y="2711242"/>
            <a:ext cx="4025365" cy="639854"/>
            <a:chOff x="5651364" y="2580744"/>
            <a:chExt cx="4025365" cy="639854"/>
          </a:xfrm>
        </p:grpSpPr>
        <p:sp>
          <p:nvSpPr>
            <p:cNvPr id="66" name="任意多边形 65"/>
            <p:cNvSpPr/>
            <p:nvPr/>
          </p:nvSpPr>
          <p:spPr>
            <a:xfrm rot="2700000">
              <a:off x="5652639" y="2579468"/>
              <a:ext cx="639854" cy="642405"/>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grpSp>
          <p:nvGrpSpPr>
            <p:cNvPr id="71" name="组合 70"/>
            <p:cNvGrpSpPr/>
            <p:nvPr/>
          </p:nvGrpSpPr>
          <p:grpSpPr>
            <a:xfrm>
              <a:off x="5977209" y="2669947"/>
              <a:ext cx="3699520" cy="469764"/>
              <a:chOff x="5977209" y="2669947"/>
              <a:chExt cx="3699520" cy="469764"/>
            </a:xfrm>
          </p:grpSpPr>
          <p:sp>
            <p:nvSpPr>
              <p:cNvPr id="49" name="文本框 48"/>
              <p:cNvSpPr txBox="1"/>
              <p:nvPr/>
            </p:nvSpPr>
            <p:spPr>
              <a:xfrm>
                <a:off x="6433149" y="2679336"/>
                <a:ext cx="3243580" cy="460375"/>
              </a:xfrm>
              <a:prstGeom prst="rect">
                <a:avLst/>
              </a:prstGeom>
              <a:noFill/>
            </p:spPr>
            <p:txBody>
              <a:bodyPr wrap="none" rtlCol="0">
                <a:spAutoFit/>
                <a:scene3d>
                  <a:camera prst="orthographicFront"/>
                  <a:lightRig rig="threePt" dir="t"/>
                </a:scene3d>
                <a:sp3d contourW="12700"/>
              </a:bodyPr>
              <a:lstStyle/>
              <a:p>
                <a:r>
                  <a:rPr lang="zh-CN" altLang="en-US" sz="2400" b="1" dirty="0">
                    <a:solidFill>
                      <a:schemeClr val="accent3"/>
                    </a:solidFill>
                    <a:latin typeface="Century Gothic" panose="020B0502020202020204" pitchFamily="34" charset="0"/>
                    <a:ea typeface="阿里巴巴普惠体 M" panose="00020600040101010101" pitchFamily="18" charset="-122"/>
                  </a:rPr>
                  <a:t>项目细节以及处理</a:t>
                </a:r>
                <a:r>
                  <a:rPr lang="zh-CN" altLang="en-US" sz="2400" b="1" dirty="0">
                    <a:solidFill>
                      <a:schemeClr val="accent3"/>
                    </a:solidFill>
                    <a:latin typeface="Century Gothic" panose="020B0502020202020204" pitchFamily="34" charset="0"/>
                    <a:ea typeface="阿里巴巴普惠体 M" panose="00020600040101010101" pitchFamily="18" charset="-122"/>
                  </a:rPr>
                  <a:t>流程</a:t>
                </a:r>
                <a:endParaRPr lang="zh-CN" altLang="en-US" sz="2400" b="1" dirty="0">
                  <a:solidFill>
                    <a:schemeClr val="accent3"/>
                  </a:solidFill>
                  <a:latin typeface="Century Gothic" panose="020B0502020202020204" pitchFamily="34" charset="0"/>
                  <a:ea typeface="阿里巴巴普惠体 M" panose="00020600040101010101" pitchFamily="18" charset="-122"/>
                </a:endParaRPr>
              </a:p>
            </p:txBody>
          </p:sp>
          <p:sp>
            <p:nvSpPr>
              <p:cNvPr id="52" name="文本框 51"/>
              <p:cNvSpPr txBox="1"/>
              <p:nvPr/>
            </p:nvSpPr>
            <p:spPr>
              <a:xfrm>
                <a:off x="5977209" y="2669947"/>
                <a:ext cx="357790" cy="461665"/>
              </a:xfrm>
              <a:prstGeom prst="rect">
                <a:avLst/>
              </a:prstGeom>
              <a:noFill/>
            </p:spPr>
            <p:txBody>
              <a:bodyPr wrap="none" rtlCol="0">
                <a:spAutoFit/>
                <a:scene3d>
                  <a:camera prst="orthographicFront"/>
                  <a:lightRig rig="threePt" dir="t"/>
                </a:scene3d>
                <a:sp3d contourW="12700"/>
              </a:bodyPr>
              <a:lstStyle/>
              <a:p>
                <a:pPr algn="ctr"/>
                <a:r>
                  <a:rPr lang="en-US" altLang="zh-CN" sz="2400" b="1" i="1" dirty="0">
                    <a:solidFill>
                      <a:schemeClr val="bg1"/>
                    </a:solidFill>
                    <a:latin typeface="Century Gothic" panose="020B0502020202020204" pitchFamily="34" charset="0"/>
                    <a:ea typeface="阿里巴巴普惠体 M" panose="00020600040101010101" pitchFamily="18" charset="-122"/>
                  </a:rPr>
                  <a:t>2</a:t>
                </a:r>
                <a:endParaRPr lang="zh-CN" altLang="en-US" sz="2400" b="1" i="1" dirty="0">
                  <a:solidFill>
                    <a:schemeClr val="bg1"/>
                  </a:solidFill>
                  <a:latin typeface="Century Gothic" panose="020B0502020202020204" pitchFamily="34" charset="0"/>
                  <a:ea typeface="阿里巴巴普惠体 M" panose="00020600040101010101" pitchFamily="18" charset="-122"/>
                </a:endParaRPr>
              </a:p>
            </p:txBody>
          </p:sp>
        </p:grpSp>
      </p:grpSp>
      <p:grpSp>
        <p:nvGrpSpPr>
          <p:cNvPr id="73" name="组合 72"/>
          <p:cNvGrpSpPr/>
          <p:nvPr/>
        </p:nvGrpSpPr>
        <p:grpSpPr>
          <a:xfrm>
            <a:off x="5263150" y="3733785"/>
            <a:ext cx="3413225" cy="639854"/>
            <a:chOff x="5651364" y="3557063"/>
            <a:chExt cx="3413225" cy="639854"/>
          </a:xfrm>
        </p:grpSpPr>
        <p:sp>
          <p:nvSpPr>
            <p:cNvPr id="67" name="任意多边形 66"/>
            <p:cNvSpPr/>
            <p:nvPr/>
          </p:nvSpPr>
          <p:spPr>
            <a:xfrm rot="2700000">
              <a:off x="5652639" y="3555787"/>
              <a:ext cx="639854" cy="642405"/>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54" name="文本框 53"/>
            <p:cNvSpPr txBox="1"/>
            <p:nvPr/>
          </p:nvSpPr>
          <p:spPr>
            <a:xfrm>
              <a:off x="6433149" y="3655657"/>
              <a:ext cx="2631440" cy="460375"/>
            </a:xfrm>
            <a:prstGeom prst="rect">
              <a:avLst/>
            </a:prstGeom>
            <a:noFill/>
          </p:spPr>
          <p:txBody>
            <a:bodyPr wrap="none" rtlCol="0">
              <a:spAutoFit/>
              <a:scene3d>
                <a:camera prst="orthographicFront"/>
                <a:lightRig rig="threePt" dir="t"/>
              </a:scene3d>
              <a:sp3d contourW="12700"/>
            </a:bodyPr>
            <a:lstStyle/>
            <a:p>
              <a:r>
                <a:rPr lang="zh-CN" altLang="en-US" sz="2400" b="1" dirty="0">
                  <a:solidFill>
                    <a:schemeClr val="accent3"/>
                  </a:solidFill>
                  <a:latin typeface="Century Gothic" panose="020B0502020202020204" pitchFamily="34" charset="0"/>
                  <a:ea typeface="阿里巴巴普惠体 M" panose="00020600040101010101" pitchFamily="18" charset="-122"/>
                </a:rPr>
                <a:t>项目演示以及</a:t>
              </a:r>
              <a:r>
                <a:rPr lang="zh-CN" altLang="en-US" sz="2400" b="1" dirty="0">
                  <a:solidFill>
                    <a:schemeClr val="accent3"/>
                  </a:solidFill>
                  <a:latin typeface="Century Gothic" panose="020B0502020202020204" pitchFamily="34" charset="0"/>
                  <a:ea typeface="阿里巴巴普惠体 M" panose="00020600040101010101" pitchFamily="18" charset="-122"/>
                </a:rPr>
                <a:t>讲解</a:t>
              </a:r>
              <a:endParaRPr lang="zh-CN" altLang="en-US" sz="2400" b="1" dirty="0">
                <a:solidFill>
                  <a:schemeClr val="accent3"/>
                </a:solidFill>
                <a:latin typeface="Century Gothic" panose="020B0502020202020204" pitchFamily="34" charset="0"/>
                <a:ea typeface="阿里巴巴普惠体 M" panose="00020600040101010101" pitchFamily="18" charset="-122"/>
              </a:endParaRPr>
            </a:p>
          </p:txBody>
        </p:sp>
        <p:sp>
          <p:nvSpPr>
            <p:cNvPr id="57" name="文本框 56"/>
            <p:cNvSpPr txBox="1"/>
            <p:nvPr/>
          </p:nvSpPr>
          <p:spPr>
            <a:xfrm>
              <a:off x="5977209" y="3646268"/>
              <a:ext cx="357790" cy="461665"/>
            </a:xfrm>
            <a:prstGeom prst="rect">
              <a:avLst/>
            </a:prstGeom>
            <a:noFill/>
          </p:spPr>
          <p:txBody>
            <a:bodyPr wrap="none" rtlCol="0">
              <a:spAutoFit/>
              <a:scene3d>
                <a:camera prst="orthographicFront"/>
                <a:lightRig rig="threePt" dir="t"/>
              </a:scene3d>
              <a:sp3d contourW="12700"/>
            </a:bodyPr>
            <a:lstStyle/>
            <a:p>
              <a:pPr algn="ctr"/>
              <a:r>
                <a:rPr lang="en-US" altLang="zh-CN" sz="2400" b="1" i="1" dirty="0">
                  <a:solidFill>
                    <a:schemeClr val="bg1"/>
                  </a:solidFill>
                  <a:latin typeface="Century Gothic" panose="020B0502020202020204" pitchFamily="34" charset="0"/>
                  <a:ea typeface="阿里巴巴普惠体 M" panose="00020600040101010101" pitchFamily="18" charset="-122"/>
                </a:rPr>
                <a:t>3</a:t>
              </a:r>
              <a:endParaRPr lang="zh-CN" altLang="en-US" sz="2400" b="1" i="1" dirty="0">
                <a:solidFill>
                  <a:schemeClr val="bg1"/>
                </a:solidFill>
                <a:latin typeface="Century Gothic" panose="020B0502020202020204" pitchFamily="34" charset="0"/>
                <a:ea typeface="阿里巴巴普惠体 M" panose="00020600040101010101" pitchFamily="18" charset="-122"/>
              </a:endParaRPr>
            </a:p>
          </p:txBody>
        </p:sp>
      </p:grpSp>
      <p:grpSp>
        <p:nvGrpSpPr>
          <p:cNvPr id="74" name="组合 73"/>
          <p:cNvGrpSpPr/>
          <p:nvPr/>
        </p:nvGrpSpPr>
        <p:grpSpPr>
          <a:xfrm>
            <a:off x="5263150" y="4756329"/>
            <a:ext cx="3413225" cy="639854"/>
            <a:chOff x="5651364" y="4539374"/>
            <a:chExt cx="3413225" cy="639854"/>
          </a:xfrm>
        </p:grpSpPr>
        <p:sp>
          <p:nvSpPr>
            <p:cNvPr id="68" name="任意多边形 67"/>
            <p:cNvSpPr/>
            <p:nvPr/>
          </p:nvSpPr>
          <p:spPr>
            <a:xfrm rot="2700000">
              <a:off x="5652639" y="4538098"/>
              <a:ext cx="639854" cy="642405"/>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59" name="文本框 58"/>
            <p:cNvSpPr txBox="1"/>
            <p:nvPr/>
          </p:nvSpPr>
          <p:spPr>
            <a:xfrm>
              <a:off x="6433149" y="4631979"/>
              <a:ext cx="2631440" cy="460375"/>
            </a:xfrm>
            <a:prstGeom prst="rect">
              <a:avLst/>
            </a:prstGeom>
            <a:noFill/>
          </p:spPr>
          <p:txBody>
            <a:bodyPr wrap="none" rtlCol="0">
              <a:spAutoFit/>
              <a:scene3d>
                <a:camera prst="orthographicFront"/>
                <a:lightRig rig="threePt" dir="t"/>
              </a:scene3d>
              <a:sp3d contourW="12700"/>
            </a:bodyPr>
            <a:lstStyle/>
            <a:p>
              <a:r>
                <a:rPr lang="zh-CN" altLang="en-US" sz="2400" b="1" dirty="0">
                  <a:solidFill>
                    <a:schemeClr val="accent3"/>
                  </a:solidFill>
                  <a:latin typeface="Century Gothic" panose="020B0502020202020204" pitchFamily="34" charset="0"/>
                  <a:ea typeface="阿里巴巴普惠体 M" panose="00020600040101010101" pitchFamily="18" charset="-122"/>
                </a:rPr>
                <a:t>项目反思以及</a:t>
              </a:r>
              <a:r>
                <a:rPr lang="zh-CN" altLang="en-US" sz="2400" b="1" dirty="0">
                  <a:solidFill>
                    <a:schemeClr val="accent3"/>
                  </a:solidFill>
                  <a:latin typeface="Century Gothic" panose="020B0502020202020204" pitchFamily="34" charset="0"/>
                  <a:ea typeface="阿里巴巴普惠体 M" panose="00020600040101010101" pitchFamily="18" charset="-122"/>
                </a:rPr>
                <a:t>总结</a:t>
              </a:r>
              <a:endParaRPr lang="zh-CN" altLang="en-US" sz="2400" b="1" dirty="0">
                <a:solidFill>
                  <a:schemeClr val="accent3"/>
                </a:solidFill>
                <a:latin typeface="Century Gothic" panose="020B0502020202020204" pitchFamily="34" charset="0"/>
                <a:ea typeface="阿里巴巴普惠体 M" panose="00020600040101010101" pitchFamily="18" charset="-122"/>
              </a:endParaRPr>
            </a:p>
          </p:txBody>
        </p:sp>
        <p:sp>
          <p:nvSpPr>
            <p:cNvPr id="62" name="文本框 61"/>
            <p:cNvSpPr txBox="1"/>
            <p:nvPr/>
          </p:nvSpPr>
          <p:spPr>
            <a:xfrm>
              <a:off x="5977209" y="4622590"/>
              <a:ext cx="357790" cy="461665"/>
            </a:xfrm>
            <a:prstGeom prst="rect">
              <a:avLst/>
            </a:prstGeom>
            <a:noFill/>
          </p:spPr>
          <p:txBody>
            <a:bodyPr wrap="none" rtlCol="0">
              <a:spAutoFit/>
              <a:scene3d>
                <a:camera prst="orthographicFront"/>
                <a:lightRig rig="threePt" dir="t"/>
              </a:scene3d>
              <a:sp3d contourW="12700"/>
            </a:bodyPr>
            <a:lstStyle/>
            <a:p>
              <a:pPr algn="ctr"/>
              <a:r>
                <a:rPr lang="en-US" altLang="zh-CN" sz="2400" b="1" i="1" dirty="0">
                  <a:solidFill>
                    <a:schemeClr val="bg1"/>
                  </a:solidFill>
                  <a:latin typeface="Century Gothic" panose="020B0502020202020204" pitchFamily="34" charset="0"/>
                  <a:ea typeface="阿里巴巴普惠体 M" panose="00020600040101010101" pitchFamily="18" charset="-122"/>
                </a:rPr>
                <a:t>4</a:t>
              </a:r>
              <a:endParaRPr lang="zh-CN" altLang="en-US" sz="2400" b="1" i="1" dirty="0">
                <a:solidFill>
                  <a:schemeClr val="bg1"/>
                </a:solidFill>
                <a:latin typeface="Century Gothic" panose="020B0502020202020204" pitchFamily="34" charset="0"/>
                <a:ea typeface="阿里巴巴普惠体 M" panose="00020600040101010101" pitchFamily="18" charset="-122"/>
              </a:endParaRPr>
            </a:p>
          </p:txBody>
        </p:sp>
      </p:grpSp>
      <p:sp>
        <p:nvSpPr>
          <p:cNvPr id="69" name="文本框 68"/>
          <p:cNvSpPr txBox="1"/>
          <p:nvPr/>
        </p:nvSpPr>
        <p:spPr>
          <a:xfrm>
            <a:off x="1860090" y="568529"/>
            <a:ext cx="2255746" cy="584775"/>
          </a:xfrm>
          <a:prstGeom prst="rect">
            <a:avLst/>
          </a:prstGeom>
          <a:noFill/>
        </p:spPr>
        <p:txBody>
          <a:bodyPr wrap="none" rtlCol="0">
            <a:spAutoFit/>
            <a:scene3d>
              <a:camera prst="orthographicFront"/>
              <a:lightRig rig="threePt" dir="t"/>
            </a:scene3d>
            <a:sp3d contourW="12700"/>
          </a:bodyPr>
          <a:lstStyle/>
          <a:p>
            <a:r>
              <a:rPr lang="en-US" altLang="zh-CN" sz="3200" b="1" i="1" dirty="0">
                <a:solidFill>
                  <a:schemeClr val="bg1"/>
                </a:solidFill>
                <a:latin typeface="Century Gothic" panose="020B0502020202020204" pitchFamily="34" charset="0"/>
                <a:ea typeface="阿里巴巴普惠体 M" panose="00020600040101010101" pitchFamily="18" charset="-122"/>
              </a:rPr>
              <a:t>CONTENTS</a:t>
            </a:r>
            <a:endParaRPr lang="zh-CN" altLang="en-US" sz="3200" b="1" i="1" dirty="0">
              <a:solidFill>
                <a:schemeClr val="bg1"/>
              </a:solidFill>
              <a:latin typeface="Century Gothic" panose="020B0502020202020204" pitchFamily="34" charset="0"/>
              <a:ea typeface="阿里巴巴普惠体 M" panose="00020600040101010101" pitchFamily="18" charset="-122"/>
            </a:endParaRPr>
          </a:p>
        </p:txBody>
      </p:sp>
      <p:sp>
        <p:nvSpPr>
          <p:cNvPr id="76" name="任意多边形 75"/>
          <p:cNvSpPr/>
          <p:nvPr/>
        </p:nvSpPr>
        <p:spPr>
          <a:xfrm rot="2700000">
            <a:off x="3427329" y="2269748"/>
            <a:ext cx="593302" cy="596266"/>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2">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 name="文本框 1"/>
          <p:cNvSpPr txBox="1"/>
          <p:nvPr/>
        </p:nvSpPr>
        <p:spPr>
          <a:xfrm>
            <a:off x="6702641" y="568529"/>
            <a:ext cx="2405848" cy="338554"/>
          </a:xfrm>
          <a:prstGeom prst="rect">
            <a:avLst/>
          </a:prstGeom>
          <a:noFill/>
        </p:spPr>
        <p:txBody>
          <a:bodyPr wrap="square" rtlCol="0">
            <a:spAutoFit/>
          </a:bodyPr>
          <a:lstStyle/>
          <a:p>
            <a:r>
              <a:rPr lang="en-US" altLang="zh-CN" sz="1600" dirty="0">
                <a:solidFill>
                  <a:srgbClr val="FFFFFF"/>
                </a:solidFill>
              </a:rPr>
              <a:t>https://www.ypppt.com/</a:t>
            </a:r>
            <a:endParaRPr lang="zh-CN" altLang="en-US" sz="1600" dirty="0">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1600" advTm="4000">
        <p14:gallery dir="l"/>
      </p:transition>
    </mc:Choice>
    <mc:Fallback>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0-#ppt_w/2"/>
                                          </p:val>
                                        </p:tav>
                                        <p:tav tm="100000">
                                          <p:val>
                                            <p:strVal val="#ppt_x"/>
                                          </p:val>
                                        </p:tav>
                                      </p:tavLst>
                                    </p:anim>
                                    <p:anim calcmode="lin" valueType="num">
                                      <p:cBhvr additive="base">
                                        <p:cTn id="8" dur="500" fill="hold"/>
                                        <p:tgtEl>
                                          <p:spTgt spid="7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fill="hold"/>
                                        <p:tgtEl>
                                          <p:spTgt spid="38"/>
                                        </p:tgtEl>
                                        <p:attrNameLst>
                                          <p:attrName>ppt_x</p:attrName>
                                        </p:attrNameLst>
                                      </p:cBhvr>
                                      <p:tavLst>
                                        <p:tav tm="0">
                                          <p:val>
                                            <p:strVal val="0-#ppt_w/2"/>
                                          </p:val>
                                        </p:tav>
                                        <p:tav tm="100000">
                                          <p:val>
                                            <p:strVal val="#ppt_x"/>
                                          </p:val>
                                        </p:tav>
                                      </p:tavLst>
                                    </p:anim>
                                    <p:anim calcmode="lin" valueType="num">
                                      <p:cBhvr additive="base">
                                        <p:cTn id="12" dur="500" fill="hold"/>
                                        <p:tgtEl>
                                          <p:spTgt spid="3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5"/>
                                        </p:tgtEl>
                                        <p:attrNameLst>
                                          <p:attrName>style.visibility</p:attrName>
                                        </p:attrNameLst>
                                      </p:cBhvr>
                                      <p:to>
                                        <p:strVal val="visible"/>
                                      </p:to>
                                    </p:set>
                                    <p:anim calcmode="lin" valueType="num">
                                      <p:cBhvr additive="base">
                                        <p:cTn id="15" dur="500" fill="hold"/>
                                        <p:tgtEl>
                                          <p:spTgt spid="75"/>
                                        </p:tgtEl>
                                        <p:attrNameLst>
                                          <p:attrName>ppt_x</p:attrName>
                                        </p:attrNameLst>
                                      </p:cBhvr>
                                      <p:tavLst>
                                        <p:tav tm="0">
                                          <p:val>
                                            <p:strVal val="0-#ppt_w/2"/>
                                          </p:val>
                                        </p:tav>
                                        <p:tav tm="100000">
                                          <p:val>
                                            <p:strVal val="#ppt_x"/>
                                          </p:val>
                                        </p:tav>
                                      </p:tavLst>
                                    </p:anim>
                                    <p:anim calcmode="lin" valueType="num">
                                      <p:cBhvr additive="base">
                                        <p:cTn id="16" dur="500" fill="hold"/>
                                        <p:tgtEl>
                                          <p:spTgt spid="75"/>
                                        </p:tgtEl>
                                        <p:attrNameLst>
                                          <p:attrName>ppt_y</p:attrName>
                                        </p:attrNameLst>
                                      </p:cBhvr>
                                      <p:tavLst>
                                        <p:tav tm="0">
                                          <p:val>
                                            <p:strVal val="#ppt_y"/>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0-#ppt_h/2"/>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fill="hold"/>
                                        <p:tgtEl>
                                          <p:spTgt spid="41"/>
                                        </p:tgtEl>
                                        <p:attrNameLst>
                                          <p:attrName>ppt_x</p:attrName>
                                        </p:attrNameLst>
                                      </p:cBhvr>
                                      <p:tavLst>
                                        <p:tav tm="0">
                                          <p:val>
                                            <p:strVal val="0-#ppt_w/2"/>
                                          </p:val>
                                        </p:tav>
                                        <p:tav tm="100000">
                                          <p:val>
                                            <p:strVal val="#ppt_x"/>
                                          </p:val>
                                        </p:tav>
                                      </p:tavLst>
                                    </p:anim>
                                    <p:anim calcmode="lin" valueType="num">
                                      <p:cBhvr additive="base">
                                        <p:cTn id="24" dur="500" fill="hold"/>
                                        <p:tgtEl>
                                          <p:spTgt spid="41"/>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0-#ppt_w/2"/>
                                          </p:val>
                                        </p:tav>
                                        <p:tav tm="100000">
                                          <p:val>
                                            <p:strVal val="#ppt_x"/>
                                          </p:val>
                                        </p:tav>
                                      </p:tavLst>
                                    </p:anim>
                                    <p:anim calcmode="lin" valueType="num">
                                      <p:cBhvr additive="base">
                                        <p:cTn id="28" dur="500" fill="hold"/>
                                        <p:tgtEl>
                                          <p:spTgt spid="42"/>
                                        </p:tgtEl>
                                        <p:attrNameLst>
                                          <p:attrName>ppt_y</p:attrName>
                                        </p:attrNameLst>
                                      </p:cBhvr>
                                      <p:tavLst>
                                        <p:tav tm="0">
                                          <p:val>
                                            <p:strVal val="#ppt_y"/>
                                          </p:val>
                                        </p:tav>
                                        <p:tav tm="100000">
                                          <p:val>
                                            <p:strVal val="#ppt_y"/>
                                          </p:val>
                                        </p:tav>
                                      </p:tavLst>
                                    </p:anim>
                                  </p:childTnLst>
                                </p:cTn>
                              </p:par>
                              <p:par>
                                <p:cTn id="29" presetID="53" presetClass="entr" presetSubtype="16" fill="hold" grpId="0" nodeType="withEffect">
                                  <p:stCondLst>
                                    <p:cond delay="0"/>
                                  </p:stCondLst>
                                  <p:childTnLst>
                                    <p:set>
                                      <p:cBhvr>
                                        <p:cTn id="30" dur="1" fill="hold">
                                          <p:stCondLst>
                                            <p:cond delay="0"/>
                                          </p:stCondLst>
                                        </p:cTn>
                                        <p:tgtEl>
                                          <p:spTgt spid="69"/>
                                        </p:tgtEl>
                                        <p:attrNameLst>
                                          <p:attrName>style.visibility</p:attrName>
                                        </p:attrNameLst>
                                      </p:cBhvr>
                                      <p:to>
                                        <p:strVal val="visible"/>
                                      </p:to>
                                    </p:set>
                                    <p:anim calcmode="lin" valueType="num">
                                      <p:cBhvr>
                                        <p:cTn id="31" dur="500" fill="hold"/>
                                        <p:tgtEl>
                                          <p:spTgt spid="69"/>
                                        </p:tgtEl>
                                        <p:attrNameLst>
                                          <p:attrName>ppt_w</p:attrName>
                                        </p:attrNameLst>
                                      </p:cBhvr>
                                      <p:tavLst>
                                        <p:tav tm="0">
                                          <p:val>
                                            <p:fltVal val="0"/>
                                          </p:val>
                                        </p:tav>
                                        <p:tav tm="100000">
                                          <p:val>
                                            <p:strVal val="#ppt_w"/>
                                          </p:val>
                                        </p:tav>
                                      </p:tavLst>
                                    </p:anim>
                                    <p:anim calcmode="lin" valueType="num">
                                      <p:cBhvr>
                                        <p:cTn id="32" dur="500" fill="hold"/>
                                        <p:tgtEl>
                                          <p:spTgt spid="69"/>
                                        </p:tgtEl>
                                        <p:attrNameLst>
                                          <p:attrName>ppt_h</p:attrName>
                                        </p:attrNameLst>
                                      </p:cBhvr>
                                      <p:tavLst>
                                        <p:tav tm="0">
                                          <p:val>
                                            <p:fltVal val="0"/>
                                          </p:val>
                                        </p:tav>
                                        <p:tav tm="100000">
                                          <p:val>
                                            <p:strVal val="#ppt_h"/>
                                          </p:val>
                                        </p:tav>
                                      </p:tavLst>
                                    </p:anim>
                                    <p:animEffect transition="in" filter="fade">
                                      <p:cBhvr>
                                        <p:cTn id="33" dur="500"/>
                                        <p:tgtEl>
                                          <p:spTgt spid="69"/>
                                        </p:tgtEl>
                                      </p:cBhvr>
                                    </p:animEffect>
                                  </p:childTnLst>
                                </p:cTn>
                              </p:par>
                            </p:childTnLst>
                          </p:cTn>
                        </p:par>
                        <p:par>
                          <p:cTn id="34" fill="hold">
                            <p:stCondLst>
                              <p:cond delay="500"/>
                            </p:stCondLst>
                            <p:childTnLst>
                              <p:par>
                                <p:cTn id="35" presetID="12" presetClass="entr" presetSubtype="8" fill="hold" nodeType="afterEffect">
                                  <p:stCondLst>
                                    <p:cond delay="0"/>
                                  </p:stCondLst>
                                  <p:childTnLst>
                                    <p:set>
                                      <p:cBhvr>
                                        <p:cTn id="36" dur="1" fill="hold">
                                          <p:stCondLst>
                                            <p:cond delay="0"/>
                                          </p:stCondLst>
                                        </p:cTn>
                                        <p:tgtEl>
                                          <p:spTgt spid="70"/>
                                        </p:tgtEl>
                                        <p:attrNameLst>
                                          <p:attrName>style.visibility</p:attrName>
                                        </p:attrNameLst>
                                      </p:cBhvr>
                                      <p:to>
                                        <p:strVal val="visible"/>
                                      </p:to>
                                    </p:set>
                                    <p:anim calcmode="lin" valueType="num">
                                      <p:cBhvr additive="base">
                                        <p:cTn id="37" dur="500"/>
                                        <p:tgtEl>
                                          <p:spTgt spid="70"/>
                                        </p:tgtEl>
                                        <p:attrNameLst>
                                          <p:attrName>ppt_x</p:attrName>
                                        </p:attrNameLst>
                                      </p:cBhvr>
                                      <p:tavLst>
                                        <p:tav tm="0">
                                          <p:val>
                                            <p:strVal val="#ppt_x-#ppt_w*1.125000"/>
                                          </p:val>
                                        </p:tav>
                                        <p:tav tm="100000">
                                          <p:val>
                                            <p:strVal val="#ppt_x"/>
                                          </p:val>
                                        </p:tav>
                                      </p:tavLst>
                                    </p:anim>
                                    <p:animEffect transition="in" filter="wipe(right)">
                                      <p:cBhvr>
                                        <p:cTn id="38" dur="500"/>
                                        <p:tgtEl>
                                          <p:spTgt spid="70"/>
                                        </p:tgtEl>
                                      </p:cBhvr>
                                    </p:animEffect>
                                  </p:childTnLst>
                                </p:cTn>
                              </p:par>
                            </p:childTnLst>
                          </p:cTn>
                        </p:par>
                        <p:par>
                          <p:cTn id="39" fill="hold">
                            <p:stCondLst>
                              <p:cond delay="1000"/>
                            </p:stCondLst>
                            <p:childTnLst>
                              <p:par>
                                <p:cTn id="40" presetID="12" presetClass="entr" presetSubtype="8" fill="hold" nodeType="afterEffect">
                                  <p:stCondLst>
                                    <p:cond delay="0"/>
                                  </p:stCondLst>
                                  <p:childTnLst>
                                    <p:set>
                                      <p:cBhvr>
                                        <p:cTn id="41" dur="1" fill="hold">
                                          <p:stCondLst>
                                            <p:cond delay="0"/>
                                          </p:stCondLst>
                                        </p:cTn>
                                        <p:tgtEl>
                                          <p:spTgt spid="72"/>
                                        </p:tgtEl>
                                        <p:attrNameLst>
                                          <p:attrName>style.visibility</p:attrName>
                                        </p:attrNameLst>
                                      </p:cBhvr>
                                      <p:to>
                                        <p:strVal val="visible"/>
                                      </p:to>
                                    </p:set>
                                    <p:anim calcmode="lin" valueType="num">
                                      <p:cBhvr additive="base">
                                        <p:cTn id="42" dur="500"/>
                                        <p:tgtEl>
                                          <p:spTgt spid="72"/>
                                        </p:tgtEl>
                                        <p:attrNameLst>
                                          <p:attrName>ppt_x</p:attrName>
                                        </p:attrNameLst>
                                      </p:cBhvr>
                                      <p:tavLst>
                                        <p:tav tm="0">
                                          <p:val>
                                            <p:strVal val="#ppt_x-#ppt_w*1.125000"/>
                                          </p:val>
                                        </p:tav>
                                        <p:tav tm="100000">
                                          <p:val>
                                            <p:strVal val="#ppt_x"/>
                                          </p:val>
                                        </p:tav>
                                      </p:tavLst>
                                    </p:anim>
                                    <p:animEffect transition="in" filter="wipe(right)">
                                      <p:cBhvr>
                                        <p:cTn id="43" dur="500"/>
                                        <p:tgtEl>
                                          <p:spTgt spid="72"/>
                                        </p:tgtEl>
                                      </p:cBhvr>
                                    </p:animEffect>
                                  </p:childTnLst>
                                </p:cTn>
                              </p:par>
                            </p:childTnLst>
                          </p:cTn>
                        </p:par>
                        <p:par>
                          <p:cTn id="44" fill="hold">
                            <p:stCondLst>
                              <p:cond delay="1500"/>
                            </p:stCondLst>
                            <p:childTnLst>
                              <p:par>
                                <p:cTn id="45" presetID="12" presetClass="entr" presetSubtype="8" fill="hold" nodeType="afterEffect">
                                  <p:stCondLst>
                                    <p:cond delay="0"/>
                                  </p:stCondLst>
                                  <p:childTnLst>
                                    <p:set>
                                      <p:cBhvr>
                                        <p:cTn id="46" dur="1" fill="hold">
                                          <p:stCondLst>
                                            <p:cond delay="0"/>
                                          </p:stCondLst>
                                        </p:cTn>
                                        <p:tgtEl>
                                          <p:spTgt spid="73"/>
                                        </p:tgtEl>
                                        <p:attrNameLst>
                                          <p:attrName>style.visibility</p:attrName>
                                        </p:attrNameLst>
                                      </p:cBhvr>
                                      <p:to>
                                        <p:strVal val="visible"/>
                                      </p:to>
                                    </p:set>
                                    <p:anim calcmode="lin" valueType="num">
                                      <p:cBhvr additive="base">
                                        <p:cTn id="47" dur="500"/>
                                        <p:tgtEl>
                                          <p:spTgt spid="73"/>
                                        </p:tgtEl>
                                        <p:attrNameLst>
                                          <p:attrName>ppt_x</p:attrName>
                                        </p:attrNameLst>
                                      </p:cBhvr>
                                      <p:tavLst>
                                        <p:tav tm="0">
                                          <p:val>
                                            <p:strVal val="#ppt_x-#ppt_w*1.125000"/>
                                          </p:val>
                                        </p:tav>
                                        <p:tav tm="100000">
                                          <p:val>
                                            <p:strVal val="#ppt_x"/>
                                          </p:val>
                                        </p:tav>
                                      </p:tavLst>
                                    </p:anim>
                                    <p:animEffect transition="in" filter="wipe(right)">
                                      <p:cBhvr>
                                        <p:cTn id="48" dur="500"/>
                                        <p:tgtEl>
                                          <p:spTgt spid="73"/>
                                        </p:tgtEl>
                                      </p:cBhvr>
                                    </p:animEffect>
                                  </p:childTnLst>
                                </p:cTn>
                              </p:par>
                            </p:childTnLst>
                          </p:cTn>
                        </p:par>
                        <p:par>
                          <p:cTn id="49" fill="hold">
                            <p:stCondLst>
                              <p:cond delay="2000"/>
                            </p:stCondLst>
                            <p:childTnLst>
                              <p:par>
                                <p:cTn id="50" presetID="12" presetClass="entr" presetSubtype="8" fill="hold" nodeType="afterEffect">
                                  <p:stCondLst>
                                    <p:cond delay="0"/>
                                  </p:stCondLst>
                                  <p:childTnLst>
                                    <p:set>
                                      <p:cBhvr>
                                        <p:cTn id="51" dur="1" fill="hold">
                                          <p:stCondLst>
                                            <p:cond delay="0"/>
                                          </p:stCondLst>
                                        </p:cTn>
                                        <p:tgtEl>
                                          <p:spTgt spid="74"/>
                                        </p:tgtEl>
                                        <p:attrNameLst>
                                          <p:attrName>style.visibility</p:attrName>
                                        </p:attrNameLst>
                                      </p:cBhvr>
                                      <p:to>
                                        <p:strVal val="visible"/>
                                      </p:to>
                                    </p:set>
                                    <p:anim calcmode="lin" valueType="num">
                                      <p:cBhvr additive="base">
                                        <p:cTn id="52" dur="500"/>
                                        <p:tgtEl>
                                          <p:spTgt spid="74"/>
                                        </p:tgtEl>
                                        <p:attrNameLst>
                                          <p:attrName>ppt_x</p:attrName>
                                        </p:attrNameLst>
                                      </p:cBhvr>
                                      <p:tavLst>
                                        <p:tav tm="0">
                                          <p:val>
                                            <p:strVal val="#ppt_x-#ppt_w*1.125000"/>
                                          </p:val>
                                        </p:tav>
                                        <p:tav tm="100000">
                                          <p:val>
                                            <p:strVal val="#ppt_x"/>
                                          </p:val>
                                        </p:tav>
                                      </p:tavLst>
                                    </p:anim>
                                    <p:animEffect transition="in" filter="wipe(right)">
                                      <p:cBhvr>
                                        <p:cTn id="53"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41" grpId="0" animBg="1"/>
      <p:bldP spid="42" grpId="0" animBg="1"/>
      <p:bldP spid="38" grpId="0" animBg="1"/>
      <p:bldP spid="31" grpId="0" animBg="1"/>
      <p:bldP spid="69" grpId="0"/>
      <p:bldP spid="7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5484939" y="2060669"/>
            <a:ext cx="1028637" cy="103377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0" name="任意多边形 19"/>
          <p:cNvSpPr/>
          <p:nvPr/>
        </p:nvSpPr>
        <p:spPr>
          <a:xfrm rot="2700000">
            <a:off x="-2095382" y="209360"/>
            <a:ext cx="6410492" cy="6427355"/>
          </a:xfrm>
          <a:custGeom>
            <a:avLst/>
            <a:gdLst>
              <a:gd name="connsiteX0" fmla="*/ 0 w 6410492"/>
              <a:gd name="connsiteY0" fmla="*/ 1578016 h 6427355"/>
              <a:gd name="connsiteX1" fmla="*/ 1146670 w 6410492"/>
              <a:gd name="connsiteY1" fmla="*/ 431345 h 6427355"/>
              <a:gd name="connsiteX2" fmla="*/ 1146671 w 6410492"/>
              <a:gd name="connsiteY2" fmla="*/ 431345 h 6427355"/>
              <a:gd name="connsiteX3" fmla="*/ 1578016 w 6410492"/>
              <a:gd name="connsiteY3" fmla="*/ 0 h 6427355"/>
              <a:gd name="connsiteX4" fmla="*/ 5764900 w 6410492"/>
              <a:gd name="connsiteY4" fmla="*/ 0 h 6427355"/>
              <a:gd name="connsiteX5" fmla="*/ 6410492 w 6410492"/>
              <a:gd name="connsiteY5" fmla="*/ 645592 h 6427355"/>
              <a:gd name="connsiteX6" fmla="*/ 6410491 w 6410492"/>
              <a:gd name="connsiteY6" fmla="*/ 4866202 h 6427355"/>
              <a:gd name="connsiteX7" fmla="*/ 4849339 w 6410492"/>
              <a:gd name="connsiteY7" fmla="*/ 6427355 h 6427355"/>
              <a:gd name="connsiteX8" fmla="*/ 4238944 w 6410492"/>
              <a:gd name="connsiteY8" fmla="*/ 5816960 h 6427355"/>
              <a:gd name="connsiteX9" fmla="*/ 4238943 w 6410492"/>
              <a:gd name="connsiteY9" fmla="*/ 2171546 h 6427355"/>
              <a:gd name="connsiteX10" fmla="*/ 593530 w 6410492"/>
              <a:gd name="connsiteY10" fmla="*/ 2171546 h 642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10492" h="6427355">
                <a:moveTo>
                  <a:pt x="0" y="1578016"/>
                </a:moveTo>
                <a:lnTo>
                  <a:pt x="1146670" y="431345"/>
                </a:lnTo>
                <a:lnTo>
                  <a:pt x="1146671" y="431345"/>
                </a:lnTo>
                <a:lnTo>
                  <a:pt x="1578016" y="0"/>
                </a:lnTo>
                <a:lnTo>
                  <a:pt x="5764900" y="0"/>
                </a:lnTo>
                <a:cubicBezTo>
                  <a:pt x="6121450" y="0"/>
                  <a:pt x="6410492" y="289042"/>
                  <a:pt x="6410492" y="645592"/>
                </a:cubicBezTo>
                <a:lnTo>
                  <a:pt x="6410491" y="4866202"/>
                </a:lnTo>
                <a:lnTo>
                  <a:pt x="4849339" y="6427355"/>
                </a:lnTo>
                <a:lnTo>
                  <a:pt x="4238944" y="5816960"/>
                </a:lnTo>
                <a:lnTo>
                  <a:pt x="4238943" y="2171546"/>
                </a:lnTo>
                <a:lnTo>
                  <a:pt x="593530" y="2171546"/>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6" name="任意多边形 5"/>
          <p:cNvSpPr/>
          <p:nvPr/>
        </p:nvSpPr>
        <p:spPr>
          <a:xfrm rot="2700000">
            <a:off x="1827643" y="44906"/>
            <a:ext cx="3850328" cy="3869559"/>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2" name="任意多边形 11"/>
          <p:cNvSpPr/>
          <p:nvPr/>
        </p:nvSpPr>
        <p:spPr>
          <a:xfrm rot="18900000" flipH="1">
            <a:off x="11525844" y="5786883"/>
            <a:ext cx="1174416" cy="953193"/>
          </a:xfrm>
          <a:custGeom>
            <a:avLst/>
            <a:gdLst>
              <a:gd name="connsiteX0" fmla="*/ 1038 w 1174416"/>
              <a:gd name="connsiteY0" fmla="*/ 0 h 953193"/>
              <a:gd name="connsiteX1" fmla="*/ 0 w 1174416"/>
              <a:gd name="connsiteY1" fmla="*/ 1038 h 953193"/>
              <a:gd name="connsiteX2" fmla="*/ 441710 w 1174416"/>
              <a:gd name="connsiteY2" fmla="*/ 442748 h 953193"/>
              <a:gd name="connsiteX3" fmla="*/ 731667 w 1174416"/>
              <a:gd name="connsiteY3" fmla="*/ 442748 h 953193"/>
              <a:gd name="connsiteX4" fmla="*/ 731667 w 1174416"/>
              <a:gd name="connsiteY4" fmla="*/ 732705 h 953193"/>
              <a:gd name="connsiteX5" fmla="*/ 952155 w 1174416"/>
              <a:gd name="connsiteY5" fmla="*/ 953193 h 953193"/>
              <a:gd name="connsiteX6" fmla="*/ 1174416 w 1174416"/>
              <a:gd name="connsiteY6" fmla="*/ 730932 h 953193"/>
              <a:gd name="connsiteX7" fmla="*/ 1174416 w 1174416"/>
              <a:gd name="connsiteY7" fmla="*/ 148239 h 953193"/>
              <a:gd name="connsiteX8" fmla="*/ 1026178 w 1174416"/>
              <a:gd name="connsiteY8" fmla="*/ 0 h 95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4416" h="953193">
                <a:moveTo>
                  <a:pt x="1038" y="0"/>
                </a:moveTo>
                <a:lnTo>
                  <a:pt x="0" y="1038"/>
                </a:lnTo>
                <a:lnTo>
                  <a:pt x="441710" y="442748"/>
                </a:lnTo>
                <a:lnTo>
                  <a:pt x="731667" y="442748"/>
                </a:lnTo>
                <a:lnTo>
                  <a:pt x="731667" y="732705"/>
                </a:lnTo>
                <a:lnTo>
                  <a:pt x="952155" y="953193"/>
                </a:lnTo>
                <a:lnTo>
                  <a:pt x="1174416" y="730932"/>
                </a:lnTo>
                <a:lnTo>
                  <a:pt x="1174416" y="148239"/>
                </a:lnTo>
                <a:cubicBezTo>
                  <a:pt x="1174416" y="66369"/>
                  <a:pt x="1108048" y="0"/>
                  <a:pt x="1026178" y="0"/>
                </a:cubicBez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3" name="文本框 12"/>
          <p:cNvSpPr txBox="1"/>
          <p:nvPr/>
        </p:nvSpPr>
        <p:spPr>
          <a:xfrm>
            <a:off x="6148614" y="3328693"/>
            <a:ext cx="2492990" cy="830997"/>
          </a:xfrm>
          <a:prstGeom prst="rect">
            <a:avLst/>
          </a:prstGeom>
          <a:noFill/>
        </p:spPr>
        <p:txBody>
          <a:bodyPr wrap="none" rtlCol="0">
            <a:spAutoFit/>
            <a:scene3d>
              <a:camera prst="orthographicFront"/>
              <a:lightRig rig="threePt" dir="t"/>
            </a:scene3d>
            <a:sp3d contourW="12700"/>
          </a:bodyPr>
          <a:lstStyle/>
          <a:p>
            <a:r>
              <a:rPr lang="en-US" altLang="zh-CN" sz="4800" dirty="0">
                <a:solidFill>
                  <a:schemeClr val="accent1"/>
                </a:solidFill>
                <a:latin typeface="Century Gothic" panose="020B0502020202020204" pitchFamily="34" charset="0"/>
                <a:ea typeface="阿里巴巴普惠体 M" panose="00020600040101010101" pitchFamily="18" charset="-122"/>
              </a:rPr>
              <a:t>PART 01</a:t>
            </a:r>
            <a:endParaRPr lang="zh-CN" altLang="en-US" sz="4800" dirty="0">
              <a:solidFill>
                <a:schemeClr val="accent1"/>
              </a:solidFill>
              <a:latin typeface="Century Gothic" panose="020B0502020202020204" pitchFamily="34" charset="0"/>
              <a:ea typeface="阿里巴巴普惠体 M" panose="00020600040101010101" pitchFamily="18" charset="-122"/>
            </a:endParaRPr>
          </a:p>
        </p:txBody>
      </p:sp>
      <p:sp>
        <p:nvSpPr>
          <p:cNvPr id="14" name="文本框 13"/>
          <p:cNvSpPr txBox="1"/>
          <p:nvPr/>
        </p:nvSpPr>
        <p:spPr>
          <a:xfrm>
            <a:off x="6110514" y="4131820"/>
            <a:ext cx="3904343" cy="706755"/>
          </a:xfrm>
          <a:prstGeom prst="rect">
            <a:avLst/>
          </a:prstGeom>
          <a:noFill/>
        </p:spPr>
        <p:txBody>
          <a:bodyPr wrap="square" rtlCol="0">
            <a:spAutoFit/>
            <a:scene3d>
              <a:camera prst="orthographicFront"/>
              <a:lightRig rig="threePt" dir="t"/>
            </a:scene3d>
            <a:sp3d contourW="12700"/>
          </a:bodyPr>
          <a:lstStyle/>
          <a:p>
            <a:r>
              <a:rPr lang="zh-CN" altLang="en-US" sz="4000" b="1" dirty="0">
                <a:solidFill>
                  <a:schemeClr val="accent3"/>
                </a:solidFill>
                <a:latin typeface="Century Gothic" panose="020B0502020202020204" pitchFamily="34" charset="0"/>
                <a:ea typeface="阿里巴巴普惠体 M" panose="00020600040101010101" pitchFamily="18" charset="-122"/>
                <a:sym typeface="+mn-ea"/>
              </a:rPr>
              <a:t>项目工作内容</a:t>
            </a:r>
            <a:endParaRPr lang="zh-CN" altLang="en-US" sz="4000" b="1" dirty="0">
              <a:solidFill>
                <a:schemeClr val="accent3"/>
              </a:solidFill>
              <a:latin typeface="Century Gothic" panose="020B0502020202020204" pitchFamily="34" charset="0"/>
              <a:ea typeface="阿里巴巴普惠体 M" panose="00020600040101010101" pitchFamily="18" charset="-122"/>
            </a:endParaRPr>
          </a:p>
        </p:txBody>
      </p:sp>
      <p:sp>
        <p:nvSpPr>
          <p:cNvPr id="17" name="任意多边形 16"/>
          <p:cNvSpPr/>
          <p:nvPr/>
        </p:nvSpPr>
        <p:spPr>
          <a:xfrm rot="2700000">
            <a:off x="9435201" y="912906"/>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8" name="任意多边形 17"/>
          <p:cNvSpPr/>
          <p:nvPr/>
        </p:nvSpPr>
        <p:spPr>
          <a:xfrm rot="2700000">
            <a:off x="10767277" y="5635597"/>
            <a:ext cx="602495" cy="605504"/>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4000">
        <p14:gallery dir="l"/>
      </p:transition>
    </mc:Choice>
    <mc:Fallback>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6" grpId="0" animBg="1"/>
      <p:bldP spid="12" grpId="0" animBg="1"/>
      <p:bldP spid="13" grpId="0"/>
      <p:bldP spid="14" grpId="0"/>
      <p:bldP spid="17" grpId="0" animBg="1"/>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4549320" y="1518469"/>
            <a:ext cx="3238500" cy="4515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34" name="矩形 33"/>
          <p:cNvSpPr/>
          <p:nvPr/>
        </p:nvSpPr>
        <p:spPr>
          <a:xfrm>
            <a:off x="4801235" y="3675380"/>
            <a:ext cx="2728595" cy="163957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bg1"/>
                </a:solidFill>
                <a:latin typeface="阿里巴巴普惠体 M" panose="00020600040101010101" pitchFamily="18" charset="-122"/>
                <a:ea typeface="阿里巴巴普惠体 M" panose="00020600040101010101" pitchFamily="18" charset="-122"/>
              </a:rPr>
              <a:t>本项目利用Python开发了一款基于OpenCV（计算机视觉库）的客户端车牌识别软件，支持上传本地或远端汽车图片，并能快速给出车牌的识别结果。</a:t>
            </a:r>
            <a:endParaRPr lang="zh-CN" altLang="en-US" sz="1200" dirty="0">
              <a:solidFill>
                <a:schemeClr val="bg1"/>
              </a:solidFill>
              <a:latin typeface="阿里巴巴普惠体 M" panose="00020600040101010101" pitchFamily="18" charset="-122"/>
              <a:ea typeface="阿里巴巴普惠体 M" panose="00020600040101010101" pitchFamily="18" charset="-122"/>
            </a:endParaRPr>
          </a:p>
          <a:p>
            <a:pPr>
              <a:lnSpc>
                <a:spcPct val="120000"/>
              </a:lnSpc>
            </a:pPr>
            <a:r>
              <a:rPr lang="zh-CN" altLang="en-US" sz="1200" dirty="0">
                <a:solidFill>
                  <a:schemeClr val="bg1"/>
                </a:solidFill>
                <a:latin typeface="阿里巴巴普惠体 M" panose="00020600040101010101" pitchFamily="18" charset="-122"/>
                <a:ea typeface="阿里巴巴普惠体 M" panose="00020600040101010101" pitchFamily="18" charset="-122"/>
              </a:rPr>
              <a:t>本项目支持蓝、绿、黄三种颜色车牌的车牌识别。</a:t>
            </a:r>
            <a:endParaRPr lang="zh-CN" altLang="en-US" sz="1200" dirty="0">
              <a:solidFill>
                <a:schemeClr val="bg1"/>
              </a:solidFill>
              <a:latin typeface="阿里巴巴普惠体 M" panose="00020600040101010101" pitchFamily="18" charset="-122"/>
              <a:ea typeface="阿里巴巴普惠体 M" panose="00020600040101010101" pitchFamily="18" charset="-122"/>
            </a:endParaRPr>
          </a:p>
        </p:txBody>
      </p:sp>
      <p:grpSp>
        <p:nvGrpSpPr>
          <p:cNvPr id="36" name="组合 35"/>
          <p:cNvGrpSpPr/>
          <p:nvPr/>
        </p:nvGrpSpPr>
        <p:grpSpPr>
          <a:xfrm>
            <a:off x="8144778" y="3452543"/>
            <a:ext cx="2728517" cy="1135469"/>
            <a:chOff x="7483989" y="3339882"/>
            <a:chExt cx="2728517" cy="1135469"/>
          </a:xfrm>
        </p:grpSpPr>
        <p:sp>
          <p:nvSpPr>
            <p:cNvPr id="44" name="矩形 43"/>
            <p:cNvSpPr/>
            <p:nvPr/>
          </p:nvSpPr>
          <p:spPr>
            <a:xfrm>
              <a:off x="7483989" y="3732519"/>
              <a:ext cx="2728517" cy="742832"/>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bg1"/>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请在此处输入文本内容可根据需要修改文字的小和数字请在此处输入请在此处请在此处输入</a:t>
              </a:r>
              <a:endParaRPr lang="zh-CN" altLang="en-US" sz="1200" dirty="0">
                <a:solidFill>
                  <a:schemeClr val="bg1"/>
                </a:solidFill>
                <a:latin typeface="阿里巴巴普惠体 M" panose="00020600040101010101" pitchFamily="18" charset="-122"/>
                <a:ea typeface="阿里巴巴普惠体 M" panose="00020600040101010101" pitchFamily="18" charset="-122"/>
              </a:endParaRPr>
            </a:p>
          </p:txBody>
        </p:sp>
        <p:sp>
          <p:nvSpPr>
            <p:cNvPr id="45" name="矩形 44"/>
            <p:cNvSpPr/>
            <p:nvPr/>
          </p:nvSpPr>
          <p:spPr>
            <a:xfrm>
              <a:off x="7483989" y="3339882"/>
              <a:ext cx="2050552" cy="44159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bg1"/>
                  </a:solidFill>
                  <a:latin typeface="阿里巴巴普惠体 M" panose="00020600040101010101" pitchFamily="18" charset="-122"/>
                  <a:ea typeface="阿里巴巴普惠体 M" panose="00020600040101010101" pitchFamily="18" charset="-122"/>
                </a:rPr>
                <a:t>工作完成情况</a:t>
              </a:r>
              <a:endParaRPr lang="zh-CN" altLang="en-US" sz="2000" b="1" dirty="0">
                <a:solidFill>
                  <a:schemeClr val="bg1"/>
                </a:solidFill>
                <a:latin typeface="阿里巴巴普惠体 M" panose="00020600040101010101" pitchFamily="18" charset="-122"/>
                <a:ea typeface="阿里巴巴普惠体 M" panose="00020600040101010101" pitchFamily="18" charset="-122"/>
              </a:endParaRPr>
            </a:p>
          </p:txBody>
        </p:sp>
      </p:grpSp>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阿里巴巴普惠体 M" panose="00020600040101010101" pitchFamily="18" charset="-122"/>
              <a:ea typeface="阿里巴巴普惠体 M" panose="00020600040101010101" pitchFamily="18" charset="-122"/>
            </a:endParaRPr>
          </a:p>
        </p:txBody>
      </p:sp>
      <p:grpSp>
        <p:nvGrpSpPr>
          <p:cNvPr id="17" name="组合 16"/>
          <p:cNvGrpSpPr/>
          <p:nvPr/>
        </p:nvGrpSpPr>
        <p:grpSpPr>
          <a:xfrm>
            <a:off x="1740503" y="450599"/>
            <a:ext cx="5061857" cy="698750"/>
            <a:chOff x="6096000" y="2061026"/>
            <a:chExt cx="5061857" cy="698750"/>
          </a:xfrm>
        </p:grpSpPr>
        <p:sp>
          <p:nvSpPr>
            <p:cNvPr id="18" name="文本框 17"/>
            <p:cNvSpPr txBox="1"/>
            <p:nvPr/>
          </p:nvSpPr>
          <p:spPr>
            <a:xfrm>
              <a:off x="6096000" y="2061026"/>
              <a:ext cx="2327910" cy="521970"/>
            </a:xfrm>
            <a:prstGeom prst="rect">
              <a:avLst/>
            </a:prstGeom>
            <a:noFill/>
          </p:spPr>
          <p:txBody>
            <a:bodyPr wrap="none" rtlCol="0">
              <a:spAutoFit/>
              <a:scene3d>
                <a:camera prst="orthographicFront"/>
                <a:lightRig rig="threePt" dir="t"/>
              </a:scene3d>
              <a:sp3d contourW="12700"/>
            </a:bodyPr>
            <a:lstStyle/>
            <a:p>
              <a:pPr algn="l"/>
              <a:r>
                <a:rPr lang="zh-CN" altLang="en-US" sz="2800" b="1" dirty="0">
                  <a:solidFill>
                    <a:schemeClr val="accent3"/>
                  </a:solidFill>
                  <a:latin typeface="Century Gothic" panose="020B0502020202020204" pitchFamily="34" charset="0"/>
                  <a:ea typeface="阿里巴巴普惠体 M" panose="00020600040101010101" pitchFamily="18" charset="-122"/>
                  <a:sym typeface="+mn-ea"/>
                </a:rPr>
                <a:t>项目工作内容</a:t>
              </a:r>
              <a:endParaRPr lang="zh-CN" altLang="en-US" sz="2800" b="1" dirty="0">
                <a:solidFill>
                  <a:schemeClr val="accent2"/>
                </a:solidFill>
                <a:latin typeface="阿里巴巴普惠体 M" panose="00020600040101010101" pitchFamily="18" charset="-122"/>
                <a:ea typeface="阿里巴巴普惠体 M" panose="00020600040101010101" pitchFamily="18" charset="-122"/>
              </a:endParaRPr>
            </a:p>
          </p:txBody>
        </p:sp>
        <p:sp>
          <p:nvSpPr>
            <p:cNvPr id="19" name="文本框 18"/>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latin typeface="阿里巴巴普惠体 M" panose="00020600040101010101" pitchFamily="18" charset="-122"/>
                  <a:ea typeface="阿里巴巴普惠体 M" panose="00020600040101010101" pitchFamily="18" charset="-122"/>
                </a:rPr>
                <a:t>The user can demonstrate on a projector or computer</a:t>
              </a:r>
              <a:endParaRPr lang="en-US" altLang="zh-CN" sz="1200" dirty="0">
                <a:solidFill>
                  <a:schemeClr val="bg1">
                    <a:lumMod val="65000"/>
                  </a:schemeClr>
                </a:solidFill>
                <a:latin typeface="阿里巴巴普惠体 M" panose="00020600040101010101" pitchFamily="18" charset="-122"/>
                <a:ea typeface="阿里巴巴普惠体 M" panose="00020600040101010101" pitchFamily="18" charset="-122"/>
              </a:endParaRPr>
            </a:p>
          </p:txBody>
        </p:sp>
      </p:gr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pic>
        <p:nvPicPr>
          <p:cNvPr id="3" name="图片占位符 2" descr="分析结果成功1"/>
          <p:cNvPicPr>
            <a:picLocks noChangeAspect="1"/>
          </p:cNvPicPr>
          <p:nvPr>
            <p:ph type="pic" sz="quarter" idx="10"/>
          </p:nvPr>
        </p:nvPicPr>
        <p:blipFill>
          <a:blip r:embed="rId1"/>
          <a:stretch>
            <a:fillRect/>
          </a:stretch>
        </p:blipFill>
        <p:spPr>
          <a:xfrm>
            <a:off x="1062990" y="1518285"/>
            <a:ext cx="3305810" cy="2221865"/>
          </a:xfrm>
          <a:prstGeom prst="rect">
            <a:avLst/>
          </a:prstGeom>
        </p:spPr>
      </p:pic>
      <p:pic>
        <p:nvPicPr>
          <p:cNvPr id="5" name="图片占位符 4" descr="车牌识别绿色"/>
          <p:cNvPicPr>
            <a:picLocks noChangeAspect="1"/>
          </p:cNvPicPr>
          <p:nvPr>
            <p:ph type="pic" sz="quarter" idx="11"/>
          </p:nvPr>
        </p:nvPicPr>
        <p:blipFill>
          <a:blip r:embed="rId2"/>
          <a:stretch>
            <a:fillRect/>
          </a:stretch>
        </p:blipFill>
        <p:spPr>
          <a:xfrm>
            <a:off x="989965" y="3822700"/>
            <a:ext cx="3451860" cy="2211705"/>
          </a:xfrm>
          <a:prstGeom prst="rect">
            <a:avLst/>
          </a:prstGeom>
        </p:spPr>
      </p:pic>
      <p:pic>
        <p:nvPicPr>
          <p:cNvPr id="7" name="图片 7" descr="系统架构"/>
          <p:cNvPicPr>
            <a:picLocks noChangeAspect="1"/>
          </p:cNvPicPr>
          <p:nvPr/>
        </p:nvPicPr>
        <p:blipFill>
          <a:blip r:embed="rId3"/>
          <a:srcRect r="862" b="57791"/>
          <a:stretch>
            <a:fillRect/>
          </a:stretch>
        </p:blipFill>
        <p:spPr>
          <a:xfrm>
            <a:off x="7698740" y="1570355"/>
            <a:ext cx="4972685" cy="23234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4000">
        <p14:gallery dir="l"/>
      </p:transition>
    </mc:Choice>
    <mc:Fallback>
      <p:transition spd="slow" advTm="4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5484939" y="2060669"/>
            <a:ext cx="1028637" cy="103377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0" name="任意多边形 19"/>
          <p:cNvSpPr/>
          <p:nvPr/>
        </p:nvSpPr>
        <p:spPr>
          <a:xfrm rot="2700000">
            <a:off x="-2095382" y="209360"/>
            <a:ext cx="6410492" cy="6427355"/>
          </a:xfrm>
          <a:custGeom>
            <a:avLst/>
            <a:gdLst>
              <a:gd name="connsiteX0" fmla="*/ 0 w 6410492"/>
              <a:gd name="connsiteY0" fmla="*/ 1578016 h 6427355"/>
              <a:gd name="connsiteX1" fmla="*/ 1146670 w 6410492"/>
              <a:gd name="connsiteY1" fmla="*/ 431345 h 6427355"/>
              <a:gd name="connsiteX2" fmla="*/ 1146671 w 6410492"/>
              <a:gd name="connsiteY2" fmla="*/ 431345 h 6427355"/>
              <a:gd name="connsiteX3" fmla="*/ 1578016 w 6410492"/>
              <a:gd name="connsiteY3" fmla="*/ 0 h 6427355"/>
              <a:gd name="connsiteX4" fmla="*/ 5764900 w 6410492"/>
              <a:gd name="connsiteY4" fmla="*/ 0 h 6427355"/>
              <a:gd name="connsiteX5" fmla="*/ 6410492 w 6410492"/>
              <a:gd name="connsiteY5" fmla="*/ 645592 h 6427355"/>
              <a:gd name="connsiteX6" fmla="*/ 6410491 w 6410492"/>
              <a:gd name="connsiteY6" fmla="*/ 4866202 h 6427355"/>
              <a:gd name="connsiteX7" fmla="*/ 4849339 w 6410492"/>
              <a:gd name="connsiteY7" fmla="*/ 6427355 h 6427355"/>
              <a:gd name="connsiteX8" fmla="*/ 4238944 w 6410492"/>
              <a:gd name="connsiteY8" fmla="*/ 5816960 h 6427355"/>
              <a:gd name="connsiteX9" fmla="*/ 4238943 w 6410492"/>
              <a:gd name="connsiteY9" fmla="*/ 2171546 h 6427355"/>
              <a:gd name="connsiteX10" fmla="*/ 593530 w 6410492"/>
              <a:gd name="connsiteY10" fmla="*/ 2171546 h 642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10492" h="6427355">
                <a:moveTo>
                  <a:pt x="0" y="1578016"/>
                </a:moveTo>
                <a:lnTo>
                  <a:pt x="1146670" y="431345"/>
                </a:lnTo>
                <a:lnTo>
                  <a:pt x="1146671" y="431345"/>
                </a:lnTo>
                <a:lnTo>
                  <a:pt x="1578016" y="0"/>
                </a:lnTo>
                <a:lnTo>
                  <a:pt x="5764900" y="0"/>
                </a:lnTo>
                <a:cubicBezTo>
                  <a:pt x="6121450" y="0"/>
                  <a:pt x="6410492" y="289042"/>
                  <a:pt x="6410492" y="645592"/>
                </a:cubicBezTo>
                <a:lnTo>
                  <a:pt x="6410491" y="4866202"/>
                </a:lnTo>
                <a:lnTo>
                  <a:pt x="4849339" y="6427355"/>
                </a:lnTo>
                <a:lnTo>
                  <a:pt x="4238944" y="5816960"/>
                </a:lnTo>
                <a:lnTo>
                  <a:pt x="4238943" y="2171546"/>
                </a:lnTo>
                <a:lnTo>
                  <a:pt x="593530" y="2171546"/>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6" name="任意多边形 5"/>
          <p:cNvSpPr/>
          <p:nvPr/>
        </p:nvSpPr>
        <p:spPr>
          <a:xfrm rot="2700000">
            <a:off x="1827643" y="44906"/>
            <a:ext cx="3850328" cy="3869559"/>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2" name="任意多边形 11"/>
          <p:cNvSpPr/>
          <p:nvPr/>
        </p:nvSpPr>
        <p:spPr>
          <a:xfrm rot="18900000" flipH="1">
            <a:off x="11525844" y="5786883"/>
            <a:ext cx="1174416" cy="953193"/>
          </a:xfrm>
          <a:custGeom>
            <a:avLst/>
            <a:gdLst>
              <a:gd name="connsiteX0" fmla="*/ 1038 w 1174416"/>
              <a:gd name="connsiteY0" fmla="*/ 0 h 953193"/>
              <a:gd name="connsiteX1" fmla="*/ 0 w 1174416"/>
              <a:gd name="connsiteY1" fmla="*/ 1038 h 953193"/>
              <a:gd name="connsiteX2" fmla="*/ 441710 w 1174416"/>
              <a:gd name="connsiteY2" fmla="*/ 442748 h 953193"/>
              <a:gd name="connsiteX3" fmla="*/ 731667 w 1174416"/>
              <a:gd name="connsiteY3" fmla="*/ 442748 h 953193"/>
              <a:gd name="connsiteX4" fmla="*/ 731667 w 1174416"/>
              <a:gd name="connsiteY4" fmla="*/ 732705 h 953193"/>
              <a:gd name="connsiteX5" fmla="*/ 952155 w 1174416"/>
              <a:gd name="connsiteY5" fmla="*/ 953193 h 953193"/>
              <a:gd name="connsiteX6" fmla="*/ 1174416 w 1174416"/>
              <a:gd name="connsiteY6" fmla="*/ 730932 h 953193"/>
              <a:gd name="connsiteX7" fmla="*/ 1174416 w 1174416"/>
              <a:gd name="connsiteY7" fmla="*/ 148239 h 953193"/>
              <a:gd name="connsiteX8" fmla="*/ 1026178 w 1174416"/>
              <a:gd name="connsiteY8" fmla="*/ 0 h 95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4416" h="953193">
                <a:moveTo>
                  <a:pt x="1038" y="0"/>
                </a:moveTo>
                <a:lnTo>
                  <a:pt x="0" y="1038"/>
                </a:lnTo>
                <a:lnTo>
                  <a:pt x="441710" y="442748"/>
                </a:lnTo>
                <a:lnTo>
                  <a:pt x="731667" y="442748"/>
                </a:lnTo>
                <a:lnTo>
                  <a:pt x="731667" y="732705"/>
                </a:lnTo>
                <a:lnTo>
                  <a:pt x="952155" y="953193"/>
                </a:lnTo>
                <a:lnTo>
                  <a:pt x="1174416" y="730932"/>
                </a:lnTo>
                <a:lnTo>
                  <a:pt x="1174416" y="148239"/>
                </a:lnTo>
                <a:cubicBezTo>
                  <a:pt x="1174416" y="66369"/>
                  <a:pt x="1108048" y="0"/>
                  <a:pt x="1026178" y="0"/>
                </a:cubicBez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3" name="文本框 12"/>
          <p:cNvSpPr txBox="1"/>
          <p:nvPr/>
        </p:nvSpPr>
        <p:spPr>
          <a:xfrm>
            <a:off x="6148614" y="3328693"/>
            <a:ext cx="2316480" cy="829945"/>
          </a:xfrm>
          <a:prstGeom prst="rect">
            <a:avLst/>
          </a:prstGeom>
          <a:noFill/>
        </p:spPr>
        <p:txBody>
          <a:bodyPr wrap="none" rtlCol="0">
            <a:spAutoFit/>
            <a:scene3d>
              <a:camera prst="orthographicFront"/>
              <a:lightRig rig="threePt" dir="t"/>
            </a:scene3d>
            <a:sp3d contourW="12700"/>
          </a:bodyPr>
          <a:lstStyle/>
          <a:p>
            <a:r>
              <a:rPr lang="en-US" altLang="zh-CN" sz="4800" dirty="0">
                <a:solidFill>
                  <a:schemeClr val="accent1"/>
                </a:solidFill>
                <a:latin typeface="Century Gothic" panose="020B0502020202020204" pitchFamily="34" charset="0"/>
                <a:ea typeface="阿里巴巴普惠体 M" panose="00020600040101010101" pitchFamily="18" charset="-122"/>
              </a:rPr>
              <a:t>PART 02</a:t>
            </a:r>
            <a:endParaRPr lang="zh-CN" altLang="en-US" sz="4800" dirty="0">
              <a:solidFill>
                <a:schemeClr val="accent1"/>
              </a:solidFill>
              <a:latin typeface="Century Gothic" panose="020B0502020202020204" pitchFamily="34" charset="0"/>
              <a:ea typeface="阿里巴巴普惠体 M" panose="00020600040101010101" pitchFamily="18" charset="-122"/>
            </a:endParaRPr>
          </a:p>
        </p:txBody>
      </p:sp>
      <p:sp>
        <p:nvSpPr>
          <p:cNvPr id="14" name="文本框 13"/>
          <p:cNvSpPr txBox="1"/>
          <p:nvPr/>
        </p:nvSpPr>
        <p:spPr>
          <a:xfrm>
            <a:off x="6110605" y="4131945"/>
            <a:ext cx="5631815" cy="706755"/>
          </a:xfrm>
          <a:prstGeom prst="rect">
            <a:avLst/>
          </a:prstGeom>
          <a:noFill/>
        </p:spPr>
        <p:txBody>
          <a:bodyPr wrap="square" rtlCol="0">
            <a:spAutoFit/>
            <a:scene3d>
              <a:camera prst="orthographicFront"/>
              <a:lightRig rig="threePt" dir="t"/>
            </a:scene3d>
            <a:sp3d contourW="12700"/>
          </a:bodyPr>
          <a:lstStyle/>
          <a:p>
            <a:r>
              <a:rPr lang="zh-CN" altLang="en-US" sz="4000" b="1" dirty="0">
                <a:solidFill>
                  <a:schemeClr val="accent3"/>
                </a:solidFill>
                <a:latin typeface="Century Gothic" panose="020B0502020202020204" pitchFamily="34" charset="0"/>
                <a:ea typeface="阿里巴巴普惠体 M" panose="00020600040101010101" pitchFamily="18" charset="-122"/>
                <a:sym typeface="+mn-ea"/>
              </a:rPr>
              <a:t>项目细节以及处理流程</a:t>
            </a:r>
            <a:endParaRPr lang="zh-CN" altLang="en-US" sz="4000" b="1" dirty="0">
              <a:solidFill>
                <a:schemeClr val="accent3"/>
              </a:solidFill>
              <a:latin typeface="Century Gothic" panose="020B0502020202020204" pitchFamily="34" charset="0"/>
              <a:ea typeface="阿里巴巴普惠体 M" panose="00020600040101010101" pitchFamily="18" charset="-122"/>
            </a:endParaRPr>
          </a:p>
        </p:txBody>
      </p:sp>
      <p:sp>
        <p:nvSpPr>
          <p:cNvPr id="17" name="任意多边形 16"/>
          <p:cNvSpPr/>
          <p:nvPr/>
        </p:nvSpPr>
        <p:spPr>
          <a:xfrm rot="2700000">
            <a:off x="9435201" y="912906"/>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8" name="任意多边形 17"/>
          <p:cNvSpPr/>
          <p:nvPr/>
        </p:nvSpPr>
        <p:spPr>
          <a:xfrm rot="2700000">
            <a:off x="10767277" y="5635597"/>
            <a:ext cx="602495" cy="605504"/>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4000">
        <p14:gallery dir="l"/>
      </p:transition>
    </mc:Choice>
    <mc:Fallback>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20" grpId="0" bldLvl="0" animBg="1"/>
      <p:bldP spid="6" grpId="0" bldLvl="0" animBg="1"/>
      <p:bldP spid="12" grpId="0" bldLvl="0" animBg="1"/>
      <p:bldP spid="13" grpId="0"/>
      <p:bldP spid="14" grpId="0"/>
      <p:bldP spid="17" grpId="0" bldLvl="0" animBg="1"/>
      <p:bldP spid="18"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1740535" y="450850"/>
            <a:ext cx="3757930" cy="52197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项目细节以及处理流程</a:t>
            </a:r>
            <a:endParaRPr lang="zh-CN" altLang="en-US" sz="2800" b="1" dirty="0">
              <a:solidFill>
                <a:schemeClr val="accent2"/>
              </a:solidFill>
              <a:latin typeface="阿里巴巴普惠体 M" panose="00020600040101010101" pitchFamily="18" charset="-122"/>
              <a:ea typeface="阿里巴巴普惠体 M" panose="00020600040101010101" pitchFamily="18" charset="-122"/>
            </a:endParaRPr>
          </a:p>
        </p:txBody>
      </p:sp>
      <p:sp>
        <p:nvSpPr>
          <p:cNvPr id="28"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9"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pic>
        <p:nvPicPr>
          <p:cNvPr id="37" name="图片 10"/>
          <p:cNvPicPr>
            <a:picLocks noChangeAspect="1"/>
          </p:cNvPicPr>
          <p:nvPr/>
        </p:nvPicPr>
        <p:blipFill>
          <a:blip r:embed="rId1"/>
          <a:stretch>
            <a:fillRect/>
          </a:stretch>
        </p:blipFill>
        <p:spPr>
          <a:xfrm>
            <a:off x="1858010" y="1604010"/>
            <a:ext cx="8006080" cy="3840480"/>
          </a:xfrm>
          <a:prstGeom prst="rect">
            <a:avLst/>
          </a:prstGeom>
          <a:noFill/>
          <a:ln>
            <a:noFill/>
          </a:ln>
        </p:spPr>
      </p:pic>
      <p:sp>
        <p:nvSpPr>
          <p:cNvPr id="100" name="文本框 99"/>
          <p:cNvSpPr txBox="1"/>
          <p:nvPr/>
        </p:nvSpPr>
        <p:spPr>
          <a:xfrm>
            <a:off x="2886075" y="5916930"/>
            <a:ext cx="5520690" cy="398780"/>
          </a:xfrm>
          <a:prstGeom prst="rect">
            <a:avLst/>
          </a:prstGeom>
          <a:noFill/>
          <a:ln w="9525">
            <a:noFill/>
          </a:ln>
        </p:spPr>
        <p:txBody>
          <a:bodyPr wrap="square">
            <a:spAutoFit/>
          </a:bodyPr>
          <a:p>
            <a:pPr indent="306070" algn="ctr"/>
            <a:r>
              <a:rPr lang="zh-CN" sz="2000" b="1">
                <a:ea typeface="宋体" panose="02010600030101010101" pitchFamily="2" charset="-122"/>
              </a:rPr>
              <a:t>识别整体流程图</a:t>
            </a:r>
            <a:endParaRPr lang="zh-CN" altLang="en-US" sz="2000" b="1">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4000">
        <p14:gallery dir="l"/>
      </p:transition>
    </mc:Choice>
    <mc:Fallback>
      <p:transition spd="slow" advTm="4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1740535" y="450850"/>
            <a:ext cx="3757930" cy="521970"/>
          </a:xfrm>
          <a:prstGeom prst="rect">
            <a:avLst/>
          </a:prstGeom>
          <a:noFill/>
        </p:spPr>
        <p:txBody>
          <a:bodyPr wrap="none" rtlCol="0">
            <a:spAutoFit/>
            <a:scene3d>
              <a:camera prst="orthographicFront"/>
              <a:lightRig rig="threePt" dir="t"/>
            </a:scene3d>
            <a:sp3d contourW="12700"/>
          </a:bodyPr>
          <a:lstStyle/>
          <a:p>
            <a:pPr algn="l"/>
            <a:r>
              <a:rPr lang="zh-CN" altLang="en-US" sz="2800" b="1" dirty="0">
                <a:solidFill>
                  <a:schemeClr val="accent3"/>
                </a:solidFill>
                <a:latin typeface="Century Gothic" panose="020B0502020202020204" pitchFamily="34" charset="0"/>
                <a:ea typeface="阿里巴巴普惠体 M" panose="00020600040101010101" pitchFamily="18" charset="-122"/>
                <a:sym typeface="+mn-ea"/>
              </a:rPr>
              <a:t>项目细节以及处理流程</a:t>
            </a:r>
            <a:endParaRPr lang="zh-CN" altLang="en-US" sz="2800" b="1" dirty="0">
              <a:solidFill>
                <a:schemeClr val="accent2"/>
              </a:solidFill>
              <a:latin typeface="阿里巴巴普惠体 M" panose="00020600040101010101" pitchFamily="18" charset="-122"/>
              <a:ea typeface="阿里巴巴普惠体 M" panose="00020600040101010101" pitchFamily="18" charset="-122"/>
            </a:endParaRPr>
          </a:p>
        </p:txBody>
      </p:sp>
      <p:sp>
        <p:nvSpPr>
          <p:cNvPr id="23"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4"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pic>
        <p:nvPicPr>
          <p:cNvPr id="2" name="图片 10" descr="车牌定位过程"/>
          <p:cNvPicPr>
            <a:picLocks noChangeAspect="1"/>
          </p:cNvPicPr>
          <p:nvPr>
            <p:custDataLst>
              <p:tags r:id="rId1"/>
            </p:custDataLst>
          </p:nvPr>
        </p:nvPicPr>
        <p:blipFill>
          <a:blip r:embed="rId2"/>
          <a:stretch>
            <a:fillRect/>
          </a:stretch>
        </p:blipFill>
        <p:spPr>
          <a:xfrm>
            <a:off x="2376170" y="852170"/>
            <a:ext cx="2487295" cy="6005830"/>
          </a:xfrm>
          <a:prstGeom prst="rect">
            <a:avLst/>
          </a:prstGeom>
        </p:spPr>
      </p:pic>
      <p:sp>
        <p:nvSpPr>
          <p:cNvPr id="3" name="文本框 2"/>
          <p:cNvSpPr txBox="1"/>
          <p:nvPr/>
        </p:nvSpPr>
        <p:spPr>
          <a:xfrm>
            <a:off x="1280795" y="1815465"/>
            <a:ext cx="459740" cy="2292985"/>
          </a:xfrm>
          <a:prstGeom prst="rect">
            <a:avLst/>
          </a:prstGeom>
          <a:noFill/>
        </p:spPr>
        <p:txBody>
          <a:bodyPr vert="eaVert" wrap="square" rtlCol="0">
            <a:spAutoFit/>
          </a:bodyPr>
          <a:p>
            <a:r>
              <a:rPr lang="zh-CN" altLang="en-US"/>
              <a:t>车牌预处理流程图</a:t>
            </a:r>
            <a:endParaRPr lang="zh-CN" altLang="en-US"/>
          </a:p>
        </p:txBody>
      </p:sp>
      <p:pic>
        <p:nvPicPr>
          <p:cNvPr id="13" name="图片 12" descr="读取车牌字符"/>
          <p:cNvPicPr>
            <a:picLocks noChangeAspect="1"/>
          </p:cNvPicPr>
          <p:nvPr/>
        </p:nvPicPr>
        <p:blipFill>
          <a:blip r:embed="rId3"/>
          <a:stretch>
            <a:fillRect/>
          </a:stretch>
        </p:blipFill>
        <p:spPr>
          <a:xfrm>
            <a:off x="8313420" y="690245"/>
            <a:ext cx="2877185" cy="6009640"/>
          </a:xfrm>
          <a:prstGeom prst="rect">
            <a:avLst/>
          </a:prstGeom>
        </p:spPr>
      </p:pic>
      <p:sp>
        <p:nvSpPr>
          <p:cNvPr id="15" name="文本框 14"/>
          <p:cNvSpPr txBox="1"/>
          <p:nvPr/>
        </p:nvSpPr>
        <p:spPr>
          <a:xfrm>
            <a:off x="7253605" y="1959610"/>
            <a:ext cx="459740" cy="2743200"/>
          </a:xfrm>
          <a:prstGeom prst="rect">
            <a:avLst/>
          </a:prstGeom>
          <a:noFill/>
        </p:spPr>
        <p:txBody>
          <a:bodyPr vert="eaVert" wrap="square" rtlCol="0">
            <a:spAutoFit/>
          </a:bodyPr>
          <a:p>
            <a:r>
              <a:rPr lang="zh-CN" altLang="en-US"/>
              <a:t>字符识别计算分析过程</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4000">
        <p14:gallery dir="l"/>
      </p:transition>
    </mc:Choice>
    <mc:Fallback>
      <p:transition spd="slow" advTm="4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740503" y="450599"/>
            <a:ext cx="5061857" cy="698750"/>
            <a:chOff x="6096000" y="2061026"/>
            <a:chExt cx="5061857" cy="698750"/>
          </a:xfrm>
        </p:grpSpPr>
        <p:sp>
          <p:nvSpPr>
            <p:cNvPr id="18" name="文本框 17"/>
            <p:cNvSpPr txBox="1"/>
            <p:nvPr/>
          </p:nvSpPr>
          <p:spPr>
            <a:xfrm>
              <a:off x="6096000" y="2061026"/>
              <a:ext cx="3757930" cy="521970"/>
            </a:xfrm>
            <a:prstGeom prst="rect">
              <a:avLst/>
            </a:prstGeom>
            <a:noFill/>
          </p:spPr>
          <p:txBody>
            <a:bodyPr wrap="none" rtlCol="0">
              <a:spAutoFit/>
              <a:scene3d>
                <a:camera prst="orthographicFront"/>
                <a:lightRig rig="threePt" dir="t"/>
              </a:scene3d>
              <a:sp3d contourW="12700"/>
            </a:bodyPr>
            <a:lstStyle/>
            <a:p>
              <a:pPr algn="l"/>
              <a:r>
                <a:rPr lang="zh-CN" altLang="en-US" sz="2800" b="1" dirty="0">
                  <a:solidFill>
                    <a:schemeClr val="accent3"/>
                  </a:solidFill>
                  <a:latin typeface="Century Gothic" panose="020B0502020202020204" pitchFamily="34" charset="0"/>
                  <a:ea typeface="阿里巴巴普惠体 M" panose="00020600040101010101" pitchFamily="18" charset="-122"/>
                  <a:sym typeface="+mn-ea"/>
                </a:rPr>
                <a:t>项目细节以及处理流程</a:t>
              </a:r>
              <a:endParaRPr lang="zh-CN" altLang="en-US" sz="2800" b="1" dirty="0">
                <a:solidFill>
                  <a:schemeClr val="accent2"/>
                </a:solidFill>
                <a:latin typeface="阿里巴巴普惠体 M" panose="00020600040101010101" pitchFamily="18" charset="-122"/>
                <a:ea typeface="阿里巴巴普惠体 M" panose="00020600040101010101" pitchFamily="18" charset="-122"/>
              </a:endParaRPr>
            </a:p>
          </p:txBody>
        </p:sp>
        <p:sp>
          <p:nvSpPr>
            <p:cNvPr id="19" name="文本框 18"/>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latin typeface="阿里巴巴普惠体 M" panose="00020600040101010101" pitchFamily="18" charset="-122"/>
                  <a:ea typeface="阿里巴巴普惠体 M" panose="00020600040101010101" pitchFamily="18" charset="-122"/>
                </a:rPr>
                <a:t>The user can demonstrate on a projector or computer</a:t>
              </a:r>
              <a:endParaRPr lang="en-US" altLang="zh-CN" sz="1200" dirty="0">
                <a:solidFill>
                  <a:schemeClr val="bg1">
                    <a:lumMod val="65000"/>
                  </a:schemeClr>
                </a:solidFill>
                <a:latin typeface="阿里巴巴普惠体 M" panose="00020600040101010101" pitchFamily="18" charset="-122"/>
                <a:ea typeface="阿里巴巴普惠体 M" panose="00020600040101010101" pitchFamily="18" charset="-122"/>
              </a:endParaRPr>
            </a:p>
          </p:txBody>
        </p:sp>
      </p:gr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pic>
        <p:nvPicPr>
          <p:cNvPr id="41" name="图片 14" descr="IMG_256"/>
          <p:cNvPicPr>
            <a:picLocks noChangeAspect="1"/>
          </p:cNvPicPr>
          <p:nvPr>
            <p:ph type="pic" sz="quarter" idx="10"/>
          </p:nvPr>
        </p:nvPicPr>
        <p:blipFill>
          <a:blip r:embed="rId1"/>
          <a:stretch>
            <a:fillRect/>
          </a:stretch>
        </p:blipFill>
        <p:spPr>
          <a:xfrm>
            <a:off x="100965" y="1212215"/>
            <a:ext cx="8491855" cy="4396740"/>
          </a:xfrm>
          <a:prstGeom prst="rect">
            <a:avLst/>
          </a:prstGeom>
          <a:noFill/>
          <a:ln w="9525">
            <a:noFill/>
          </a:ln>
        </p:spPr>
      </p:pic>
      <p:sp>
        <p:nvSpPr>
          <p:cNvPr id="100" name="文本框 99"/>
          <p:cNvSpPr txBox="1"/>
          <p:nvPr/>
        </p:nvSpPr>
        <p:spPr>
          <a:xfrm>
            <a:off x="8683625" y="1212215"/>
            <a:ext cx="3402965" cy="5354320"/>
          </a:xfrm>
          <a:prstGeom prst="rect">
            <a:avLst/>
          </a:prstGeom>
          <a:noFill/>
          <a:ln w="9525">
            <a:noFill/>
          </a:ln>
        </p:spPr>
        <p:txBody>
          <a:bodyPr wrap="square">
            <a:spAutoFit/>
          </a:bodyPr>
          <a:p>
            <a:pPr indent="0" fontAlgn="auto"/>
            <a:r>
              <a:rPr lang="zh-CN" b="0">
                <a:ea typeface="宋体" panose="02010600030101010101" pitchFamily="2" charset="-122"/>
              </a:rPr>
              <a:t>其中图</a:t>
            </a:r>
            <a:r>
              <a:rPr lang="en-US" b="0">
                <a:latin typeface="Times New Roman" panose="02020603050405020304" charset="0"/>
                <a:ea typeface="宋体" panose="02010600030101010101" pitchFamily="2" charset="-122"/>
              </a:rPr>
              <a:t>1</a:t>
            </a:r>
            <a:r>
              <a:rPr lang="zh-CN" b="0">
                <a:ea typeface="宋体" panose="02010600030101010101" pitchFamily="2" charset="-122"/>
              </a:rPr>
              <a:t>为原彩色图像；图</a:t>
            </a:r>
            <a:r>
              <a:rPr lang="en-US" b="0">
                <a:latin typeface="Times New Roman" panose="02020603050405020304" charset="0"/>
                <a:ea typeface="宋体" panose="02010600030101010101" pitchFamily="2" charset="-122"/>
              </a:rPr>
              <a:t>2</a:t>
            </a:r>
            <a:r>
              <a:rPr lang="zh-CN" b="0">
                <a:ea typeface="宋体" panose="02010600030101010101" pitchFamily="2" charset="-122"/>
              </a:rPr>
              <a:t>将彩色图像转化为灰度图，并采用</a:t>
            </a:r>
            <a:r>
              <a:rPr lang="en-US" b="0">
                <a:latin typeface="Times New Roman" panose="02020603050405020304" charset="0"/>
                <a:ea typeface="宋体" panose="02010600030101010101" pitchFamily="2" charset="-122"/>
              </a:rPr>
              <a:t>5*5</a:t>
            </a:r>
            <a:r>
              <a:rPr lang="zh-CN" b="0">
                <a:ea typeface="宋体" panose="02010600030101010101" pitchFamily="2" charset="-122"/>
              </a:rPr>
              <a:t>模版对图像进行高斯滤波，去除环境噪声；图</a:t>
            </a:r>
            <a:r>
              <a:rPr lang="en-US" b="0">
                <a:latin typeface="Times New Roman" panose="02020603050405020304" charset="0"/>
                <a:ea typeface="宋体" panose="02010600030101010101" pitchFamily="2" charset="-122"/>
              </a:rPr>
              <a:t>3</a:t>
            </a:r>
            <a:r>
              <a:rPr lang="zh-CN" b="0">
                <a:ea typeface="宋体" panose="02010600030101010101" pitchFamily="2" charset="-122"/>
              </a:rPr>
              <a:t>是使用</a:t>
            </a:r>
            <a:r>
              <a:rPr lang="en-US" b="0">
                <a:latin typeface="Times New Roman" panose="02020603050405020304" charset="0"/>
                <a:ea typeface="宋体" panose="02010600030101010101" pitchFamily="2" charset="-122"/>
              </a:rPr>
              <a:t>Sobel</a:t>
            </a:r>
            <a:r>
              <a:rPr lang="zh-CN" b="0">
                <a:ea typeface="宋体" panose="02010600030101010101" pitchFamily="2" charset="-122"/>
              </a:rPr>
              <a:t>滤波器求一阶水平方向导数，输出垂直边缘的结果；图</a:t>
            </a:r>
            <a:r>
              <a:rPr lang="en-US" b="0">
                <a:latin typeface="Times New Roman" panose="02020603050405020304" charset="0"/>
                <a:ea typeface="宋体" panose="02010600030101010101" pitchFamily="2" charset="-122"/>
              </a:rPr>
              <a:t>4</a:t>
            </a:r>
            <a:r>
              <a:rPr lang="zh-CN" b="0">
                <a:ea typeface="宋体" panose="02010600030101010101" pitchFamily="2" charset="-122"/>
              </a:rPr>
              <a:t>使用</a:t>
            </a:r>
            <a:r>
              <a:rPr lang="en-US" b="0">
                <a:latin typeface="Times New Roman" panose="02020603050405020304" charset="0"/>
                <a:ea typeface="宋体" panose="02010600030101010101" pitchFamily="2" charset="-122"/>
              </a:rPr>
              <a:t>Otsu</a:t>
            </a:r>
            <a:r>
              <a:rPr lang="zh-CN" b="0">
                <a:ea typeface="宋体" panose="02010600030101010101" pitchFamily="2" charset="-122"/>
              </a:rPr>
              <a:t>自适应阈值算法获得图像二值化的阈值，从而得到二值图像；图</a:t>
            </a:r>
            <a:r>
              <a:rPr lang="en-US" b="0">
                <a:latin typeface="Times New Roman" panose="02020603050405020304" charset="0"/>
                <a:ea typeface="宋体" panose="02010600030101010101" pitchFamily="2" charset="-122"/>
              </a:rPr>
              <a:t>5</a:t>
            </a:r>
            <a:r>
              <a:rPr lang="zh-CN" b="0">
                <a:ea typeface="宋体" panose="02010600030101010101" pitchFamily="2" charset="-122"/>
              </a:rPr>
              <a:t>采用闭操作，去除每个垂直边缘线之间的空白空格，并连接所有包含 大量边缘的区域（这步过后，我们将有许多包含车牌的候选区域）；图</a:t>
            </a:r>
            <a:r>
              <a:rPr lang="en-US" b="0">
                <a:latin typeface="Times New Roman" panose="02020603050405020304" charset="0"/>
                <a:ea typeface="宋体" panose="02010600030101010101" pitchFamily="2" charset="-122"/>
              </a:rPr>
              <a:t>6</a:t>
            </a:r>
            <a:r>
              <a:rPr lang="zh-CN" b="0">
                <a:ea typeface="宋体" panose="02010600030101010101" pitchFamily="2" charset="-122"/>
              </a:rPr>
              <a:t>显示了执行</a:t>
            </a:r>
            <a:r>
              <a:rPr lang="en-US" b="0">
                <a:latin typeface="Times New Roman" panose="02020603050405020304" charset="0"/>
                <a:ea typeface="宋体" panose="02010600030101010101" pitchFamily="2" charset="-122"/>
              </a:rPr>
              <a:t>SVM</a:t>
            </a:r>
            <a:r>
              <a:rPr lang="zh-CN" b="0">
                <a:ea typeface="宋体" panose="02010600030101010101" pitchFamily="2" charset="-122"/>
              </a:rPr>
              <a:t>分类器后得到的正负样本，此时需要对这些正负样本（其实是分割后的图像块）进行分类。</a:t>
            </a:r>
            <a:endParaRPr lang="zh-CN" altLang="en-US" b="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4000">
        <p14:gallery dir="l"/>
      </p:transition>
    </mc:Choice>
    <mc:Fallback>
      <p:transition spd="slow" advTm="4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1740535" y="450850"/>
            <a:ext cx="3757930" cy="521970"/>
          </a:xfrm>
          <a:prstGeom prst="rect">
            <a:avLst/>
          </a:prstGeom>
          <a:noFill/>
        </p:spPr>
        <p:txBody>
          <a:bodyPr wrap="none" rtlCol="0">
            <a:spAutoFit/>
            <a:scene3d>
              <a:camera prst="orthographicFront"/>
              <a:lightRig rig="threePt" dir="t"/>
            </a:scene3d>
            <a:sp3d contourW="12700"/>
          </a:bodyPr>
          <a:lstStyle/>
          <a:p>
            <a:pPr algn="l"/>
            <a:r>
              <a:rPr lang="zh-CN" altLang="en-US" sz="2800" b="1" dirty="0">
                <a:solidFill>
                  <a:schemeClr val="accent3"/>
                </a:solidFill>
                <a:latin typeface="Century Gothic" panose="020B0502020202020204" pitchFamily="34" charset="0"/>
                <a:ea typeface="阿里巴巴普惠体 M" panose="00020600040101010101" pitchFamily="18" charset="-122"/>
                <a:sym typeface="+mn-ea"/>
              </a:rPr>
              <a:t>项目细节以及处理流程</a:t>
            </a:r>
            <a:endParaRPr lang="zh-CN" altLang="en-US" sz="2800" b="1" dirty="0">
              <a:solidFill>
                <a:schemeClr val="accent2"/>
              </a:solidFill>
              <a:latin typeface="阿里巴巴普惠体 M" panose="00020600040101010101" pitchFamily="18" charset="-122"/>
              <a:ea typeface="阿里巴巴普惠体 M" panose="00020600040101010101" pitchFamily="18" charset="-122"/>
            </a:endParaRPr>
          </a:p>
        </p:txBody>
      </p:sp>
      <p:sp>
        <p:nvSpPr>
          <p:cNvPr id="23"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4"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pic>
        <p:nvPicPr>
          <p:cNvPr id="4" name="图片 3"/>
          <p:cNvPicPr>
            <a:picLocks noChangeAspect="1"/>
          </p:cNvPicPr>
          <p:nvPr>
            <p:custDataLst>
              <p:tags r:id="rId1"/>
            </p:custDataLst>
          </p:nvPr>
        </p:nvPicPr>
        <p:blipFill>
          <a:blip r:embed="rId2"/>
          <a:stretch>
            <a:fillRect/>
          </a:stretch>
        </p:blipFill>
        <p:spPr>
          <a:xfrm>
            <a:off x="636905" y="1831975"/>
            <a:ext cx="11055985" cy="4276725"/>
          </a:xfrm>
          <a:prstGeom prst="rect">
            <a:avLst/>
          </a:prstGeom>
        </p:spPr>
      </p:pic>
      <p:sp>
        <p:nvSpPr>
          <p:cNvPr id="5" name="文本框 4"/>
          <p:cNvSpPr txBox="1"/>
          <p:nvPr/>
        </p:nvSpPr>
        <p:spPr>
          <a:xfrm>
            <a:off x="636905" y="1268095"/>
            <a:ext cx="5197475" cy="521970"/>
          </a:xfrm>
          <a:prstGeom prst="rect">
            <a:avLst/>
          </a:prstGeom>
          <a:noFill/>
        </p:spPr>
        <p:txBody>
          <a:bodyPr wrap="none" rtlCol="0">
            <a:spAutoFit/>
            <a:scene3d>
              <a:camera prst="orthographicFront"/>
              <a:lightRig rig="threePt" dir="t"/>
            </a:scene3d>
            <a:sp3d contourW="12700"/>
          </a:bodyPr>
          <a:p>
            <a:pPr algn="l"/>
            <a:r>
              <a:rPr lang="en-US" altLang="zh-CN" sz="2800" b="1" dirty="0">
                <a:solidFill>
                  <a:schemeClr val="accent2"/>
                </a:solidFill>
                <a:latin typeface="阿里巴巴普惠体 M" panose="00020600040101010101" pitchFamily="18" charset="-122"/>
                <a:ea typeface="阿里巴巴普惠体 M" panose="00020600040101010101" pitchFamily="18" charset="-122"/>
                <a:hlinkClick r:id="rId3" tooltip="" action="ppaction://hlinkfile"/>
              </a:rPr>
              <a:t>OpenCV</a:t>
            </a:r>
            <a:r>
              <a:rPr lang="zh-CN" altLang="en-US" sz="2800" b="1" dirty="0">
                <a:solidFill>
                  <a:schemeClr val="accent2"/>
                </a:solidFill>
                <a:latin typeface="阿里巴巴普惠体 M" panose="00020600040101010101" pitchFamily="18" charset="-122"/>
                <a:ea typeface="阿里巴巴普惠体 M" panose="00020600040101010101" pitchFamily="18" charset="-122"/>
                <a:hlinkClick r:id="rId3" tooltip="" action="ppaction://hlinkfile"/>
              </a:rPr>
              <a:t>训练过程</a:t>
            </a:r>
            <a:r>
              <a:rPr lang="en-US" altLang="zh-CN" sz="2800" b="1" dirty="0">
                <a:solidFill>
                  <a:schemeClr val="accent2"/>
                </a:solidFill>
                <a:latin typeface="阿里巴巴普惠体 M" panose="00020600040101010101" pitchFamily="18" charset="-122"/>
                <a:ea typeface="阿里巴巴普惠体 M" panose="00020600040101010101" pitchFamily="18" charset="-122"/>
              </a:rPr>
              <a:t>--</a:t>
            </a:r>
            <a:r>
              <a:rPr lang="zh-CN" altLang="en-US" sz="2800" b="1" dirty="0">
                <a:solidFill>
                  <a:schemeClr val="accent2"/>
                </a:solidFill>
                <a:latin typeface="阿里巴巴普惠体 M" panose="00020600040101010101" pitchFamily="18" charset="-122"/>
                <a:ea typeface="阿里巴巴普惠体 M" panose="00020600040101010101" pitchFamily="18" charset="-122"/>
              </a:rPr>
              <a:t>中文字符</a:t>
            </a:r>
            <a:r>
              <a:rPr lang="en-US" altLang="zh-CN" sz="2800" b="1" dirty="0">
                <a:solidFill>
                  <a:schemeClr val="accent2"/>
                </a:solidFill>
                <a:latin typeface="阿里巴巴普惠体 M" panose="00020600040101010101" pitchFamily="18" charset="-122"/>
                <a:ea typeface="阿里巴巴普惠体 M" panose="00020600040101010101" pitchFamily="18" charset="-122"/>
              </a:rPr>
              <a:t>(</a:t>
            </a:r>
            <a:r>
              <a:rPr lang="zh-CN" altLang="en-US" sz="2800" b="1" dirty="0">
                <a:solidFill>
                  <a:schemeClr val="accent2"/>
                </a:solidFill>
                <a:latin typeface="阿里巴巴普惠体 M" panose="00020600040101010101" pitchFamily="18" charset="-122"/>
                <a:ea typeface="阿里巴巴普惠体 M" panose="00020600040101010101" pitchFamily="18" charset="-122"/>
              </a:rPr>
              <a:t>辽</a:t>
            </a:r>
            <a:r>
              <a:rPr lang="en-US" altLang="zh-CN" sz="2800" b="1" dirty="0">
                <a:solidFill>
                  <a:schemeClr val="accent2"/>
                </a:solidFill>
                <a:latin typeface="阿里巴巴普惠体 M" panose="00020600040101010101" pitchFamily="18" charset="-122"/>
                <a:ea typeface="阿里巴巴普惠体 M" panose="00020600040101010101" pitchFamily="18" charset="-122"/>
              </a:rPr>
              <a:t>)</a:t>
            </a:r>
            <a:endParaRPr lang="en-US" altLang="zh-CN" sz="2800" b="1" dirty="0">
              <a:solidFill>
                <a:schemeClr val="accent2"/>
              </a:solidFill>
              <a:latin typeface="阿里巴巴普惠体 M" panose="00020600040101010101" pitchFamily="18" charset="-122"/>
              <a:ea typeface="阿里巴巴普惠体 M" panose="00020600040101010101"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4000">
        <p14:gallery dir="l"/>
      </p:transition>
    </mc:Choice>
    <mc:Fallback>
      <p:transition spd="slow" advTm="4000">
        <p:fade/>
      </p:transition>
    </mc:Fallback>
  </mc:AlternateContent>
</p:sld>
</file>

<file path=ppt/tags/tag1.xml><?xml version="1.0" encoding="utf-8"?>
<p:tagLst xmlns:p="http://schemas.openxmlformats.org/presentationml/2006/main">
  <p:tag name="KSO_WM_UNIT_PLACING_PICTURE_USER_VIEWPORT" val="{&quot;height&quot;:8928,&quot;width&quot;:3698}"/>
</p:tagLst>
</file>

<file path=ppt/tags/tag2.xml><?xml version="1.0" encoding="utf-8"?>
<p:tagLst xmlns:p="http://schemas.openxmlformats.org/presentationml/2006/main">
  <p:tag name="KSO_WM_UNIT_PLACING_PICTURE_USER_VIEWPORT" val="{&quot;height&quot;:6510,&quot;width&quot;:16830}"/>
</p:tagLst>
</file>

<file path=ppt/theme/theme1.xml><?xml version="1.0" encoding="utf-8"?>
<a:theme xmlns:a="http://schemas.openxmlformats.org/drawingml/2006/main" name="www.2ppt.com">
  <a:themeElements>
    <a:clrScheme name="自定义 1">
      <a:dk1>
        <a:srgbClr val="000000"/>
      </a:dk1>
      <a:lt1>
        <a:srgbClr val="FFFFFF"/>
      </a:lt1>
      <a:dk2>
        <a:srgbClr val="000000"/>
      </a:dk2>
      <a:lt2>
        <a:srgbClr val="FFFFFF"/>
      </a:lt2>
      <a:accent1>
        <a:srgbClr val="4B8E95"/>
      </a:accent1>
      <a:accent2>
        <a:srgbClr val="000000"/>
      </a:accent2>
      <a:accent3>
        <a:srgbClr val="4B5050"/>
      </a:accent3>
      <a:accent4>
        <a:srgbClr val="91969B"/>
      </a:accent4>
      <a:accent5>
        <a:srgbClr val="4B5050"/>
      </a:accent5>
      <a:accent6>
        <a:srgbClr val="91969B"/>
      </a:accent6>
      <a:hlink>
        <a:srgbClr val="F33B48"/>
      </a:hlink>
      <a:folHlink>
        <a:srgbClr val="FFC0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921</Words>
  <Application>WPS 演示</Application>
  <PresentationFormat>宽屏</PresentationFormat>
  <Paragraphs>106</Paragraphs>
  <Slides>13</Slides>
  <Notes>18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宋体</vt:lpstr>
      <vt:lpstr>Wingdings</vt:lpstr>
      <vt:lpstr>阿里巴巴普惠体 M</vt:lpstr>
      <vt:lpstr>阿里巴巴普惠体 L</vt:lpstr>
      <vt:lpstr>Century Gothic</vt:lpstr>
      <vt:lpstr>微软雅黑</vt:lpstr>
      <vt:lpstr>Arial Unicode MS</vt:lpstr>
      <vt:lpstr>等线</vt:lpstr>
      <vt:lpstr>Times New Roman</vt:lpstr>
      <vt:lpstr>www.2ppt.com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creator>优品PPT</dc:creator>
  <dc:subject>https://www.ypppt.com/</dc:subject>
  <cp:lastModifiedBy>星铭</cp:lastModifiedBy>
  <cp:revision>50</cp:revision>
  <dcterms:created xsi:type="dcterms:W3CDTF">2021-06-28T00:59:00Z</dcterms:created>
  <dcterms:modified xsi:type="dcterms:W3CDTF">2022-01-14T02:23:06Z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7A7DA513078843EA9486CE55D88D1844</vt:lpwstr>
  </property>
  <property fmtid="{D5CDD505-2E9C-101B-9397-08002B2CF9AE}" pid="3" name="KSOProductBuildVer">
    <vt:lpwstr>2052-11.1.0.11294</vt:lpwstr>
  </property>
</Properties>
</file>