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A7A07C-4FF0-474B-A6F4-CA12D552FEF9}">
  <a:tblStyle styleId="{6EA7A07C-4FF0-474B-A6F4-CA12D552FE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58848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58848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19c1d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19c1d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9c1d0b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19c1d0b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19c1d0b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19c1d0b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19c1d0ba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19c1d0ba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19c1d0b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19c1d0b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25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2019/07/10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progress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presenter:Chung Chun Wu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76250" y="33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635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reverse-parking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reward function design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results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Future plans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50" y="1084700"/>
            <a:ext cx="4805550" cy="38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Reward function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017725" y="115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{6EA7A07C-4FF0-474B-A6F4-CA12D552FEF9}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D</a:t>
                      </a:r>
                      <a:r>
                        <a:rPr lang="zh-TW" sz="1800"/>
                        <a:t>escription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Reward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Arrive the Parking place.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Close to parking location.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Close to parking location and  closer the angle is to 0 degrees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10/(|x|+1)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Out of range and terminate game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Don’t arrive the Parking place.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Don’t arrive the Parking place at 1000 actions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-50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Memory capacity = 300000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1" y="1712750"/>
            <a:ext cx="3213574" cy="2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300" y="1734276"/>
            <a:ext cx="3003725" cy="2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975" y="1712762"/>
            <a:ext cx="2937550" cy="22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Memory capacity = 1000000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0525"/>
            <a:ext cx="3744475" cy="28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75" y="1689075"/>
            <a:ext cx="3935000" cy="29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plans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Adjust reward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Calculate the area that overlaps with green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Adjust terminal reward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DQN →Double DQN → Dualing DQN → Prioritized DQN →Hierarchical RL→ Inverse 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Environment: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Normal → have Crush → Random generate parking place →having other moving cars →Increase environment size Continuous action space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