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57" r:id="rId2"/>
    <p:sldId id="4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79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290"/>
    <a:srgbClr val="E64290"/>
    <a:srgbClr val="197FC3"/>
    <a:srgbClr val="0988DE"/>
    <a:srgbClr val="253238"/>
    <a:srgbClr val="000000"/>
    <a:srgbClr val="F39C01"/>
    <a:srgbClr val="269CF1"/>
    <a:srgbClr val="1F2C32"/>
    <a:srgbClr val="269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9" autoAdjust="0"/>
    <p:restoredTop sz="94476"/>
  </p:normalViewPr>
  <p:slideViewPr>
    <p:cSldViewPr snapToGrid="0">
      <p:cViewPr varScale="1">
        <p:scale>
          <a:sx n="81" d="100"/>
          <a:sy n="81" d="100"/>
        </p:scale>
        <p:origin x="336" y="42"/>
      </p:cViewPr>
      <p:guideLst>
        <p:guide pos="27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50" d="100"/>
          <a:sy n="150" d="100"/>
        </p:scale>
        <p:origin x="5136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458C-A5A7-4AE4-AEB8-513EA978840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AE60E-6087-4C97-BFF4-C282A725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73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60F72-0945-4AD2-9D84-AB8D8D61EB7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B87D6-EE83-42F7-B2CB-99C6809EF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1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97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11" name="Straight Connector 12"/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5">
            <a:extLst>
              <a:ext uri="{FF2B5EF4-FFF2-40B4-BE49-F238E27FC236}">
                <a16:creationId xmlns:a16="http://schemas.microsoft.com/office/drawing/2014/main" id="{CE0AEC3A-EC12-4548-A3FE-B704566661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277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DD2F614-3604-4B74-A2E2-FACE14D93A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56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EB2C28F-2B30-4410-BA80-FB752822CAB5}"/>
              </a:ext>
            </a:extLst>
          </p:cNvPr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0BA78582-E7DC-4E51-A159-DC408E931C16}"/>
              </a:ext>
            </a:extLst>
          </p:cNvPr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5">
            <a:extLst>
              <a:ext uri="{FF2B5EF4-FFF2-40B4-BE49-F238E27FC236}">
                <a16:creationId xmlns:a16="http://schemas.microsoft.com/office/drawing/2014/main" id="{AA1F0C11-2E88-4A70-8A61-C5F6EAB7D9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D39B560-51B4-4D3A-B560-9FC606E823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0264" y="1758614"/>
            <a:ext cx="5785875" cy="42908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AA5C8C10-A08A-443B-AEE6-C616A6BD027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16557" y="1758614"/>
            <a:ext cx="5013789" cy="19735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74F1707-6F89-4F93-9763-8DC4599CCB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16556" y="4015325"/>
            <a:ext cx="5013789" cy="19735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2211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EB2C28F-2B30-4410-BA80-FB752822CAB5}"/>
              </a:ext>
            </a:extLst>
          </p:cNvPr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0BA78582-E7DC-4E51-A159-DC408E931C16}"/>
              </a:ext>
            </a:extLst>
          </p:cNvPr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5">
            <a:extLst>
              <a:ext uri="{FF2B5EF4-FFF2-40B4-BE49-F238E27FC236}">
                <a16:creationId xmlns:a16="http://schemas.microsoft.com/office/drawing/2014/main" id="{AA1F0C11-2E88-4A70-8A61-C5F6EAB7D9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99FC6CD-045C-4FF3-B269-6C4C07867E02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4968" y="1752520"/>
            <a:ext cx="5791172" cy="42363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2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Third level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AA5C8C10-A08A-443B-AEE6-C616A6BD027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16557" y="1758614"/>
            <a:ext cx="5013790" cy="19735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174F1707-6F89-4F93-9763-8DC4599CCB9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616556" y="4015325"/>
            <a:ext cx="5013789" cy="19735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4895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143076E-A7EF-4F10-B478-F03986556063}"/>
              </a:ext>
            </a:extLst>
          </p:cNvPr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61D81BD-381A-454C-93F3-C6EEB2D16580}"/>
              </a:ext>
            </a:extLst>
          </p:cNvPr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5">
            <a:extLst>
              <a:ext uri="{FF2B5EF4-FFF2-40B4-BE49-F238E27FC236}">
                <a16:creationId xmlns:a16="http://schemas.microsoft.com/office/drawing/2014/main" id="{4F50894E-7FE3-47AD-BC7E-86C58021E5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4D2DB5EA-FD63-4763-99D4-DEB49328BF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0264" y="1755470"/>
            <a:ext cx="11190082" cy="326601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BEC80E-30F1-46D8-8576-6BC4C3BA4FF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0264" y="5253885"/>
            <a:ext cx="11190082" cy="47051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>
              <a:defRPr sz="28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197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143076E-A7EF-4F10-B478-F03986556063}"/>
              </a:ext>
            </a:extLst>
          </p:cNvPr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61D81BD-381A-454C-93F3-C6EEB2D16580}"/>
              </a:ext>
            </a:extLst>
          </p:cNvPr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5">
            <a:extLst>
              <a:ext uri="{FF2B5EF4-FFF2-40B4-BE49-F238E27FC236}">
                <a16:creationId xmlns:a16="http://schemas.microsoft.com/office/drawing/2014/main" id="{4F50894E-7FE3-47AD-BC7E-86C58021E5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4D2DB5EA-FD63-4763-99D4-DEB49328BF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0265" y="2423701"/>
            <a:ext cx="11190081" cy="330630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BEC80E-30F1-46D8-8576-6BC4C3BA4FF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0264" y="1755470"/>
            <a:ext cx="11190082" cy="47051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>
              <a:defRPr sz="28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1711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143076E-A7EF-4F10-B478-F03986556063}"/>
              </a:ext>
            </a:extLst>
          </p:cNvPr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61D81BD-381A-454C-93F3-C6EEB2D16580}"/>
              </a:ext>
            </a:extLst>
          </p:cNvPr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5">
            <a:extLst>
              <a:ext uri="{FF2B5EF4-FFF2-40B4-BE49-F238E27FC236}">
                <a16:creationId xmlns:a16="http://schemas.microsoft.com/office/drawing/2014/main" id="{4F50894E-7FE3-47AD-BC7E-86C58021E5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4D2DB5EA-FD63-4763-99D4-DEB49328BF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0263" y="2423701"/>
            <a:ext cx="5387621" cy="33063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A763B011-D368-4D98-9EB8-62FD57818B2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36412" y="2423701"/>
            <a:ext cx="5393934" cy="33063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BEC80E-30F1-46D8-8576-6BC4C3BA4FF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0263" y="1755470"/>
            <a:ext cx="11190082" cy="47051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>
              <a:defRPr sz="28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1940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143076E-A7EF-4F10-B478-F03986556063}"/>
              </a:ext>
            </a:extLst>
          </p:cNvPr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61D81BD-381A-454C-93F3-C6EEB2D16580}"/>
              </a:ext>
            </a:extLst>
          </p:cNvPr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5">
            <a:extLst>
              <a:ext uri="{FF2B5EF4-FFF2-40B4-BE49-F238E27FC236}">
                <a16:creationId xmlns:a16="http://schemas.microsoft.com/office/drawing/2014/main" id="{4F50894E-7FE3-47AD-BC7E-86C58021E5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BEC80E-30F1-46D8-8576-6BC4C3BA4FF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0264" y="1755470"/>
            <a:ext cx="11190082" cy="4705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A4E407-D415-43B4-A20F-E562F3D9CCA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40264" y="2413493"/>
            <a:ext cx="5397828" cy="33063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2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Third level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A763B011-D368-4D98-9EB8-62FD57818B2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36413" y="2413493"/>
            <a:ext cx="5393934" cy="33063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3894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143076E-A7EF-4F10-B478-F03986556063}"/>
              </a:ext>
            </a:extLst>
          </p:cNvPr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61D81BD-381A-454C-93F3-C6EEB2D16580}"/>
              </a:ext>
            </a:extLst>
          </p:cNvPr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5">
            <a:extLst>
              <a:ext uri="{FF2B5EF4-FFF2-40B4-BE49-F238E27FC236}">
                <a16:creationId xmlns:a16="http://schemas.microsoft.com/office/drawing/2014/main" id="{4F50894E-7FE3-47AD-BC7E-86C58021E5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BEC80E-30F1-46D8-8576-6BC4C3BA4FF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0264" y="5254260"/>
            <a:ext cx="11190082" cy="4705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  <a:lvl2pPr>
              <a:defRPr sz="28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A4E407-D415-43B4-A20F-E562F3D9CCA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40264" y="1755470"/>
            <a:ext cx="5397828" cy="33063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13FD00B-9FA9-4096-84D9-0B6B5BD5EFE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232518" y="1755470"/>
            <a:ext cx="5397828" cy="33063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2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Third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3076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143076E-A7EF-4F10-B478-F03986556063}"/>
              </a:ext>
            </a:extLst>
          </p:cNvPr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61D81BD-381A-454C-93F3-C6EEB2D16580}"/>
              </a:ext>
            </a:extLst>
          </p:cNvPr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5">
            <a:extLst>
              <a:ext uri="{FF2B5EF4-FFF2-40B4-BE49-F238E27FC236}">
                <a16:creationId xmlns:a16="http://schemas.microsoft.com/office/drawing/2014/main" id="{4F50894E-7FE3-47AD-BC7E-86C58021E5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A4E407-D415-43B4-A20F-E562F3D9CCA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40264" y="1755470"/>
            <a:ext cx="5397828" cy="33063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9BD6E78-E397-4ECA-920A-32F852BE45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32519" y="1755470"/>
            <a:ext cx="5397827" cy="33063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BEC80E-30F1-46D8-8576-6BC4C3BA4FF7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40264" y="5252084"/>
            <a:ext cx="11190082" cy="4705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  <a:lvl2pPr>
              <a:defRPr sz="28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037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8877300" y="-2380121"/>
            <a:ext cx="5867399" cy="8819059"/>
            <a:chOff x="8509001" y="1574800"/>
            <a:chExt cx="2057400" cy="3092398"/>
          </a:xfrm>
        </p:grpSpPr>
        <p:sp>
          <p:nvSpPr>
            <p:cNvPr id="12" name="Rectangle 11"/>
            <p:cNvSpPr/>
            <p:nvPr/>
          </p:nvSpPr>
          <p:spPr>
            <a:xfrm rot="2700000">
              <a:off x="8509001" y="1574800"/>
              <a:ext cx="2057400" cy="2057400"/>
            </a:xfrm>
            <a:prstGeom prst="rect">
              <a:avLst/>
            </a:prstGeom>
            <a:noFill/>
            <a:ln>
              <a:solidFill>
                <a:srgbClr val="E74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Noto Sans S Chinese" charset="-122"/>
                <a:ea typeface="Noto Sans S Chinese" charset="-122"/>
                <a:cs typeface="Noto Sans S Chinese" charset="-122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2700000">
              <a:off x="8509001" y="2105656"/>
              <a:ext cx="2057400" cy="2057400"/>
            </a:xfrm>
            <a:prstGeom prst="rect">
              <a:avLst/>
            </a:prstGeom>
            <a:noFill/>
            <a:ln>
              <a:solidFill>
                <a:srgbClr val="269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Noto Sans S Chinese" charset="-122"/>
                <a:ea typeface="Noto Sans S Chinese" charset="-122"/>
                <a:cs typeface="Noto Sans S Chinese" charset="-122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700000">
              <a:off x="8509001" y="2609798"/>
              <a:ext cx="2057400" cy="2057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Noto Sans S Chinese" charset="-122"/>
                <a:ea typeface="Noto Sans S Chinese" charset="-122"/>
                <a:cs typeface="Noto Sans S Chinese" charset="-122"/>
              </a:endParaRPr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496345"/>
            <a:ext cx="12192000" cy="361655"/>
          </a:xfrm>
          <a:prstGeom prst="rect">
            <a:avLst/>
          </a:prstGeom>
          <a:solidFill>
            <a:srgbClr val="E64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Noto Sans S Chinese" charset="-122"/>
              <a:ea typeface="Noto Sans S Chinese" charset="-122"/>
              <a:cs typeface="Noto Sans S Chinese" charset="-122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4884" y="6507964"/>
            <a:ext cx="12196884" cy="3500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Noto Sans S Chinese" charset="-122"/>
              <a:ea typeface="Noto Sans S Chinese" charset="-122"/>
              <a:cs typeface="Noto Sans S Chinese" charset="-12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0" y="6512236"/>
            <a:ext cx="1219200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b="0" i="0" spc="15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info@kyligence.io</a:t>
            </a:r>
            <a:endParaRPr lang="en-US" sz="1200" b="0" i="0" spc="1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图片 9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749" y="178287"/>
            <a:ext cx="1697235" cy="39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27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143076E-A7EF-4F10-B478-F03986556063}"/>
              </a:ext>
            </a:extLst>
          </p:cNvPr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61D81BD-381A-454C-93F3-C6EEB2D16580}"/>
              </a:ext>
            </a:extLst>
          </p:cNvPr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5">
            <a:extLst>
              <a:ext uri="{FF2B5EF4-FFF2-40B4-BE49-F238E27FC236}">
                <a16:creationId xmlns:a16="http://schemas.microsoft.com/office/drawing/2014/main" id="{4F50894E-7FE3-47AD-BC7E-86C58021E5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A4E407-D415-43B4-A20F-E562F3D9CCA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40264" y="2515795"/>
            <a:ext cx="5397828" cy="33063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E845602-3140-45DA-8DA0-BDA90D8F24F7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232518" y="2515795"/>
            <a:ext cx="5397828" cy="33063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FBEC80E-30F1-46D8-8576-6BC4C3BA4FF7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40264" y="1731277"/>
            <a:ext cx="11190082" cy="4705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6945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A911A18-C82E-4344-A232-38AE91526C91}"/>
              </a:ext>
            </a:extLst>
          </p:cNvPr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1E6839DE-1846-4857-88F2-4A3DB414A131}"/>
              </a:ext>
            </a:extLst>
          </p:cNvPr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5">
            <a:extLst>
              <a:ext uri="{FF2B5EF4-FFF2-40B4-BE49-F238E27FC236}">
                <a16:creationId xmlns:a16="http://schemas.microsoft.com/office/drawing/2014/main" id="{6761A666-D5D4-4413-AB52-DBADC109F7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921F8F-AEC8-4A9E-A51A-D0AC6D7FFC7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0264" y="1722964"/>
            <a:ext cx="11190082" cy="4083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2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Third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006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DD2F614-3604-4B74-A2E2-FACE14D93A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95292" y="0"/>
            <a:ext cx="5896708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20D98E-7AF1-406E-AACE-02ADC91E035E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0264" y="1891563"/>
            <a:ext cx="5569644" cy="37177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2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Third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7861DA3-34F6-431E-8B00-30AC8D4AF302}"/>
              </a:ext>
            </a:extLst>
          </p:cNvPr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D86ED7F2-D92F-415A-B4A2-CD11EE50650B}"/>
              </a:ext>
            </a:extLst>
          </p:cNvPr>
          <p:cNvCxnSpPr>
            <a:cxnSpLocks/>
          </p:cNvCxnSpPr>
          <p:nvPr userDrawn="1"/>
        </p:nvCxnSpPr>
        <p:spPr>
          <a:xfrm>
            <a:off x="3128972" y="6529677"/>
            <a:ext cx="1355105" cy="0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5">
            <a:extLst>
              <a:ext uri="{FF2B5EF4-FFF2-40B4-BE49-F238E27FC236}">
                <a16:creationId xmlns:a16="http://schemas.microsoft.com/office/drawing/2014/main" id="{1FEE19A4-6D17-4465-A4CC-6AC898257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2583" y="6384661"/>
            <a:ext cx="1254125" cy="29055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5682844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4809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9" name="Straight Connector 12"/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5">
            <a:extLst>
              <a:ext uri="{FF2B5EF4-FFF2-40B4-BE49-F238E27FC236}">
                <a16:creationId xmlns:a16="http://schemas.microsoft.com/office/drawing/2014/main" id="{CE0AEC3A-EC12-4548-A3FE-B704566661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A8A02A-0AC1-42AC-BBC9-19A3592F076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0263" y="4051177"/>
            <a:ext cx="11190083" cy="18518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2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Third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146DE9D6-75BB-4E31-B471-A27F9D6B75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0263" y="1755471"/>
            <a:ext cx="4439961" cy="2091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E8E30A-E160-4677-8D0C-99108097E31D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310553" y="1755470"/>
            <a:ext cx="6319793" cy="2091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2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Third level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2959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1">
            <a:extLst>
              <a:ext uri="{FF2B5EF4-FFF2-40B4-BE49-F238E27FC236}">
                <a16:creationId xmlns:a16="http://schemas.microsoft.com/office/drawing/2014/main" id="{F43E545E-EA6C-432F-AC41-31AE17D361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0264" y="1755470"/>
            <a:ext cx="11190082" cy="4157841"/>
          </a:xfrm>
          <a:prstGeom prst="rect">
            <a:avLst/>
          </a:prstGeom>
        </p:spPr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16" name="Straight Connector 12"/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5">
            <a:extLst>
              <a:ext uri="{FF2B5EF4-FFF2-40B4-BE49-F238E27FC236}">
                <a16:creationId xmlns:a16="http://schemas.microsoft.com/office/drawing/2014/main" id="{CE0AEC3A-EC12-4548-A3FE-B704566661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9137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77DC501-5D20-41B8-91F8-F4562C284D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57989" y="2140183"/>
            <a:ext cx="3553793" cy="3271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4" name="Picture Placeholder 1">
            <a:extLst>
              <a:ext uri="{FF2B5EF4-FFF2-40B4-BE49-F238E27FC236}">
                <a16:creationId xmlns:a16="http://schemas.microsoft.com/office/drawing/2014/main" id="{C3D91220-DD1E-44C9-863E-4B41A7449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4600" y="949842"/>
            <a:ext cx="5120443" cy="4727575"/>
          </a:xfrm>
          <a:prstGeom prst="rect">
            <a:avLst/>
          </a:prstGeom>
        </p:spPr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91CFB5A-E003-4445-BDBC-FA917D27E8AA}"/>
              </a:ext>
            </a:extLst>
          </p:cNvPr>
          <p:cNvSpPr/>
          <p:nvPr userDrawn="1"/>
        </p:nvSpPr>
        <p:spPr>
          <a:xfrm rot="10800000">
            <a:off x="6716995" y="949842"/>
            <a:ext cx="2037284" cy="468000"/>
          </a:xfrm>
          <a:prstGeom prst="rect">
            <a:avLst/>
          </a:prstGeom>
          <a:solidFill>
            <a:srgbClr val="0888D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4">
            <a:extLst>
              <a:ext uri="{FF2B5EF4-FFF2-40B4-BE49-F238E27FC236}">
                <a16:creationId xmlns:a16="http://schemas.microsoft.com/office/drawing/2014/main" id="{59D8C828-E27B-4974-B88D-8C4D011BF9D3}"/>
              </a:ext>
            </a:extLst>
          </p:cNvPr>
          <p:cNvSpPr txBox="1">
            <a:spLocks/>
          </p:cNvSpPr>
          <p:nvPr userDrawn="1"/>
        </p:nvSpPr>
        <p:spPr>
          <a:xfrm>
            <a:off x="6666211" y="960014"/>
            <a:ext cx="2180535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>
                <a:solidFill>
                  <a:schemeClr val="bg1"/>
                </a:solidFill>
              </a:rPr>
              <a:t>Our Contact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8B2DFF38-ECC9-4275-A73B-9C1A14622028}"/>
              </a:ext>
            </a:extLst>
          </p:cNvPr>
          <p:cNvSpPr txBox="1"/>
          <p:nvPr userDrawn="1"/>
        </p:nvSpPr>
        <p:spPr>
          <a:xfrm>
            <a:off x="7334842" y="1852046"/>
            <a:ext cx="30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Address</a:t>
            </a: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A41F8062-529B-47E8-936C-40832F2D9BF5}"/>
              </a:ext>
            </a:extLst>
          </p:cNvPr>
          <p:cNvSpPr txBox="1"/>
          <p:nvPr userDrawn="1"/>
        </p:nvSpPr>
        <p:spPr>
          <a:xfrm>
            <a:off x="7334842" y="2716202"/>
            <a:ext cx="30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Telephone</a:t>
            </a:r>
            <a:endParaRPr lang="en-US" b="1" dirty="0">
              <a:latin typeface="+mj-lt"/>
            </a:endParaRP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64D8AF64-3245-4D55-A9D7-F72EB41EE864}"/>
              </a:ext>
            </a:extLst>
          </p:cNvPr>
          <p:cNvSpPr txBox="1"/>
          <p:nvPr userDrawn="1"/>
        </p:nvSpPr>
        <p:spPr>
          <a:xfrm>
            <a:off x="7334842" y="3542083"/>
            <a:ext cx="30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E-mail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070CE174-B9B1-4972-ADD5-92833A9637AB}"/>
              </a:ext>
            </a:extLst>
          </p:cNvPr>
          <p:cNvGrpSpPr/>
          <p:nvPr userDrawn="1"/>
        </p:nvGrpSpPr>
        <p:grpSpPr>
          <a:xfrm>
            <a:off x="6789029" y="2822225"/>
            <a:ext cx="224673" cy="359761"/>
            <a:chOff x="2678113" y="3660776"/>
            <a:chExt cx="250825" cy="365125"/>
          </a:xfrm>
          <a:solidFill>
            <a:srgbClr val="0888DE"/>
          </a:solidFill>
        </p:grpSpPr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6FD9318D-D990-4133-B491-37A080460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563" y="3751263"/>
              <a:ext cx="160337" cy="138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Rectangle 37">
              <a:extLst>
                <a:ext uri="{FF2B5EF4-FFF2-40B4-BE49-F238E27FC236}">
                  <a16:creationId xmlns:a16="http://schemas.microsoft.com/office/drawing/2014/main" id="{CB236429-06F9-43B0-9913-656E743A0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600" y="3706813"/>
              <a:ext cx="6826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98C52AC3-08B6-4221-8C7A-EB75A7019B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8113" y="3660776"/>
              <a:ext cx="250825" cy="365125"/>
            </a:xfrm>
            <a:custGeom>
              <a:avLst/>
              <a:gdLst>
                <a:gd name="T0" fmla="*/ 36 w 44"/>
                <a:gd name="T1" fmla="*/ 0 h 64"/>
                <a:gd name="T2" fmla="*/ 8 w 44"/>
                <a:gd name="T3" fmla="*/ 0 h 64"/>
                <a:gd name="T4" fmla="*/ 0 w 44"/>
                <a:gd name="T5" fmla="*/ 8 h 64"/>
                <a:gd name="T6" fmla="*/ 0 w 44"/>
                <a:gd name="T7" fmla="*/ 56 h 64"/>
                <a:gd name="T8" fmla="*/ 8 w 44"/>
                <a:gd name="T9" fmla="*/ 64 h 64"/>
                <a:gd name="T10" fmla="*/ 36 w 44"/>
                <a:gd name="T11" fmla="*/ 64 h 64"/>
                <a:gd name="T12" fmla="*/ 44 w 44"/>
                <a:gd name="T13" fmla="*/ 56 h 64"/>
                <a:gd name="T14" fmla="*/ 44 w 44"/>
                <a:gd name="T15" fmla="*/ 8 h 64"/>
                <a:gd name="T16" fmla="*/ 36 w 44"/>
                <a:gd name="T17" fmla="*/ 0 h 64"/>
                <a:gd name="T18" fmla="*/ 40 w 44"/>
                <a:gd name="T19" fmla="*/ 56 h 64"/>
                <a:gd name="T20" fmla="*/ 36 w 44"/>
                <a:gd name="T21" fmla="*/ 60 h 64"/>
                <a:gd name="T22" fmla="*/ 8 w 44"/>
                <a:gd name="T23" fmla="*/ 60 h 64"/>
                <a:gd name="T24" fmla="*/ 4 w 44"/>
                <a:gd name="T25" fmla="*/ 56 h 64"/>
                <a:gd name="T26" fmla="*/ 4 w 44"/>
                <a:gd name="T27" fmla="*/ 8 h 64"/>
                <a:gd name="T28" fmla="*/ 8 w 44"/>
                <a:gd name="T29" fmla="*/ 4 h 64"/>
                <a:gd name="T30" fmla="*/ 36 w 44"/>
                <a:gd name="T31" fmla="*/ 4 h 64"/>
                <a:gd name="T32" fmla="*/ 40 w 44"/>
                <a:gd name="T33" fmla="*/ 8 h 64"/>
                <a:gd name="T34" fmla="*/ 40 w 44"/>
                <a:gd name="T35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64">
                  <a:moveTo>
                    <a:pt x="3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40" y="64"/>
                    <a:pt x="44" y="60"/>
                    <a:pt x="44" y="56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4"/>
                    <a:pt x="40" y="0"/>
                    <a:pt x="36" y="0"/>
                  </a:cubicBezTo>
                  <a:close/>
                  <a:moveTo>
                    <a:pt x="40" y="56"/>
                  </a:moveTo>
                  <a:cubicBezTo>
                    <a:pt x="40" y="58"/>
                    <a:pt x="38" y="60"/>
                    <a:pt x="36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8" y="4"/>
                    <a:pt x="40" y="6"/>
                    <a:pt x="40" y="8"/>
                  </a:cubicBezTo>
                  <a:lnTo>
                    <a:pt x="4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Rectangle 39">
              <a:extLst>
                <a:ext uri="{FF2B5EF4-FFF2-40B4-BE49-F238E27FC236}">
                  <a16:creationId xmlns:a16="http://schemas.microsoft.com/office/drawing/2014/main" id="{1F0C3F06-E26C-48AB-B5F7-4441C6B80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563" y="3957638"/>
              <a:ext cx="2381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Rectangle 40">
              <a:extLst>
                <a:ext uri="{FF2B5EF4-FFF2-40B4-BE49-F238E27FC236}">
                  <a16:creationId xmlns:a16="http://schemas.microsoft.com/office/drawing/2014/main" id="{3966A1CD-4FCB-41EE-9AB7-E70B27F61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600" y="3957638"/>
              <a:ext cx="2381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Rectangle 41">
              <a:extLst>
                <a:ext uri="{FF2B5EF4-FFF2-40B4-BE49-F238E27FC236}">
                  <a16:creationId xmlns:a16="http://schemas.microsoft.com/office/drawing/2014/main" id="{CE4FD29E-D6D5-4C5F-BD06-CAC9D60E8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638" y="3957638"/>
              <a:ext cx="22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7D465DE9-B978-4AEF-AA28-C7BE4F2DA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675" y="3957638"/>
              <a:ext cx="22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Rectangle 43">
              <a:extLst>
                <a:ext uri="{FF2B5EF4-FFF2-40B4-BE49-F238E27FC236}">
                  <a16:creationId xmlns:a16="http://schemas.microsoft.com/office/drawing/2014/main" id="{85BFE206-B145-4010-A984-D3F982463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563" y="3911601"/>
              <a:ext cx="2381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Rectangle 44">
              <a:extLst>
                <a:ext uri="{FF2B5EF4-FFF2-40B4-BE49-F238E27FC236}">
                  <a16:creationId xmlns:a16="http://schemas.microsoft.com/office/drawing/2014/main" id="{C7CD65FC-EAE7-40B3-B706-EF493AEC4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600" y="3911601"/>
              <a:ext cx="2381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Rectangle 45">
              <a:extLst>
                <a:ext uri="{FF2B5EF4-FFF2-40B4-BE49-F238E27FC236}">
                  <a16:creationId xmlns:a16="http://schemas.microsoft.com/office/drawing/2014/main" id="{0F9D7D3F-BFE2-43FC-92F8-D9A99FF8A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638" y="3911601"/>
              <a:ext cx="22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Rectangle 46">
              <a:extLst>
                <a:ext uri="{FF2B5EF4-FFF2-40B4-BE49-F238E27FC236}">
                  <a16:creationId xmlns:a16="http://schemas.microsoft.com/office/drawing/2014/main" id="{ABF2A30E-B3E2-495F-8011-36668FEFA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675" y="3911601"/>
              <a:ext cx="22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3" name="Group 31">
            <a:extLst>
              <a:ext uri="{FF2B5EF4-FFF2-40B4-BE49-F238E27FC236}">
                <a16:creationId xmlns:a16="http://schemas.microsoft.com/office/drawing/2014/main" id="{7A38CE7B-3816-438A-AD99-04735190355C}"/>
              </a:ext>
            </a:extLst>
          </p:cNvPr>
          <p:cNvGrpSpPr/>
          <p:nvPr userDrawn="1"/>
        </p:nvGrpSpPr>
        <p:grpSpPr>
          <a:xfrm>
            <a:off x="6751476" y="3730742"/>
            <a:ext cx="314066" cy="217241"/>
            <a:chOff x="3294063" y="3660776"/>
            <a:chExt cx="363537" cy="228600"/>
          </a:xfrm>
          <a:solidFill>
            <a:srgbClr val="0888DE"/>
          </a:solidFill>
        </p:grpSpPr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8E8E53A6-CB24-4DD4-9A7B-A89090818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288" y="3660776"/>
              <a:ext cx="325437" cy="142875"/>
            </a:xfrm>
            <a:custGeom>
              <a:avLst/>
              <a:gdLst>
                <a:gd name="T0" fmla="*/ 205 w 205"/>
                <a:gd name="T1" fmla="*/ 0 h 90"/>
                <a:gd name="T2" fmla="*/ 201 w 205"/>
                <a:gd name="T3" fmla="*/ 0 h 90"/>
                <a:gd name="T4" fmla="*/ 0 w 205"/>
                <a:gd name="T5" fmla="*/ 0 h 90"/>
                <a:gd name="T6" fmla="*/ 0 w 205"/>
                <a:gd name="T7" fmla="*/ 0 h 90"/>
                <a:gd name="T8" fmla="*/ 100 w 205"/>
                <a:gd name="T9" fmla="*/ 90 h 90"/>
                <a:gd name="T10" fmla="*/ 205 w 205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90">
                  <a:moveTo>
                    <a:pt x="205" y="0"/>
                  </a:moveTo>
                  <a:lnTo>
                    <a:pt x="20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0" y="90"/>
                  </a:lnTo>
                  <a:lnTo>
                    <a:pt x="2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9045B647-79A2-496E-8C35-27BE57515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888" y="3678238"/>
              <a:ext cx="112712" cy="198438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47C91D7D-A3D8-41CD-A408-70A8F4461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3671888"/>
              <a:ext cx="112712" cy="20478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CF8B3CBC-B159-4E78-97F3-D2865593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288" y="3792538"/>
              <a:ext cx="319087" cy="96838"/>
            </a:xfrm>
            <a:custGeom>
              <a:avLst/>
              <a:gdLst>
                <a:gd name="T0" fmla="*/ 100 w 201"/>
                <a:gd name="T1" fmla="*/ 28 h 61"/>
                <a:gd name="T2" fmla="*/ 68 w 201"/>
                <a:gd name="T3" fmla="*/ 0 h 61"/>
                <a:gd name="T4" fmla="*/ 0 w 201"/>
                <a:gd name="T5" fmla="*/ 61 h 61"/>
                <a:gd name="T6" fmla="*/ 0 w 201"/>
                <a:gd name="T7" fmla="*/ 61 h 61"/>
                <a:gd name="T8" fmla="*/ 201 w 201"/>
                <a:gd name="T9" fmla="*/ 61 h 61"/>
                <a:gd name="T10" fmla="*/ 133 w 201"/>
                <a:gd name="T11" fmla="*/ 0 h 61"/>
                <a:gd name="T12" fmla="*/ 100 w 201"/>
                <a:gd name="T13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61">
                  <a:moveTo>
                    <a:pt x="100" y="28"/>
                  </a:moveTo>
                  <a:lnTo>
                    <a:pt x="68" y="0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201" y="61"/>
                  </a:lnTo>
                  <a:lnTo>
                    <a:pt x="133" y="0"/>
                  </a:lnTo>
                  <a:lnTo>
                    <a:pt x="10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8" name="Freeform 137">
            <a:extLst>
              <a:ext uri="{FF2B5EF4-FFF2-40B4-BE49-F238E27FC236}">
                <a16:creationId xmlns:a16="http://schemas.microsoft.com/office/drawing/2014/main" id="{9B82048C-6E43-4412-BC2D-435D8653AF6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737838" y="1969258"/>
            <a:ext cx="327055" cy="359761"/>
          </a:xfrm>
          <a:custGeom>
            <a:avLst/>
            <a:gdLst>
              <a:gd name="T0" fmla="*/ 115 w 230"/>
              <a:gd name="T1" fmla="*/ 0 h 230"/>
              <a:gd name="T2" fmla="*/ 14 w 230"/>
              <a:gd name="T3" fmla="*/ 215 h 230"/>
              <a:gd name="T4" fmla="*/ 0 w 230"/>
              <a:gd name="T5" fmla="*/ 230 h 230"/>
              <a:gd name="T6" fmla="*/ 230 w 230"/>
              <a:gd name="T7" fmla="*/ 57 h 230"/>
              <a:gd name="T8" fmla="*/ 86 w 230"/>
              <a:gd name="T9" fmla="*/ 215 h 230"/>
              <a:gd name="T10" fmla="*/ 43 w 230"/>
              <a:gd name="T11" fmla="*/ 187 h 230"/>
              <a:gd name="T12" fmla="*/ 86 w 230"/>
              <a:gd name="T13" fmla="*/ 215 h 230"/>
              <a:gd name="T14" fmla="*/ 29 w 230"/>
              <a:gd name="T15" fmla="*/ 158 h 230"/>
              <a:gd name="T16" fmla="*/ 100 w 230"/>
              <a:gd name="T17" fmla="*/ 144 h 230"/>
              <a:gd name="T18" fmla="*/ 100 w 230"/>
              <a:gd name="T19" fmla="*/ 129 h 230"/>
              <a:gd name="T20" fmla="*/ 29 w 230"/>
              <a:gd name="T21" fmla="*/ 115 h 230"/>
              <a:gd name="T22" fmla="*/ 100 w 230"/>
              <a:gd name="T23" fmla="*/ 129 h 230"/>
              <a:gd name="T24" fmla="*/ 29 w 230"/>
              <a:gd name="T25" fmla="*/ 101 h 230"/>
              <a:gd name="T26" fmla="*/ 100 w 230"/>
              <a:gd name="T27" fmla="*/ 86 h 230"/>
              <a:gd name="T28" fmla="*/ 100 w 230"/>
              <a:gd name="T29" fmla="*/ 72 h 230"/>
              <a:gd name="T30" fmla="*/ 29 w 230"/>
              <a:gd name="T31" fmla="*/ 57 h 230"/>
              <a:gd name="T32" fmla="*/ 100 w 230"/>
              <a:gd name="T33" fmla="*/ 72 h 230"/>
              <a:gd name="T34" fmla="*/ 29 w 230"/>
              <a:gd name="T35" fmla="*/ 43 h 230"/>
              <a:gd name="T36" fmla="*/ 100 w 230"/>
              <a:gd name="T37" fmla="*/ 29 h 230"/>
              <a:gd name="T38" fmla="*/ 172 w 230"/>
              <a:gd name="T39" fmla="*/ 201 h 230"/>
              <a:gd name="T40" fmla="*/ 143 w 230"/>
              <a:gd name="T41" fmla="*/ 172 h 230"/>
              <a:gd name="T42" fmla="*/ 172 w 230"/>
              <a:gd name="T43" fmla="*/ 201 h 230"/>
              <a:gd name="T44" fmla="*/ 143 w 230"/>
              <a:gd name="T45" fmla="*/ 158 h 230"/>
              <a:gd name="T46" fmla="*/ 172 w 230"/>
              <a:gd name="T47" fmla="*/ 129 h 230"/>
              <a:gd name="T48" fmla="*/ 172 w 230"/>
              <a:gd name="T49" fmla="*/ 115 h 230"/>
              <a:gd name="T50" fmla="*/ 143 w 230"/>
              <a:gd name="T51" fmla="*/ 86 h 230"/>
              <a:gd name="T52" fmla="*/ 172 w 230"/>
              <a:gd name="T53" fmla="*/ 115 h 230"/>
              <a:gd name="T54" fmla="*/ 187 w 230"/>
              <a:gd name="T55" fmla="*/ 201 h 230"/>
              <a:gd name="T56" fmla="*/ 215 w 230"/>
              <a:gd name="T57" fmla="*/ 172 h 230"/>
              <a:gd name="T58" fmla="*/ 215 w 230"/>
              <a:gd name="T59" fmla="*/ 158 h 230"/>
              <a:gd name="T60" fmla="*/ 187 w 230"/>
              <a:gd name="T61" fmla="*/ 129 h 230"/>
              <a:gd name="T62" fmla="*/ 215 w 230"/>
              <a:gd name="T63" fmla="*/ 158 h 230"/>
              <a:gd name="T64" fmla="*/ 187 w 230"/>
              <a:gd name="T65" fmla="*/ 115 h 230"/>
              <a:gd name="T66" fmla="*/ 215 w 230"/>
              <a:gd name="T67" fmla="*/ 86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0" h="230">
                <a:moveTo>
                  <a:pt x="115" y="57"/>
                </a:moveTo>
                <a:lnTo>
                  <a:pt x="115" y="0"/>
                </a:lnTo>
                <a:lnTo>
                  <a:pt x="14" y="0"/>
                </a:lnTo>
                <a:lnTo>
                  <a:pt x="14" y="215"/>
                </a:lnTo>
                <a:lnTo>
                  <a:pt x="0" y="215"/>
                </a:lnTo>
                <a:lnTo>
                  <a:pt x="0" y="230"/>
                </a:lnTo>
                <a:lnTo>
                  <a:pt x="230" y="230"/>
                </a:lnTo>
                <a:lnTo>
                  <a:pt x="230" y="57"/>
                </a:lnTo>
                <a:lnTo>
                  <a:pt x="115" y="57"/>
                </a:lnTo>
                <a:close/>
                <a:moveTo>
                  <a:pt x="86" y="215"/>
                </a:moveTo>
                <a:lnTo>
                  <a:pt x="43" y="215"/>
                </a:lnTo>
                <a:lnTo>
                  <a:pt x="43" y="187"/>
                </a:lnTo>
                <a:lnTo>
                  <a:pt x="86" y="187"/>
                </a:lnTo>
                <a:lnTo>
                  <a:pt x="86" y="215"/>
                </a:lnTo>
                <a:close/>
                <a:moveTo>
                  <a:pt x="100" y="158"/>
                </a:moveTo>
                <a:lnTo>
                  <a:pt x="29" y="158"/>
                </a:lnTo>
                <a:lnTo>
                  <a:pt x="29" y="144"/>
                </a:lnTo>
                <a:lnTo>
                  <a:pt x="100" y="144"/>
                </a:lnTo>
                <a:lnTo>
                  <a:pt x="100" y="158"/>
                </a:lnTo>
                <a:close/>
                <a:moveTo>
                  <a:pt x="100" y="129"/>
                </a:moveTo>
                <a:lnTo>
                  <a:pt x="29" y="129"/>
                </a:lnTo>
                <a:lnTo>
                  <a:pt x="29" y="115"/>
                </a:lnTo>
                <a:lnTo>
                  <a:pt x="100" y="115"/>
                </a:lnTo>
                <a:lnTo>
                  <a:pt x="100" y="129"/>
                </a:lnTo>
                <a:close/>
                <a:moveTo>
                  <a:pt x="100" y="101"/>
                </a:moveTo>
                <a:lnTo>
                  <a:pt x="29" y="101"/>
                </a:lnTo>
                <a:lnTo>
                  <a:pt x="29" y="86"/>
                </a:lnTo>
                <a:lnTo>
                  <a:pt x="100" y="86"/>
                </a:lnTo>
                <a:lnTo>
                  <a:pt x="100" y="101"/>
                </a:lnTo>
                <a:close/>
                <a:moveTo>
                  <a:pt x="100" y="72"/>
                </a:moveTo>
                <a:lnTo>
                  <a:pt x="29" y="72"/>
                </a:lnTo>
                <a:lnTo>
                  <a:pt x="29" y="57"/>
                </a:lnTo>
                <a:lnTo>
                  <a:pt x="100" y="57"/>
                </a:lnTo>
                <a:lnTo>
                  <a:pt x="100" y="72"/>
                </a:lnTo>
                <a:close/>
                <a:moveTo>
                  <a:pt x="100" y="43"/>
                </a:moveTo>
                <a:lnTo>
                  <a:pt x="29" y="43"/>
                </a:lnTo>
                <a:lnTo>
                  <a:pt x="29" y="29"/>
                </a:lnTo>
                <a:lnTo>
                  <a:pt x="100" y="29"/>
                </a:lnTo>
                <a:lnTo>
                  <a:pt x="100" y="43"/>
                </a:lnTo>
                <a:close/>
                <a:moveTo>
                  <a:pt x="172" y="201"/>
                </a:moveTo>
                <a:lnTo>
                  <a:pt x="143" y="201"/>
                </a:lnTo>
                <a:lnTo>
                  <a:pt x="143" y="172"/>
                </a:lnTo>
                <a:lnTo>
                  <a:pt x="172" y="172"/>
                </a:lnTo>
                <a:lnTo>
                  <a:pt x="172" y="201"/>
                </a:lnTo>
                <a:close/>
                <a:moveTo>
                  <a:pt x="172" y="158"/>
                </a:moveTo>
                <a:lnTo>
                  <a:pt x="143" y="158"/>
                </a:lnTo>
                <a:lnTo>
                  <a:pt x="143" y="129"/>
                </a:lnTo>
                <a:lnTo>
                  <a:pt x="172" y="129"/>
                </a:lnTo>
                <a:lnTo>
                  <a:pt x="172" y="158"/>
                </a:lnTo>
                <a:close/>
                <a:moveTo>
                  <a:pt x="172" y="115"/>
                </a:moveTo>
                <a:lnTo>
                  <a:pt x="143" y="115"/>
                </a:lnTo>
                <a:lnTo>
                  <a:pt x="143" y="86"/>
                </a:lnTo>
                <a:lnTo>
                  <a:pt x="172" y="86"/>
                </a:lnTo>
                <a:lnTo>
                  <a:pt x="172" y="115"/>
                </a:lnTo>
                <a:close/>
                <a:moveTo>
                  <a:pt x="215" y="201"/>
                </a:moveTo>
                <a:lnTo>
                  <a:pt x="187" y="201"/>
                </a:lnTo>
                <a:lnTo>
                  <a:pt x="187" y="172"/>
                </a:lnTo>
                <a:lnTo>
                  <a:pt x="215" y="172"/>
                </a:lnTo>
                <a:lnTo>
                  <a:pt x="215" y="201"/>
                </a:lnTo>
                <a:close/>
                <a:moveTo>
                  <a:pt x="215" y="158"/>
                </a:moveTo>
                <a:lnTo>
                  <a:pt x="187" y="158"/>
                </a:lnTo>
                <a:lnTo>
                  <a:pt x="187" y="129"/>
                </a:lnTo>
                <a:lnTo>
                  <a:pt x="215" y="129"/>
                </a:lnTo>
                <a:lnTo>
                  <a:pt x="215" y="158"/>
                </a:lnTo>
                <a:close/>
                <a:moveTo>
                  <a:pt x="215" y="115"/>
                </a:moveTo>
                <a:lnTo>
                  <a:pt x="187" y="115"/>
                </a:lnTo>
                <a:lnTo>
                  <a:pt x="187" y="86"/>
                </a:lnTo>
                <a:lnTo>
                  <a:pt x="215" y="86"/>
                </a:lnTo>
                <a:lnTo>
                  <a:pt x="215" y="115"/>
                </a:lnTo>
                <a:close/>
              </a:path>
            </a:pathLst>
          </a:custGeom>
          <a:solidFill>
            <a:srgbClr val="0888D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E7A666BF-FBAD-437D-9627-670C3F3E9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25197" y="4536173"/>
            <a:ext cx="360000" cy="360000"/>
          </a:xfrm>
          <a:prstGeom prst="rect">
            <a:avLst/>
          </a:prstGeom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9259FE6B-205F-440F-BF83-AD3AB19D4D4E}"/>
              </a:ext>
            </a:extLst>
          </p:cNvPr>
          <p:cNvSpPr txBox="1"/>
          <p:nvPr userDrawn="1"/>
        </p:nvSpPr>
        <p:spPr>
          <a:xfrm>
            <a:off x="7334842" y="4383542"/>
            <a:ext cx="30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Website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E466744B-C6E4-4049-AE1F-DFFDA31591D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357989" y="3003507"/>
            <a:ext cx="3553793" cy="3271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63129E7E-0FE9-4BCB-BE4C-EB87F082E6F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357989" y="3821613"/>
            <a:ext cx="3553793" cy="3271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DAFDEB7-D9B3-48AE-BDD6-3D7C42D548F8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357989" y="4664952"/>
            <a:ext cx="3553793" cy="3271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940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312012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10233549" y="6544218"/>
            <a:ext cx="1958451" cy="252719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8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</p:txBody>
      </p:sp>
      <p:pic>
        <p:nvPicPr>
          <p:cNvPr id="6" name="图片 9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4234" y="6539985"/>
            <a:ext cx="1127356" cy="261185"/>
          </a:xfrm>
          <a:prstGeom prst="rect">
            <a:avLst/>
          </a:prstGeom>
        </p:spPr>
      </p:pic>
      <p:cxnSp>
        <p:nvCxnSpPr>
          <p:cNvPr id="8" name="Straight Connector 12"/>
          <p:cNvCxnSpPr/>
          <p:nvPr userDrawn="1"/>
        </p:nvCxnSpPr>
        <p:spPr>
          <a:xfrm>
            <a:off x="4573048" y="6667199"/>
            <a:ext cx="5660501" cy="0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804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64290"/>
              </a:solidFill>
            </a:endParaRPr>
          </a:p>
        </p:txBody>
      </p:sp>
      <p:sp>
        <p:nvSpPr>
          <p:cNvPr id="4" name="Date Placeholder 3"/>
          <p:cNvSpPr txBox="1">
            <a:spLocks/>
          </p:cNvSpPr>
          <p:nvPr userDrawn="1"/>
        </p:nvSpPr>
        <p:spPr>
          <a:xfrm>
            <a:off x="10233549" y="6544218"/>
            <a:ext cx="1958451" cy="252719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8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</p:txBody>
      </p:sp>
      <p:pic>
        <p:nvPicPr>
          <p:cNvPr id="5" name="图片 9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426" y="6539985"/>
            <a:ext cx="1127356" cy="261185"/>
          </a:xfrm>
          <a:prstGeom prst="rect">
            <a:avLst/>
          </a:prstGeom>
        </p:spPr>
      </p:pic>
      <p:cxnSp>
        <p:nvCxnSpPr>
          <p:cNvPr id="7" name="Straight Connector 12"/>
          <p:cNvCxnSpPr/>
          <p:nvPr userDrawn="1"/>
        </p:nvCxnSpPr>
        <p:spPr>
          <a:xfrm>
            <a:off x="1537240" y="6667199"/>
            <a:ext cx="8696309" cy="0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1"/>
            <a:ext cx="618066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3" y="6508751"/>
            <a:ext cx="1035866" cy="241300"/>
          </a:xfrm>
          <a:prstGeom prst="rect">
            <a:avLst/>
          </a:prstGeom>
        </p:spPr>
      </p:pic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4222215" y="6544218"/>
            <a:ext cx="1958451" cy="252719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</p:txBody>
      </p:sp>
      <p:cxnSp>
        <p:nvCxnSpPr>
          <p:cNvPr id="9" name="Straight Connector 12"/>
          <p:cNvCxnSpPr/>
          <p:nvPr userDrawn="1"/>
        </p:nvCxnSpPr>
        <p:spPr>
          <a:xfrm>
            <a:off x="1435640" y="6667199"/>
            <a:ext cx="2684975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/>
          </p:cNvSpPr>
          <p:nvPr userDrawn="1"/>
        </p:nvSpPr>
        <p:spPr>
          <a:xfrm>
            <a:off x="10233549" y="6544218"/>
            <a:ext cx="1958451" cy="252719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8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</p:txBody>
      </p:sp>
      <p:pic>
        <p:nvPicPr>
          <p:cNvPr id="3" name="图片 9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426" y="6539985"/>
            <a:ext cx="1127356" cy="261185"/>
          </a:xfrm>
          <a:prstGeom prst="rect">
            <a:avLst/>
          </a:prstGeom>
        </p:spPr>
      </p:pic>
      <p:cxnSp>
        <p:nvCxnSpPr>
          <p:cNvPr id="4" name="Straight Connector 12"/>
          <p:cNvCxnSpPr/>
          <p:nvPr userDrawn="1"/>
        </p:nvCxnSpPr>
        <p:spPr>
          <a:xfrm>
            <a:off x="1537240" y="6667199"/>
            <a:ext cx="8696309" cy="0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FBE8E1-73AC-4AC4-96D9-0147DB750B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0264" y="1743512"/>
            <a:ext cx="5389571" cy="3452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2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233ECD-E368-41DE-A957-A2088AC40F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40775" y="1743512"/>
            <a:ext cx="5389571" cy="3452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2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Third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10233549" y="6544218"/>
            <a:ext cx="1958451" cy="252719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8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</p:txBody>
      </p:sp>
      <p:pic>
        <p:nvPicPr>
          <p:cNvPr id="9" name="图片 9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426" y="6539985"/>
            <a:ext cx="1127356" cy="26118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1537240" y="6667199"/>
            <a:ext cx="8696309" cy="0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36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5" name="Straight Connector 12"/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CE0AEC3A-EC12-4548-A3FE-B704566661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40B49F-3F22-4F31-AC56-8295370F42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0263" y="1757046"/>
            <a:ext cx="1863322" cy="43427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85E3A4-FA6B-4EDB-8A1B-70023669443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799654" y="1757046"/>
            <a:ext cx="1863322" cy="43427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D010985-5BF5-4A86-8725-1CD8792C640C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159045" y="1757046"/>
            <a:ext cx="1863322" cy="43427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D8DCD6E-2E9C-4F73-A4FE-A3E8E52BDD6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518436" y="1757046"/>
            <a:ext cx="1863322" cy="43427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2DB6FF-AA74-4067-97F8-4279275B7DB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877828" y="1757046"/>
            <a:ext cx="1863322" cy="43427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43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15" name="Straight Connector 12"/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5">
            <a:extLst>
              <a:ext uri="{FF2B5EF4-FFF2-40B4-BE49-F238E27FC236}">
                <a16:creationId xmlns:a16="http://schemas.microsoft.com/office/drawing/2014/main" id="{CE0AEC3A-EC12-4548-A3FE-B704566661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652532-9293-4309-97E9-36F27C15DF8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0264" y="1834812"/>
            <a:ext cx="5389571" cy="3452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2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Third level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F801F815-8DCC-4D56-984E-331B84E561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40775" y="1722964"/>
            <a:ext cx="5389571" cy="39007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8351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7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96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7" r:id="rId2"/>
    <p:sldLayoutId id="2147483706" r:id="rId3"/>
    <p:sldLayoutId id="2147483707" r:id="rId4"/>
    <p:sldLayoutId id="2147483708" r:id="rId5"/>
    <p:sldLayoutId id="2147483709" r:id="rId6"/>
    <p:sldLayoutId id="2147483684" r:id="rId7"/>
    <p:sldLayoutId id="2147483686" r:id="rId8"/>
    <p:sldLayoutId id="2147483650" r:id="rId9"/>
    <p:sldLayoutId id="2147483690" r:id="rId10"/>
    <p:sldLayoutId id="2147483693" r:id="rId11"/>
    <p:sldLayoutId id="2147483695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3" r:id="rId18"/>
    <p:sldLayoutId id="2147483704" r:id="rId19"/>
    <p:sldLayoutId id="2147483702" r:id="rId20"/>
    <p:sldLayoutId id="2147483696" r:id="rId21"/>
    <p:sldLayoutId id="2147483694" r:id="rId22"/>
    <p:sldLayoutId id="2147483687" r:id="rId23"/>
    <p:sldLayoutId id="2147483656" r:id="rId24"/>
    <p:sldLayoutId id="2147483705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491CA-107F-0246-9377-52A0D73A3B98}"/>
              </a:ext>
            </a:extLst>
          </p:cNvPr>
          <p:cNvSpPr txBox="1"/>
          <p:nvPr/>
        </p:nvSpPr>
        <p:spPr>
          <a:xfrm>
            <a:off x="224076" y="142441"/>
            <a:ext cx="6328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3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与第三方用户认证系统集成</a:t>
            </a:r>
            <a:endParaRPr lang="en-US" sz="3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9F9400-CFB6-5B41-B40E-C2133C4CD2BF}"/>
              </a:ext>
            </a:extLst>
          </p:cNvPr>
          <p:cNvSpPr/>
          <p:nvPr/>
        </p:nvSpPr>
        <p:spPr>
          <a:xfrm>
            <a:off x="4460831" y="2680108"/>
            <a:ext cx="2412558" cy="2756188"/>
          </a:xfrm>
          <a:prstGeom prst="roundRect">
            <a:avLst>
              <a:gd name="adj" fmla="val 8977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056B8-7F86-AE4F-A850-214033385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05" y="3353852"/>
            <a:ext cx="852228" cy="85222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0A6407-932F-F84D-A38C-30FEBE6F4329}"/>
              </a:ext>
            </a:extLst>
          </p:cNvPr>
          <p:cNvSpPr/>
          <p:nvPr/>
        </p:nvSpPr>
        <p:spPr>
          <a:xfrm>
            <a:off x="7827536" y="2692172"/>
            <a:ext cx="2575422" cy="2756188"/>
          </a:xfrm>
          <a:prstGeom prst="roundRect">
            <a:avLst>
              <a:gd name="adj" fmla="val 6891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779016-0139-9247-AA22-6FD1D0506DAD}"/>
              </a:ext>
            </a:extLst>
          </p:cNvPr>
          <p:cNvSpPr/>
          <p:nvPr/>
        </p:nvSpPr>
        <p:spPr>
          <a:xfrm>
            <a:off x="4704564" y="3704834"/>
            <a:ext cx="1976656" cy="476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用户认证</a:t>
            </a:r>
            <a:endParaRPr lang="en-US" sz="12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A024822-AFC7-4C41-AF62-0B0F80D8598B}"/>
              </a:ext>
            </a:extLst>
          </p:cNvPr>
          <p:cNvSpPr/>
          <p:nvPr/>
        </p:nvSpPr>
        <p:spPr>
          <a:xfrm>
            <a:off x="8064108" y="3745943"/>
            <a:ext cx="2032761" cy="476485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用户认证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E27D0-1806-244D-B29F-FC0EC3582C61}"/>
              </a:ext>
            </a:extLst>
          </p:cNvPr>
          <p:cNvSpPr txBox="1"/>
          <p:nvPr/>
        </p:nvSpPr>
        <p:spPr>
          <a:xfrm>
            <a:off x="7959300" y="2807525"/>
            <a:ext cx="2137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第三方用户认证系统</a:t>
            </a:r>
            <a:endParaRPr lang="en-US" sz="1600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835F3A8-7CCC-4041-A319-3E90C3CA356F}"/>
              </a:ext>
            </a:extLst>
          </p:cNvPr>
          <p:cNvSpPr/>
          <p:nvPr/>
        </p:nvSpPr>
        <p:spPr>
          <a:xfrm>
            <a:off x="5454425" y="4422314"/>
            <a:ext cx="1598010" cy="384224"/>
          </a:xfrm>
          <a:prstGeom prst="roundRect">
            <a:avLst/>
          </a:prstGeom>
          <a:solidFill>
            <a:srgbClr val="E64290"/>
          </a:solidFill>
          <a:ln>
            <a:solidFill>
              <a:srgbClr val="E74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highlight>
                  <a:srgbClr val="E64290"/>
                </a:highlight>
              </a:rPr>
              <a:t>第三方用户认证扩展</a:t>
            </a:r>
            <a:endParaRPr lang="en-US" sz="1200" b="1" dirty="0">
              <a:highlight>
                <a:srgbClr val="E64290"/>
              </a:highlight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D1019FA-1DB3-9D4D-99AD-812FE2318823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7052435" y="3984186"/>
            <a:ext cx="1011673" cy="630240"/>
          </a:xfrm>
          <a:prstGeom prst="bentConnector3">
            <a:avLst>
              <a:gd name="adj1" fmla="val 3952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406ED7-3E93-3040-ADE2-FAC4CB93141C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8064108" y="3984186"/>
            <a:ext cx="355672" cy="5819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2EF077-0426-2748-AFE9-CA7094D888D2}"/>
              </a:ext>
            </a:extLst>
          </p:cNvPr>
          <p:cNvSpPr txBox="1"/>
          <p:nvPr/>
        </p:nvSpPr>
        <p:spPr>
          <a:xfrm>
            <a:off x="3451472" y="3526158"/>
            <a:ext cx="947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</a:rPr>
              <a:t>用户登录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1D5A12-1950-A14F-A4E1-200A8EFC9655}"/>
              </a:ext>
            </a:extLst>
          </p:cNvPr>
          <p:cNvSpPr txBox="1"/>
          <p:nvPr/>
        </p:nvSpPr>
        <p:spPr>
          <a:xfrm>
            <a:off x="2380769" y="6046698"/>
            <a:ext cx="2210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</a:rPr>
              <a:t>登录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028D059-3379-ED4C-94F1-8417BA282DF8}"/>
              </a:ext>
            </a:extLst>
          </p:cNvPr>
          <p:cNvSpPr/>
          <p:nvPr/>
        </p:nvSpPr>
        <p:spPr>
          <a:xfrm>
            <a:off x="3374920" y="3665950"/>
            <a:ext cx="1216590" cy="52646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31311B89-C217-5746-8FCD-AFC6EC81B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7" y="2802235"/>
            <a:ext cx="1565655" cy="308433"/>
          </a:xfrm>
          <a:prstGeom prst="rect">
            <a:avLst/>
          </a:prstGeom>
        </p:spPr>
      </p:pic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93ECC69-2BCD-9542-A085-06493EE74BA9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5092822" y="4252823"/>
            <a:ext cx="408346" cy="3148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69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491CA-107F-0246-9377-52A0D73A3B98}"/>
              </a:ext>
            </a:extLst>
          </p:cNvPr>
          <p:cNvSpPr txBox="1"/>
          <p:nvPr/>
        </p:nvSpPr>
        <p:spPr>
          <a:xfrm>
            <a:off x="224076" y="142441"/>
            <a:ext cx="6328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3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与第三方权限验证系统集成</a:t>
            </a:r>
            <a:endParaRPr lang="en-US" sz="3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9F9400-CFB6-5B41-B40E-C2133C4CD2BF}"/>
              </a:ext>
            </a:extLst>
          </p:cNvPr>
          <p:cNvSpPr/>
          <p:nvPr/>
        </p:nvSpPr>
        <p:spPr>
          <a:xfrm>
            <a:off x="4460831" y="2680108"/>
            <a:ext cx="2412558" cy="2756188"/>
          </a:xfrm>
          <a:prstGeom prst="roundRect">
            <a:avLst>
              <a:gd name="adj" fmla="val 8977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056B8-7F86-AE4F-A850-214033385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05" y="3353852"/>
            <a:ext cx="852228" cy="85222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0A6407-932F-F84D-A38C-30FEBE6F4329}"/>
              </a:ext>
            </a:extLst>
          </p:cNvPr>
          <p:cNvSpPr/>
          <p:nvPr/>
        </p:nvSpPr>
        <p:spPr>
          <a:xfrm>
            <a:off x="7827536" y="2692172"/>
            <a:ext cx="2575422" cy="2756188"/>
          </a:xfrm>
          <a:prstGeom prst="roundRect">
            <a:avLst>
              <a:gd name="adj" fmla="val 6891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779016-0139-9247-AA22-6FD1D0506DAD}"/>
              </a:ext>
            </a:extLst>
          </p:cNvPr>
          <p:cNvSpPr/>
          <p:nvPr/>
        </p:nvSpPr>
        <p:spPr>
          <a:xfrm>
            <a:off x="4704564" y="3704834"/>
            <a:ext cx="1976656" cy="476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权限验证</a:t>
            </a:r>
            <a:endParaRPr lang="en-US" sz="12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A024822-AFC7-4C41-AF62-0B0F80D8598B}"/>
              </a:ext>
            </a:extLst>
          </p:cNvPr>
          <p:cNvSpPr/>
          <p:nvPr/>
        </p:nvSpPr>
        <p:spPr>
          <a:xfrm>
            <a:off x="8064108" y="3745943"/>
            <a:ext cx="2032761" cy="476485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权限验证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E27D0-1806-244D-B29F-FC0EC3582C61}"/>
              </a:ext>
            </a:extLst>
          </p:cNvPr>
          <p:cNvSpPr txBox="1"/>
          <p:nvPr/>
        </p:nvSpPr>
        <p:spPr>
          <a:xfrm>
            <a:off x="7959300" y="2807525"/>
            <a:ext cx="2137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第三方权限验证系统</a:t>
            </a:r>
            <a:endParaRPr lang="en-US" sz="1600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835F3A8-7CCC-4041-A319-3E90C3CA356F}"/>
              </a:ext>
            </a:extLst>
          </p:cNvPr>
          <p:cNvSpPr/>
          <p:nvPr/>
        </p:nvSpPr>
        <p:spPr>
          <a:xfrm>
            <a:off x="5454425" y="4422314"/>
            <a:ext cx="1598010" cy="384224"/>
          </a:xfrm>
          <a:prstGeom prst="roundRect">
            <a:avLst/>
          </a:prstGeom>
          <a:solidFill>
            <a:srgbClr val="E64290"/>
          </a:solidFill>
          <a:ln>
            <a:solidFill>
              <a:srgbClr val="E74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highlight>
                  <a:srgbClr val="E64290"/>
                </a:highlight>
              </a:rPr>
              <a:t>第三方权限验证扩展</a:t>
            </a:r>
            <a:endParaRPr lang="en-US" sz="1200" b="1" dirty="0">
              <a:highlight>
                <a:srgbClr val="E64290"/>
              </a:highlight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D1019FA-1DB3-9D4D-99AD-812FE2318823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7052435" y="3984186"/>
            <a:ext cx="1011673" cy="630240"/>
          </a:xfrm>
          <a:prstGeom prst="bentConnector3">
            <a:avLst>
              <a:gd name="adj1" fmla="val 3952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406ED7-3E93-3040-ADE2-FAC4CB93141C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8064108" y="3984186"/>
            <a:ext cx="355672" cy="5819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2EF077-0426-2748-AFE9-CA7094D888D2}"/>
              </a:ext>
            </a:extLst>
          </p:cNvPr>
          <p:cNvSpPr txBox="1"/>
          <p:nvPr/>
        </p:nvSpPr>
        <p:spPr>
          <a:xfrm>
            <a:off x="3451472" y="3526158"/>
            <a:ext cx="947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</a:rPr>
              <a:t>用户登录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1D5A12-1950-A14F-A4E1-200A8EFC9655}"/>
              </a:ext>
            </a:extLst>
          </p:cNvPr>
          <p:cNvSpPr txBox="1"/>
          <p:nvPr/>
        </p:nvSpPr>
        <p:spPr>
          <a:xfrm>
            <a:off x="2380769" y="6046698"/>
            <a:ext cx="2210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</a:rPr>
              <a:t>登录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028D059-3379-ED4C-94F1-8417BA282DF8}"/>
              </a:ext>
            </a:extLst>
          </p:cNvPr>
          <p:cNvSpPr/>
          <p:nvPr/>
        </p:nvSpPr>
        <p:spPr>
          <a:xfrm>
            <a:off x="3374920" y="3665950"/>
            <a:ext cx="1216590" cy="52646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31311B89-C217-5746-8FCD-AFC6EC81B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7" y="2802235"/>
            <a:ext cx="1565655" cy="308433"/>
          </a:xfrm>
          <a:prstGeom prst="rect">
            <a:avLst/>
          </a:prstGeom>
        </p:spPr>
      </p:pic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93ECC69-2BCD-9542-A085-06493EE74BA9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5092822" y="4252823"/>
            <a:ext cx="408346" cy="3148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94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yligence-win">
      <a:dk1>
        <a:srgbClr val="263238"/>
      </a:dk1>
      <a:lt1>
        <a:srgbClr val="FFFFFF"/>
      </a:lt1>
      <a:dk2>
        <a:srgbClr val="455A64"/>
      </a:dk2>
      <a:lt2>
        <a:srgbClr val="CFD8DC"/>
      </a:lt2>
      <a:accent1>
        <a:srgbClr val="087AC8"/>
      </a:accent1>
      <a:accent2>
        <a:srgbClr val="0988DE"/>
      </a:accent2>
      <a:accent3>
        <a:srgbClr val="3AA0E5"/>
      </a:accent3>
      <a:accent4>
        <a:srgbClr val="4CB050"/>
      </a:accent4>
      <a:accent5>
        <a:srgbClr val="F7BA2A"/>
      </a:accent5>
      <a:accent6>
        <a:srgbClr val="FF4159"/>
      </a:accent6>
      <a:hlink>
        <a:srgbClr val="0563C1"/>
      </a:hlink>
      <a:folHlink>
        <a:srgbClr val="954F72"/>
      </a:folHlink>
    </a:clrScheme>
    <a:fontScheme name="Kyligence-wi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10397</TotalTime>
  <Words>88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Noto Sans S Chinese</vt:lpstr>
      <vt:lpstr>Microsoft YaHei</vt:lpstr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</dc:creator>
  <cp:lastModifiedBy>Yang Li</cp:lastModifiedBy>
  <cp:revision>720</cp:revision>
  <dcterms:created xsi:type="dcterms:W3CDTF">2016-08-05T05:40:27Z</dcterms:created>
  <dcterms:modified xsi:type="dcterms:W3CDTF">2019-07-27T04:16:41Z</dcterms:modified>
</cp:coreProperties>
</file>