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4FC1E-605B-4191-9E2E-47907E51D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98BC9F-7450-421D-909B-53CC6119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3E2AD-583E-4802-B079-EEB34C81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52AD-0F67-4ABF-8927-44DD05230B0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2B295-7968-4132-B3B4-E4B33B59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4C9FF-6288-4315-8AA2-8483D1E8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C4D-315D-4708-B339-8CC552EF8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6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84C70-DE0B-4B6E-B5EB-3F4C1B15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4E3B36-CAEC-4403-B9AA-11677A460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7ECA3-9E7F-49F8-B89E-5EB09101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52AD-0F67-4ABF-8927-44DD05230B0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9F739-09B9-42B4-A5CC-3E5AAA5F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B4834-5B07-45E4-9456-3EF90035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C4D-315D-4708-B339-8CC552EF8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18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459E09-1DA0-4A23-97BA-F84C8A9EF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D5CAF1-97BF-4FDD-9162-416726B85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1EFED-510F-4BC1-912B-7ECA7DCE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52AD-0F67-4ABF-8927-44DD05230B0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3926A-68B1-4947-94A6-5E452178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09D1D-CD8D-46A6-AB5E-7916FAB7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C4D-315D-4708-B339-8CC552EF8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6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96D62-5F0A-44CD-AFEB-6BBA5662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119B1-35FE-4D74-88B4-23704913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6A964-1516-4982-9322-5D8CB49D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52AD-0F67-4ABF-8927-44DD05230B0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09DB8-1710-4161-A306-08564169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39453-6C20-4243-87B5-DB275435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C4D-315D-4708-B339-8CC552EF8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98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8C134-9E25-41BF-90ED-65C23282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4D9DD-FB06-4C07-BD9C-EF4DA7978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9D653-E48A-4C68-8857-05CC00B4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52AD-0F67-4ABF-8927-44DD05230B0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8AA1F-2021-4F2C-A132-82EE9363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4F56A-0841-4904-B778-6FA238EC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C4D-315D-4708-B339-8CC552EF8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09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6F203-5CAD-4112-B959-0DE712E3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770E4-1251-43F3-9E2A-D98D6FEB2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25D821-EEA9-4A9D-BF8B-9647A0660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99253-F1A9-43C5-B844-9F511632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52AD-0F67-4ABF-8927-44DD05230B0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E6F1C2-D632-4787-A1F7-1617D397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6E066-F954-45F9-B480-42AAE9AF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C4D-315D-4708-B339-8CC552EF8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8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F1678-0747-48DE-A889-24D82A36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3F4B7-6AA5-4319-B718-FD15D93DC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A752CC-71AD-4671-BA83-BD27F5EDB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480211-2C47-4F54-B92A-8BA99EC39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E706F7-6A5D-4353-9C99-295E7A930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5B692A-081E-410D-9CBF-10942765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52AD-0F67-4ABF-8927-44DD05230B0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120DA7-4BF7-4A88-A830-91B11326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2D8D74-7218-44C7-BCC4-941084D6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C4D-315D-4708-B339-8CC552EF8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6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0A184-C43F-4186-BCB5-CE0F7832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789C9B-90D7-4CBD-B6AC-3C420D77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52AD-0F67-4ABF-8927-44DD05230B0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1EA98A-8CB1-42FB-A9F2-D5266CF1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3CA2C7-3369-4E09-A198-522D0F66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C4D-315D-4708-B339-8CC552EF8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4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A4EB06-7EBE-49EE-B6D4-1B636690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52AD-0F67-4ABF-8927-44DD05230B0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F12499-0B4F-4F86-850B-67D89AE0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5F10F8-0843-4C10-9D24-312C8A71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C4D-315D-4708-B339-8CC552EF8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5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90B4A-CE81-4E97-8547-3D201152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F3DEE-5C68-4794-BB4A-4C7B76568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61C7DC-7C1A-44A1-B733-94D92674B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9981C6-3974-4E70-ACB5-902AAE56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52AD-0F67-4ABF-8927-44DD05230B0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9E5634-1813-40A4-A0B6-6E26FDB9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92FB60-5B4F-4DE2-A18B-A8D178BC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C4D-315D-4708-B339-8CC552EF8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55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DC147-DA5C-478C-8DC3-5D93354A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984E6A-AD5B-44EF-B501-35EACF058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68C7B8-987D-473F-A2E6-877FAB35F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954DDB-B7C0-4240-9F83-9E87BF6A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52AD-0F67-4ABF-8927-44DD05230B0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34A69-C6C1-4B9C-A77E-92792F2E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A8141E-40B0-43B4-9F16-C96C6772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C4D-315D-4708-B339-8CC552EF8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5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B24A5A-28EA-4F8D-8062-6C65ED68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5AE0B-87BC-4F8C-AFE4-918FDB1B2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6AFF8-3A78-4158-AD64-1DA5C8078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852AD-0F67-4ABF-8927-44DD05230B0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2E150-4494-4E01-A218-FA8833F36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55A35-B1E5-47A6-8F88-9EC454327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5BC4D-315D-4708-B339-8CC552EF8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14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E485DD-0C12-45BC-A361-28152A03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207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D6B998F-CA62-4EE6-B7E7-046377D4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D34F3E4-D397-488F-98CA-F26C29AA09BB}"/>
              </a:ext>
            </a:extLst>
          </p:cNvPr>
          <p:cNvGrpSpPr/>
          <p:nvPr/>
        </p:nvGrpSpPr>
        <p:grpSpPr>
          <a:xfrm>
            <a:off x="1232748" y="565485"/>
            <a:ext cx="8550388" cy="5366909"/>
            <a:chOff x="986168" y="376666"/>
            <a:chExt cx="8550388" cy="536690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C30EE7F-9E98-4534-89D6-ACD41B3A50CC}"/>
                </a:ext>
              </a:extLst>
            </p:cNvPr>
            <p:cNvGrpSpPr/>
            <p:nvPr/>
          </p:nvGrpSpPr>
          <p:grpSpPr>
            <a:xfrm>
              <a:off x="986170" y="376666"/>
              <a:ext cx="8550386" cy="5366909"/>
              <a:chOff x="986170" y="376666"/>
              <a:chExt cx="8550386" cy="5366909"/>
            </a:xfrm>
          </p:grpSpPr>
          <p:pic>
            <p:nvPicPr>
              <p:cNvPr id="9" name="图片 8" descr="图片包含 截图, 游戏机, 监控, 电话&#10;&#10;描述已自动生成">
                <a:extLst>
                  <a:ext uri="{FF2B5EF4-FFF2-40B4-BE49-F238E27FC236}">
                    <a16:creationId xmlns:a16="http://schemas.microsoft.com/office/drawing/2014/main" id="{9FB6CDFB-3745-4B3F-8FF0-9D8B8B926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4847" y="1114425"/>
                <a:ext cx="5651709" cy="4629150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8282662B-6E18-4F9E-BF3B-2FA443B90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170" y="690318"/>
                <a:ext cx="8550385" cy="289650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25271004-3E98-402F-BE68-D44AD52B4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171" y="376666"/>
                <a:ext cx="8550384" cy="289650"/>
              </a:xfrm>
              <a:prstGeom prst="rect">
                <a:avLst/>
              </a:prstGeom>
            </p:spPr>
          </p:pic>
          <p:pic>
            <p:nvPicPr>
              <p:cNvPr id="20" name="图片 19" descr="图片包含 游戏机, 桌子&#10;&#10;描述已自动生成">
                <a:extLst>
                  <a:ext uri="{FF2B5EF4-FFF2-40B4-BE49-F238E27FC236}">
                    <a16:creationId xmlns:a16="http://schemas.microsoft.com/office/drawing/2014/main" id="{7AA0C91A-BCCC-4FFE-8BF3-EB9C15D26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170" y="1125155"/>
                <a:ext cx="2809880" cy="4618420"/>
              </a:xfrm>
              <a:prstGeom prst="rect">
                <a:avLst/>
              </a:prstGeom>
            </p:spPr>
          </p:pic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8EE5612-60E6-4C9D-8823-EEBDB31F907E}"/>
                </a:ext>
              </a:extLst>
            </p:cNvPr>
            <p:cNvSpPr/>
            <p:nvPr/>
          </p:nvSpPr>
          <p:spPr>
            <a:xfrm>
              <a:off x="2753625" y="2122872"/>
              <a:ext cx="79220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CN" sz="2800" b="1" cap="none" spc="0" dirty="0">
                  <a:ln/>
                  <a:solidFill>
                    <a:schemeClr val="accent4"/>
                  </a:solidFill>
                  <a:effectLst/>
                </a:rPr>
                <a:t>hyp</a:t>
              </a:r>
              <a:endParaRPr lang="zh-CN" altLang="en-US" sz="28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3BEB184-01E1-41F8-98AF-D6A8FC76F53A}"/>
                </a:ext>
              </a:extLst>
            </p:cNvPr>
            <p:cNvSpPr/>
            <p:nvPr/>
          </p:nvSpPr>
          <p:spPr>
            <a:xfrm>
              <a:off x="986170" y="4068567"/>
              <a:ext cx="2809880" cy="2054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0FA8A32-0754-4D6A-AF36-299CF103E758}"/>
                </a:ext>
              </a:extLst>
            </p:cNvPr>
            <p:cNvSpPr/>
            <p:nvPr/>
          </p:nvSpPr>
          <p:spPr>
            <a:xfrm>
              <a:off x="6660977" y="1903740"/>
              <a:ext cx="2472664" cy="3257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64A131F-20A7-4676-9EBC-61913CC4DE47}"/>
                </a:ext>
              </a:extLst>
            </p:cNvPr>
            <p:cNvSpPr/>
            <p:nvPr/>
          </p:nvSpPr>
          <p:spPr>
            <a:xfrm>
              <a:off x="986169" y="750081"/>
              <a:ext cx="1007017" cy="15404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7F0D264-4260-434C-8611-E1E529129B2F}"/>
                </a:ext>
              </a:extLst>
            </p:cNvPr>
            <p:cNvSpPr/>
            <p:nvPr/>
          </p:nvSpPr>
          <p:spPr>
            <a:xfrm>
              <a:off x="986168" y="1170011"/>
              <a:ext cx="1007017" cy="15404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7C1F979-BEDC-45C1-A774-28C6C40D8C17}"/>
                </a:ext>
              </a:extLst>
            </p:cNvPr>
            <p:cNvSpPr/>
            <p:nvPr/>
          </p:nvSpPr>
          <p:spPr>
            <a:xfrm>
              <a:off x="1019501" y="3527758"/>
              <a:ext cx="2526328" cy="205483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8B7887E-D476-4129-868A-4CDCB180DBF7}"/>
                </a:ext>
              </a:extLst>
            </p:cNvPr>
            <p:cNvSpPr/>
            <p:nvPr/>
          </p:nvSpPr>
          <p:spPr>
            <a:xfrm>
              <a:off x="6560449" y="2384482"/>
              <a:ext cx="2655469" cy="293119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22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2934BF31-05FA-4A4F-BA57-A653C327FC39}"/>
              </a:ext>
            </a:extLst>
          </p:cNvPr>
          <p:cNvGrpSpPr/>
          <p:nvPr/>
        </p:nvGrpSpPr>
        <p:grpSpPr>
          <a:xfrm>
            <a:off x="757358" y="465833"/>
            <a:ext cx="10240058" cy="6392167"/>
            <a:chOff x="757358" y="465833"/>
            <a:chExt cx="10240058" cy="63921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4BAB389-5FD4-4E06-929F-AD3C7F51CF11}"/>
                </a:ext>
              </a:extLst>
            </p:cNvPr>
            <p:cNvGrpSpPr/>
            <p:nvPr/>
          </p:nvGrpSpPr>
          <p:grpSpPr>
            <a:xfrm>
              <a:off x="777906" y="465833"/>
              <a:ext cx="10219510" cy="6392167"/>
              <a:chOff x="777906" y="465833"/>
              <a:chExt cx="10219510" cy="6392167"/>
            </a:xfrm>
          </p:grpSpPr>
          <p:pic>
            <p:nvPicPr>
              <p:cNvPr id="6" name="图片 5" descr="图片包含 截图, 监控, 游戏机, 显示&#10;&#10;描述已自动生成">
                <a:extLst>
                  <a:ext uri="{FF2B5EF4-FFF2-40B4-BE49-F238E27FC236}">
                    <a16:creationId xmlns:a16="http://schemas.microsoft.com/office/drawing/2014/main" id="{8422DDAE-DC6B-4F45-B57E-39768194B0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60"/>
              <a:stretch/>
            </p:blipFill>
            <p:spPr>
              <a:xfrm>
                <a:off x="3912684" y="1308847"/>
                <a:ext cx="6935168" cy="5549153"/>
              </a:xfrm>
              <a:prstGeom prst="rect">
                <a:avLst/>
              </a:prstGeom>
            </p:spPr>
          </p:pic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2C10CD25-4A67-457F-B10C-2B81BDB2A3DD}"/>
                  </a:ext>
                </a:extLst>
              </p:cNvPr>
              <p:cNvGrpSpPr/>
              <p:nvPr/>
            </p:nvGrpSpPr>
            <p:grpSpPr>
              <a:xfrm>
                <a:off x="3574909" y="482885"/>
                <a:ext cx="7422507" cy="544531"/>
                <a:chOff x="1029386" y="1634826"/>
                <a:chExt cx="7030431" cy="469360"/>
              </a:xfrm>
            </p:grpSpPr>
            <p:pic>
              <p:nvPicPr>
                <p:cNvPr id="9" name="图片 8">
                  <a:extLst>
                    <a:ext uri="{FF2B5EF4-FFF2-40B4-BE49-F238E27FC236}">
                      <a16:creationId xmlns:a16="http://schemas.microsoft.com/office/drawing/2014/main" id="{4816C999-A24D-4BAC-A93F-218140474B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9386" y="1856501"/>
                  <a:ext cx="7030431" cy="247685"/>
                </a:xfrm>
                <a:prstGeom prst="rect">
                  <a:avLst/>
                </a:prstGeom>
              </p:spPr>
            </p:pic>
            <p:pic>
              <p:nvPicPr>
                <p:cNvPr id="11" name="图片 10">
                  <a:extLst>
                    <a:ext uri="{FF2B5EF4-FFF2-40B4-BE49-F238E27FC236}">
                      <a16:creationId xmlns:a16="http://schemas.microsoft.com/office/drawing/2014/main" id="{06ED568B-5383-4542-BF4A-17D9DEC325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017" y="1634826"/>
                  <a:ext cx="6935168" cy="219106"/>
                </a:xfrm>
                <a:prstGeom prst="rect">
                  <a:avLst/>
                </a:prstGeom>
              </p:spPr>
            </p:pic>
          </p:grpSp>
          <p:pic>
            <p:nvPicPr>
              <p:cNvPr id="14" name="图片 13" descr="图片包含 文字, 桌子, 游戏机&#10;&#10;描述已自动生成">
                <a:extLst>
                  <a:ext uri="{FF2B5EF4-FFF2-40B4-BE49-F238E27FC236}">
                    <a16:creationId xmlns:a16="http://schemas.microsoft.com/office/drawing/2014/main" id="{F506396A-C69B-4838-8A9B-D0369D979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906" y="465833"/>
                <a:ext cx="2848373" cy="6392167"/>
              </a:xfrm>
              <a:prstGeom prst="rect">
                <a:avLst/>
              </a:prstGeom>
            </p:spPr>
          </p:pic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C3CD023-655A-4A7A-8BC9-286DB09AED9B}"/>
                </a:ext>
              </a:extLst>
            </p:cNvPr>
            <p:cNvSpPr/>
            <p:nvPr/>
          </p:nvSpPr>
          <p:spPr>
            <a:xfrm>
              <a:off x="2386062" y="1742728"/>
              <a:ext cx="79220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CN" sz="2800" b="1" cap="none" spc="0" dirty="0">
                  <a:ln/>
                  <a:solidFill>
                    <a:schemeClr val="accent4"/>
                  </a:solidFill>
                  <a:effectLst/>
                </a:rPr>
                <a:t>hyp</a:t>
              </a:r>
              <a:endParaRPr lang="zh-CN" altLang="en-US" sz="28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C3C7377-8662-463C-BB1D-336F99107AB8}"/>
                </a:ext>
              </a:extLst>
            </p:cNvPr>
            <p:cNvSpPr/>
            <p:nvPr/>
          </p:nvSpPr>
          <p:spPr>
            <a:xfrm>
              <a:off x="777906" y="4281781"/>
              <a:ext cx="2797003" cy="222176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D4E450B-0A3B-445D-9FA8-4ECC5E83984D}"/>
                </a:ext>
              </a:extLst>
            </p:cNvPr>
            <p:cNvSpPr/>
            <p:nvPr/>
          </p:nvSpPr>
          <p:spPr>
            <a:xfrm>
              <a:off x="4259133" y="3534310"/>
              <a:ext cx="6323249" cy="201484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628E5BB-1D3F-45A2-A979-F48263B733AC}"/>
                </a:ext>
              </a:extLst>
            </p:cNvPr>
            <p:cNvSpPr/>
            <p:nvPr/>
          </p:nvSpPr>
          <p:spPr>
            <a:xfrm>
              <a:off x="777906" y="3244065"/>
              <a:ext cx="1315937" cy="1849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6CA0B6B-056D-4F35-B579-311A224481D2}"/>
                </a:ext>
              </a:extLst>
            </p:cNvPr>
            <p:cNvSpPr/>
            <p:nvPr/>
          </p:nvSpPr>
          <p:spPr>
            <a:xfrm>
              <a:off x="7074252" y="2777610"/>
              <a:ext cx="3395114" cy="4752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7A71523-D858-4E89-B863-5D3BA7817E7E}"/>
                </a:ext>
              </a:extLst>
            </p:cNvPr>
            <p:cNvSpPr/>
            <p:nvPr/>
          </p:nvSpPr>
          <p:spPr>
            <a:xfrm>
              <a:off x="757358" y="512412"/>
              <a:ext cx="1007017" cy="15404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4EA969F-04FF-442B-82AC-147D817E6867}"/>
                </a:ext>
              </a:extLst>
            </p:cNvPr>
            <p:cNvSpPr/>
            <p:nvPr/>
          </p:nvSpPr>
          <p:spPr>
            <a:xfrm>
              <a:off x="3646827" y="745505"/>
              <a:ext cx="1130656" cy="26580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C544E11-3E0D-445E-A2A9-3749FB6CD4A7}"/>
                </a:ext>
              </a:extLst>
            </p:cNvPr>
            <p:cNvSpPr/>
            <p:nvPr/>
          </p:nvSpPr>
          <p:spPr>
            <a:xfrm>
              <a:off x="804432" y="3080126"/>
              <a:ext cx="1289411" cy="163939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78D942A-CD32-4513-A9C8-0B46C78C296A}"/>
                </a:ext>
              </a:extLst>
            </p:cNvPr>
            <p:cNvSpPr/>
            <p:nvPr/>
          </p:nvSpPr>
          <p:spPr>
            <a:xfrm>
              <a:off x="7380268" y="2265948"/>
              <a:ext cx="2996631" cy="312865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617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C1288CA2-C154-4886-B06B-23EB50AFEDC7}"/>
              </a:ext>
            </a:extLst>
          </p:cNvPr>
          <p:cNvGrpSpPr/>
          <p:nvPr/>
        </p:nvGrpSpPr>
        <p:grpSpPr>
          <a:xfrm>
            <a:off x="1458673" y="226389"/>
            <a:ext cx="9274653" cy="6858000"/>
            <a:chOff x="1982067" y="154469"/>
            <a:chExt cx="9274653" cy="685800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0E425EC-3E65-44A9-A3E5-0C9875BB813F}"/>
                </a:ext>
              </a:extLst>
            </p:cNvPr>
            <p:cNvGrpSpPr/>
            <p:nvPr/>
          </p:nvGrpSpPr>
          <p:grpSpPr>
            <a:xfrm>
              <a:off x="1982067" y="154469"/>
              <a:ext cx="9274653" cy="6858000"/>
              <a:chOff x="1982067" y="154469"/>
              <a:chExt cx="9274653" cy="6858000"/>
            </a:xfrm>
          </p:grpSpPr>
          <p:pic>
            <p:nvPicPr>
              <p:cNvPr id="5" name="图片 4" descr="图片包含 监控, 截图, 屏幕, 显示&#10;&#10;描述已自动生成">
                <a:extLst>
                  <a:ext uri="{FF2B5EF4-FFF2-40B4-BE49-F238E27FC236}">
                    <a16:creationId xmlns:a16="http://schemas.microsoft.com/office/drawing/2014/main" id="{42703333-773F-4FB8-B97F-F2A2CB92D0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294"/>
              <a:stretch/>
            </p:blipFill>
            <p:spPr>
              <a:xfrm>
                <a:off x="4516726" y="955191"/>
                <a:ext cx="6739994" cy="6057277"/>
              </a:xfrm>
              <a:prstGeom prst="rect">
                <a:avLst/>
              </a:prstGeom>
            </p:spPr>
          </p:pic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603E445A-DC98-4B16-B1B0-D4291B526C82}"/>
                  </a:ext>
                </a:extLst>
              </p:cNvPr>
              <p:cNvGrpSpPr/>
              <p:nvPr/>
            </p:nvGrpSpPr>
            <p:grpSpPr>
              <a:xfrm>
                <a:off x="4501443" y="236663"/>
                <a:ext cx="6755277" cy="495369"/>
                <a:chOff x="588622" y="4552737"/>
                <a:chExt cx="6982799" cy="495369"/>
              </a:xfrm>
            </p:grpSpPr>
            <p:pic>
              <p:nvPicPr>
                <p:cNvPr id="8" name="图片 7">
                  <a:extLst>
                    <a:ext uri="{FF2B5EF4-FFF2-40B4-BE49-F238E27FC236}">
                      <a16:creationId xmlns:a16="http://schemas.microsoft.com/office/drawing/2014/main" id="{5226C7B6-D28F-446D-8F3F-4A31EB513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8622" y="4809948"/>
                  <a:ext cx="6925642" cy="238158"/>
                </a:xfrm>
                <a:prstGeom prst="rect">
                  <a:avLst/>
                </a:prstGeom>
              </p:spPr>
            </p:pic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809DFBFC-84D4-4645-B469-7AE8361BEB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8622" y="4552737"/>
                  <a:ext cx="6982799" cy="257211"/>
                </a:xfrm>
                <a:prstGeom prst="rect">
                  <a:avLst/>
                </a:prstGeom>
              </p:spPr>
            </p:pic>
          </p:grpSp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C1E7741B-120E-4A94-8E0B-0C576FE1B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2067" y="154469"/>
                <a:ext cx="2351048" cy="6858000"/>
              </a:xfrm>
              <a:prstGeom prst="rect">
                <a:avLst/>
              </a:prstGeom>
            </p:spPr>
          </p:pic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FE2889D-0BD2-4EA7-AD0B-42AF34520FC3}"/>
                </a:ext>
              </a:extLst>
            </p:cNvPr>
            <p:cNvSpPr/>
            <p:nvPr/>
          </p:nvSpPr>
          <p:spPr>
            <a:xfrm>
              <a:off x="3386337" y="1742728"/>
              <a:ext cx="79220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CN" sz="2800" b="1" cap="none" spc="0" dirty="0">
                  <a:ln/>
                  <a:solidFill>
                    <a:schemeClr val="accent4"/>
                  </a:solidFill>
                  <a:effectLst/>
                </a:rPr>
                <a:t>hyp</a:t>
              </a:r>
              <a:endParaRPr lang="zh-CN" altLang="en-US" sz="28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C5B46D1-5F52-42DE-9D08-CA29E9D5D656}"/>
                </a:ext>
              </a:extLst>
            </p:cNvPr>
            <p:cNvSpPr/>
            <p:nvPr/>
          </p:nvSpPr>
          <p:spPr>
            <a:xfrm>
              <a:off x="1982067" y="3983829"/>
              <a:ext cx="2310175" cy="2671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71FF69C-958B-4799-9365-20A0259C4B48}"/>
                </a:ext>
              </a:extLst>
            </p:cNvPr>
            <p:cNvSpPr/>
            <p:nvPr/>
          </p:nvSpPr>
          <p:spPr>
            <a:xfrm>
              <a:off x="4867392" y="3983829"/>
              <a:ext cx="6125956" cy="217039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68DCE20-2DE1-4D30-A4EC-88BEAFAF87D6}"/>
                </a:ext>
              </a:extLst>
            </p:cNvPr>
            <p:cNvSpPr/>
            <p:nvPr/>
          </p:nvSpPr>
          <p:spPr>
            <a:xfrm>
              <a:off x="6830325" y="1840399"/>
              <a:ext cx="3947266" cy="4255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1FA695E-695C-4FF3-90FC-E3F492C29FE9}"/>
                </a:ext>
              </a:extLst>
            </p:cNvPr>
            <p:cNvSpPr/>
            <p:nvPr/>
          </p:nvSpPr>
          <p:spPr>
            <a:xfrm>
              <a:off x="1982067" y="2804845"/>
              <a:ext cx="1315937" cy="1849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29F000A-90CD-4B66-BDC7-FA9C1E1DCCA0}"/>
                </a:ext>
              </a:extLst>
            </p:cNvPr>
            <p:cNvSpPr/>
            <p:nvPr/>
          </p:nvSpPr>
          <p:spPr>
            <a:xfrm>
              <a:off x="1982067" y="2488582"/>
              <a:ext cx="1289411" cy="163939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113ABDC-F8A5-41FC-A3F3-BDD058DAEE41}"/>
                </a:ext>
              </a:extLst>
            </p:cNvPr>
            <p:cNvSpPr/>
            <p:nvPr/>
          </p:nvSpPr>
          <p:spPr>
            <a:xfrm>
              <a:off x="7723609" y="2449163"/>
              <a:ext cx="3053982" cy="278102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342A1D3-E922-4524-A874-EEFCA0A1E818}"/>
                </a:ext>
              </a:extLst>
            </p:cNvPr>
            <p:cNvSpPr/>
            <p:nvPr/>
          </p:nvSpPr>
          <p:spPr>
            <a:xfrm>
              <a:off x="1982067" y="154693"/>
              <a:ext cx="734606" cy="16393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3BD04DD-4C66-4392-BD7F-CC35049F0A73}"/>
                </a:ext>
              </a:extLst>
            </p:cNvPr>
            <p:cNvSpPr/>
            <p:nvPr/>
          </p:nvSpPr>
          <p:spPr>
            <a:xfrm>
              <a:off x="4495754" y="523484"/>
              <a:ext cx="734606" cy="16393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62FE5A4-1797-4363-ACE5-73DD8395E054}"/>
                </a:ext>
              </a:extLst>
            </p:cNvPr>
            <p:cNvSpPr/>
            <p:nvPr/>
          </p:nvSpPr>
          <p:spPr>
            <a:xfrm>
              <a:off x="1982067" y="6665384"/>
              <a:ext cx="2039424" cy="16393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CDB97F3-0D92-4E53-8290-7351E0AC8BAD}"/>
                </a:ext>
              </a:extLst>
            </p:cNvPr>
            <p:cNvSpPr/>
            <p:nvPr/>
          </p:nvSpPr>
          <p:spPr>
            <a:xfrm>
              <a:off x="4877626" y="6252546"/>
              <a:ext cx="6115721" cy="26127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960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D7905CC4-2B77-4DAD-BC69-C3F0D1DB19B4}"/>
              </a:ext>
            </a:extLst>
          </p:cNvPr>
          <p:cNvGrpSpPr/>
          <p:nvPr/>
        </p:nvGrpSpPr>
        <p:grpSpPr>
          <a:xfrm>
            <a:off x="1343924" y="0"/>
            <a:ext cx="9504151" cy="6858000"/>
            <a:chOff x="1541428" y="0"/>
            <a:chExt cx="9504151" cy="685800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6C6C76C-F51E-4AF6-95A9-290995A6E8BB}"/>
                </a:ext>
              </a:extLst>
            </p:cNvPr>
            <p:cNvGrpSpPr/>
            <p:nvPr/>
          </p:nvGrpSpPr>
          <p:grpSpPr>
            <a:xfrm>
              <a:off x="1541429" y="0"/>
              <a:ext cx="9504150" cy="6858000"/>
              <a:chOff x="1541429" y="0"/>
              <a:chExt cx="9504150" cy="6858000"/>
            </a:xfrm>
          </p:grpSpPr>
          <p:pic>
            <p:nvPicPr>
              <p:cNvPr id="5" name="图片 4" descr="图片包含 监控, 截图, 屏幕, 电话&#10;&#10;描述已自动生成">
                <a:extLst>
                  <a:ext uri="{FF2B5EF4-FFF2-40B4-BE49-F238E27FC236}">
                    <a16:creationId xmlns:a16="http://schemas.microsoft.com/office/drawing/2014/main" id="{160F31BC-E2DC-4479-B9D8-9748662792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735"/>
              <a:stretch/>
            </p:blipFill>
            <p:spPr>
              <a:xfrm>
                <a:off x="4091359" y="716233"/>
                <a:ext cx="6826641" cy="6141767"/>
              </a:xfrm>
              <a:prstGeom prst="rect">
                <a:avLst/>
              </a:prstGeom>
            </p:spPr>
          </p:pic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61BCF2DC-222A-4603-9E44-6A9399BA6910}"/>
                  </a:ext>
                </a:extLst>
              </p:cNvPr>
              <p:cNvGrpSpPr/>
              <p:nvPr/>
            </p:nvGrpSpPr>
            <p:grpSpPr>
              <a:xfrm>
                <a:off x="4091359" y="50155"/>
                <a:ext cx="6954220" cy="466790"/>
                <a:chOff x="1389257" y="3487492"/>
                <a:chExt cx="6954220" cy="466790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5D6FEBEE-F62D-48AF-A938-E3E9DE5189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9257" y="3725650"/>
                  <a:ext cx="6906589" cy="228632"/>
                </a:xfrm>
                <a:prstGeom prst="rect">
                  <a:avLst/>
                </a:prstGeom>
              </p:spPr>
            </p:pic>
            <p:pic>
              <p:nvPicPr>
                <p:cNvPr id="12" name="图片 11">
                  <a:extLst>
                    <a:ext uri="{FF2B5EF4-FFF2-40B4-BE49-F238E27FC236}">
                      <a16:creationId xmlns:a16="http://schemas.microsoft.com/office/drawing/2014/main" id="{8983B693-6FDE-4658-9BA2-F7C0BC445D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9257" y="3487492"/>
                  <a:ext cx="6954220" cy="238158"/>
                </a:xfrm>
                <a:prstGeom prst="rect">
                  <a:avLst/>
                </a:prstGeom>
              </p:spPr>
            </p:pic>
          </p:grpSp>
          <p:pic>
            <p:nvPicPr>
              <p:cNvPr id="15" name="图片 14" descr="图片包含 游戏机&#10;&#10;描述已自动生成">
                <a:extLst>
                  <a:ext uri="{FF2B5EF4-FFF2-40B4-BE49-F238E27FC236}">
                    <a16:creationId xmlns:a16="http://schemas.microsoft.com/office/drawing/2014/main" id="{AF5B8ED6-8316-4CE6-BD2C-2D01B3548D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429" y="0"/>
                <a:ext cx="2352477" cy="6858000"/>
              </a:xfrm>
              <a:prstGeom prst="rect">
                <a:avLst/>
              </a:prstGeom>
            </p:spPr>
          </p:pic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4296090-7A17-4913-AABE-1001F84AE637}"/>
                </a:ext>
              </a:extLst>
            </p:cNvPr>
            <p:cNvSpPr/>
            <p:nvPr/>
          </p:nvSpPr>
          <p:spPr>
            <a:xfrm>
              <a:off x="1552909" y="3852809"/>
              <a:ext cx="2310175" cy="2671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F91088E-E92A-436B-B0D9-B60F784C7F67}"/>
                </a:ext>
              </a:extLst>
            </p:cNvPr>
            <p:cNvSpPr/>
            <p:nvPr/>
          </p:nvSpPr>
          <p:spPr>
            <a:xfrm>
              <a:off x="1541429" y="2691830"/>
              <a:ext cx="1289411" cy="1639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D99E30E-F223-4A94-8CE3-E1BBA360F664}"/>
                </a:ext>
              </a:extLst>
            </p:cNvPr>
            <p:cNvSpPr/>
            <p:nvPr/>
          </p:nvSpPr>
          <p:spPr>
            <a:xfrm>
              <a:off x="7026117" y="2012023"/>
              <a:ext cx="3381604" cy="3715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DEE83A-CAB1-4CFE-920E-FBBA121DC1EF}"/>
                </a:ext>
              </a:extLst>
            </p:cNvPr>
            <p:cNvSpPr/>
            <p:nvPr/>
          </p:nvSpPr>
          <p:spPr>
            <a:xfrm>
              <a:off x="1541429" y="25843"/>
              <a:ext cx="734606" cy="16393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872BF43-EB00-472C-BCA6-AF5D791D3576}"/>
                </a:ext>
              </a:extLst>
            </p:cNvPr>
            <p:cNvSpPr/>
            <p:nvPr/>
          </p:nvSpPr>
          <p:spPr>
            <a:xfrm>
              <a:off x="4091359" y="305987"/>
              <a:ext cx="734606" cy="16393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24C7C87-7733-4158-9A10-698947570A78}"/>
                </a:ext>
              </a:extLst>
            </p:cNvPr>
            <p:cNvSpPr/>
            <p:nvPr/>
          </p:nvSpPr>
          <p:spPr>
            <a:xfrm>
              <a:off x="4446676" y="4488096"/>
              <a:ext cx="6053513" cy="16536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95B1753-C340-4947-A090-067FA0F5343E}"/>
                </a:ext>
              </a:extLst>
            </p:cNvPr>
            <p:cNvSpPr/>
            <p:nvPr/>
          </p:nvSpPr>
          <p:spPr>
            <a:xfrm>
              <a:off x="1552909" y="6524090"/>
              <a:ext cx="2039424" cy="16393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D9EF735-DE78-4349-870D-9859091F95D0}"/>
                </a:ext>
              </a:extLst>
            </p:cNvPr>
            <p:cNvSpPr/>
            <p:nvPr/>
          </p:nvSpPr>
          <p:spPr>
            <a:xfrm>
              <a:off x="4446676" y="6197468"/>
              <a:ext cx="6053512" cy="26497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790958B-2E87-47A9-BC38-B4FD36B38EB3}"/>
                </a:ext>
              </a:extLst>
            </p:cNvPr>
            <p:cNvSpPr/>
            <p:nvPr/>
          </p:nvSpPr>
          <p:spPr>
            <a:xfrm>
              <a:off x="1552909" y="2342731"/>
              <a:ext cx="1289411" cy="163939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1AFB879-08CD-4FAD-8417-2B4DBCDDE126}"/>
                </a:ext>
              </a:extLst>
            </p:cNvPr>
            <p:cNvSpPr/>
            <p:nvPr/>
          </p:nvSpPr>
          <p:spPr>
            <a:xfrm>
              <a:off x="7404544" y="2561057"/>
              <a:ext cx="3003177" cy="371581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F9E198-1FBC-4E35-9279-DE4E6D62A155}"/>
                </a:ext>
              </a:extLst>
            </p:cNvPr>
            <p:cNvSpPr/>
            <p:nvPr/>
          </p:nvSpPr>
          <p:spPr>
            <a:xfrm>
              <a:off x="1541428" y="1844435"/>
              <a:ext cx="1289411" cy="16393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FA3B912-F021-4C59-8121-33E87570BA4E}"/>
                </a:ext>
              </a:extLst>
            </p:cNvPr>
            <p:cNvSpPr/>
            <p:nvPr/>
          </p:nvSpPr>
          <p:spPr>
            <a:xfrm>
              <a:off x="7293244" y="1537420"/>
              <a:ext cx="3114477" cy="30635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42E58C-9D94-4FEB-B173-7AE0F600E291}"/>
                </a:ext>
              </a:extLst>
            </p:cNvPr>
            <p:cNvSpPr/>
            <p:nvPr/>
          </p:nvSpPr>
          <p:spPr>
            <a:xfrm>
              <a:off x="3029037" y="1167375"/>
              <a:ext cx="79220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CN" sz="2800" b="1" cap="none" spc="0" dirty="0">
                  <a:ln/>
                  <a:solidFill>
                    <a:schemeClr val="accent4"/>
                  </a:solidFill>
                  <a:effectLst/>
                </a:rPr>
                <a:t>hyp</a:t>
              </a:r>
              <a:endParaRPr lang="zh-CN" altLang="en-US" sz="28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AD6105F-EDD5-40A3-B7EE-2C7DBA4D8ABF}"/>
                </a:ext>
              </a:extLst>
            </p:cNvPr>
            <p:cNvSpPr/>
            <p:nvPr/>
          </p:nvSpPr>
          <p:spPr>
            <a:xfrm>
              <a:off x="9118311" y="69807"/>
              <a:ext cx="559946" cy="4471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274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67D0EF41-7155-451D-B1DB-45DCBE5375DF}"/>
              </a:ext>
            </a:extLst>
          </p:cNvPr>
          <p:cNvGrpSpPr/>
          <p:nvPr/>
        </p:nvGrpSpPr>
        <p:grpSpPr>
          <a:xfrm>
            <a:off x="1577079" y="748487"/>
            <a:ext cx="7833037" cy="4938702"/>
            <a:chOff x="1577079" y="748487"/>
            <a:chExt cx="7833037" cy="4938702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8EF7727-C084-4532-A36F-432FC526415F}"/>
                </a:ext>
              </a:extLst>
            </p:cNvPr>
            <p:cNvGrpSpPr/>
            <p:nvPr/>
          </p:nvGrpSpPr>
          <p:grpSpPr>
            <a:xfrm>
              <a:off x="1577079" y="748487"/>
              <a:ext cx="7833037" cy="4938702"/>
              <a:chOff x="1577079" y="748487"/>
              <a:chExt cx="7833037" cy="4938702"/>
            </a:xfrm>
          </p:grpSpPr>
          <p:pic>
            <p:nvPicPr>
              <p:cNvPr id="3" name="图片 2" descr="图片包含 截图, 监控, 游戏机, 屏幕&#10;&#10;描述已自动生成">
                <a:extLst>
                  <a:ext uri="{FF2B5EF4-FFF2-40B4-BE49-F238E27FC236}">
                    <a16:creationId xmlns:a16="http://schemas.microsoft.com/office/drawing/2014/main" id="{7A9BEC2E-5111-4AE0-8B9A-BB4101EED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9414" y="1390813"/>
                <a:ext cx="5350702" cy="4296376"/>
              </a:xfrm>
              <a:prstGeom prst="rect">
                <a:avLst/>
              </a:prstGeom>
            </p:spPr>
          </p:pic>
          <p:pic>
            <p:nvPicPr>
              <p:cNvPr id="8" name="图片 7" descr="图片包含 游戏机&#10;&#10;描述已自动生成">
                <a:extLst>
                  <a:ext uri="{FF2B5EF4-FFF2-40B4-BE49-F238E27FC236}">
                    <a16:creationId xmlns:a16="http://schemas.microsoft.com/office/drawing/2014/main" id="{EF460ECD-8CB3-465C-8808-13F7A5741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7079" y="1390813"/>
                <a:ext cx="2286319" cy="4296375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0C841555-1F89-4CDC-AC6B-E2E02DB097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7079" y="1041856"/>
                <a:ext cx="7812490" cy="257909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F4866C1D-9655-4E9D-9B4D-93EEAA13A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7079" y="748487"/>
                <a:ext cx="7812490" cy="247845"/>
              </a:xfrm>
              <a:prstGeom prst="rect">
                <a:avLst/>
              </a:prstGeom>
            </p:spPr>
          </p:pic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798D6D6-D8AE-4103-90AC-29AA736597E9}"/>
                </a:ext>
              </a:extLst>
            </p:cNvPr>
            <p:cNvSpPr/>
            <p:nvPr/>
          </p:nvSpPr>
          <p:spPr>
            <a:xfrm>
              <a:off x="8219326" y="2116475"/>
              <a:ext cx="934948" cy="2363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9A0DA11-3266-4085-8189-E45C0A827016}"/>
                </a:ext>
              </a:extLst>
            </p:cNvPr>
            <p:cNvSpPr/>
            <p:nvPr/>
          </p:nvSpPr>
          <p:spPr>
            <a:xfrm>
              <a:off x="1577079" y="4140486"/>
              <a:ext cx="1289411" cy="1639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D87F99E-8919-4B14-B860-23AD890174DE}"/>
                </a:ext>
              </a:extLst>
            </p:cNvPr>
            <p:cNvSpPr/>
            <p:nvPr/>
          </p:nvSpPr>
          <p:spPr>
            <a:xfrm>
              <a:off x="7179924" y="767323"/>
              <a:ext cx="638710" cy="5324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7A030C2-C737-43AE-83E8-C6E5F4F924EA}"/>
                </a:ext>
              </a:extLst>
            </p:cNvPr>
            <p:cNvSpPr/>
            <p:nvPr/>
          </p:nvSpPr>
          <p:spPr>
            <a:xfrm>
              <a:off x="4346530" y="2640458"/>
              <a:ext cx="4807744" cy="181852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1577D87-4E29-4C31-A2FB-E0F5D5D6A33D}"/>
                </a:ext>
              </a:extLst>
            </p:cNvPr>
            <p:cNvSpPr/>
            <p:nvPr/>
          </p:nvSpPr>
          <p:spPr>
            <a:xfrm>
              <a:off x="4346530" y="4510271"/>
              <a:ext cx="4807744" cy="215841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83BBD4C-41DA-4497-9401-15E247F827F5}"/>
                </a:ext>
              </a:extLst>
            </p:cNvPr>
            <p:cNvSpPr/>
            <p:nvPr/>
          </p:nvSpPr>
          <p:spPr>
            <a:xfrm>
              <a:off x="1577079" y="5358695"/>
              <a:ext cx="2039424" cy="16393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D98450D-26E7-4E56-BA7D-8F2BC7533E56}"/>
                </a:ext>
              </a:extLst>
            </p:cNvPr>
            <p:cNvSpPr/>
            <p:nvPr/>
          </p:nvSpPr>
          <p:spPr>
            <a:xfrm>
              <a:off x="1577079" y="1390813"/>
              <a:ext cx="734606" cy="16393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D610BE2-8520-4AF8-BA4B-1C1901A504E5}"/>
                </a:ext>
              </a:extLst>
            </p:cNvPr>
            <p:cNvSpPr/>
            <p:nvPr/>
          </p:nvSpPr>
          <p:spPr>
            <a:xfrm>
              <a:off x="1607901" y="1078442"/>
              <a:ext cx="1012009" cy="17863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7BA2E7C9-DDCB-4907-9250-73C489762132}"/>
              </a:ext>
            </a:extLst>
          </p:cNvPr>
          <p:cNvSpPr/>
          <p:nvPr/>
        </p:nvSpPr>
        <p:spPr>
          <a:xfrm>
            <a:off x="3011368" y="2717514"/>
            <a:ext cx="7922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800" b="1" cap="none" spc="0" dirty="0">
                <a:ln/>
                <a:solidFill>
                  <a:schemeClr val="accent4"/>
                </a:solidFill>
                <a:effectLst/>
              </a:rPr>
              <a:t>hyp</a:t>
            </a:r>
            <a:endParaRPr lang="zh-CN" altLang="en-U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76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4193A046-9F8A-4CFE-9FC8-096922EAB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"/>
          <a:stretch/>
        </p:blipFill>
        <p:spPr>
          <a:xfrm>
            <a:off x="929074" y="592731"/>
            <a:ext cx="4944165" cy="567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7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</Words>
  <Application>Microsoft Office PowerPoint</Application>
  <PresentationFormat>宽屏</PresentationFormat>
  <Paragraphs>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Huang, Xiaotian （黄啸天）</dc:creator>
  <cp:lastModifiedBy>Huang, Xiaotian （黄啸天）</cp:lastModifiedBy>
  <cp:revision>8</cp:revision>
  <dcterms:created xsi:type="dcterms:W3CDTF">2020-07-28T06:57:46Z</dcterms:created>
  <dcterms:modified xsi:type="dcterms:W3CDTF">2020-07-28T08:30:16Z</dcterms:modified>
</cp:coreProperties>
</file>