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8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C471-4B7C-0353-BCF6-061A3AC35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2E6C0-133E-ACB6-081E-0D53A557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9AEE9-94DE-22D7-6882-BBBA432A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A36E4-FCB8-8681-C8F9-C7DD12AD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A0708-B333-7DFF-0652-565E4E78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99E7-3764-3190-1BF2-8B0F229D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6A201-2F19-791A-6088-7D209957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D56DA-6628-5E7A-0770-5D910FF6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8124-D7C4-C835-1ECD-5FFFA445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FD7CA-3023-1A49-3AAD-4EFA9C12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7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D68FF-2F3F-4B05-17E1-4A932B466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9770A-6082-EEC3-1970-79823E790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7215-0BCC-B5AB-14E0-396AF2F5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1EECD-8EF4-E6B6-D112-D11456BF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E1426-9CD7-F4A1-543F-3392E6C7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0975-9D7F-0292-6606-150AB9EA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92F9-EB6E-F54D-B4B7-7624A0DE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0D481-618E-9440-749F-61D2D873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4FAC-7CF9-0EA3-92D7-7A7E7982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B93D9-4117-EF91-35BF-CE81CBFA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B298-5D44-FFA8-C27D-1D096BF7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DEAFD-DA51-8BAC-A87F-5B7BE5C72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0071E-D0E8-75CD-B0CE-65A35FF3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F18E-BEA6-D413-47CA-2DD6EA5F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CD2C-77F6-99F0-32CD-D5A4C7E7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20B0-5FD7-7610-7B1E-BC2D951F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0E4E-225D-2E77-653F-B0F982DC3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76677-0732-BD12-5017-B24C2650A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290BB-F379-FD7C-12C7-D8261FB6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4C5D7-23CF-5D17-02B6-77C9AC3B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EE46A-661E-D30A-E323-94A96511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08A9-EDA1-8A42-EB59-E81B4722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04BA1-3349-DDE2-76DA-6035A1D0B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BE17B-154F-3145-96D5-544CC1A48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C3AAC-E8A7-F1EC-38D7-B9EE85A16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CB8BB-6FC9-1A7C-8E2C-0027FF5C9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BEEF5-87FA-A4FF-B0FD-18B812CC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67E7B-F76F-B2FF-7B70-98453CC2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3E12D-B30D-C85A-2B74-84D7C529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8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23C1-9865-DE88-1B96-E9D60ED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FED86-0FD9-679C-6819-63ACC637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865B4-4095-A67C-D8AD-A3333817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80243-8C69-6077-500C-71DC8813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3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0D427-AA47-BB45-FB31-E616FB58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E2326-F698-6041-CBF9-C0D4AD7B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097B7-5449-958D-17B1-CC26475A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1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0BFB-1A85-3A31-1701-43C77180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A56A-E452-EFD6-6278-97A364881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E960A-96D4-EF72-2800-07458AA4B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C0FD9-FCF6-FD53-08E3-579345E8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55E11-E46B-E6D8-AB4B-442CCC25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235D7-0612-8B23-CE5D-84A3F8B1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8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397B-6156-53BA-43B9-4C668DC5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CD4F6-B667-30FB-EFDA-998CC7A8F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B445B-8897-5141-684E-A3A85133D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0A9E-4D1E-12A6-B076-77405EB2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605E-CCE4-481E-85ED-C8489EFD213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87D74-A7E7-95CF-2020-A26B0804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6765C-E521-99B4-BC62-0A833784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7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447A6-219F-B5F9-406D-8B2E8D1E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F384B-0E8E-2C64-0D8B-E193F07D4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1942A-90ED-1340-D94A-2482647F0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C605E-CCE4-481E-85ED-C8489EFD213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2701-8131-E43C-A157-0148868F1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C106C-C935-06AD-AC5D-BB0300605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BED3-8874-41C7-A881-16EB93A86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A00360-9504-3103-958F-318E836A5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95010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5925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97719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71659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Arrest Made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Arrest 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96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326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79E7D0-F145-9AF7-0E8A-BAED41D2C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95103"/>
              </p:ext>
            </p:extLst>
          </p:nvPr>
        </p:nvGraphicFramePr>
        <p:xfrm>
          <a:off x="1985347" y="3061650"/>
          <a:ext cx="8127999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5925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97719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71659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Violent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Non-Violent Crime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96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3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93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A00360-9504-3103-958F-318E836A5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463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5925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97719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71659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Arrest Made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Arrest 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96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326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79E7D0-F145-9AF7-0E8A-BAED41D2C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021452"/>
              </p:ext>
            </p:extLst>
          </p:nvPr>
        </p:nvGraphicFramePr>
        <p:xfrm>
          <a:off x="1985347" y="3061650"/>
          <a:ext cx="8127999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5925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597719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71659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Violent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Non-Violent Crime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96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3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53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F3ADA-A0BC-D5FA-B074-77BF01FC8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1133"/>
              </p:ext>
            </p:extLst>
          </p:nvPr>
        </p:nvGraphicFramePr>
        <p:xfrm>
          <a:off x="2032000" y="719666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7736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48548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Regression- Age to Dummy Coded Arrest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2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6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32781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9E5869-6D89-DF9C-BF09-24D1675E2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77182"/>
              </p:ext>
            </p:extLst>
          </p:nvPr>
        </p:nvGraphicFramePr>
        <p:xfrm>
          <a:off x="2032000" y="2246776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7736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48548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Regression- Age to Dummy Coded Violent Crime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2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6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32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39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78986B-C4C3-3A1C-F9C9-FAA0AAC7C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39807"/>
              </p:ext>
            </p:extLst>
          </p:nvPr>
        </p:nvGraphicFramePr>
        <p:xfrm>
          <a:off x="2161592" y="237066"/>
          <a:ext cx="81508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08">
                  <a:extLst>
                    <a:ext uri="{9D8B030D-6E8A-4147-A177-3AD203B41FA5}">
                      <a16:colId xmlns:a16="http://schemas.microsoft.com/office/drawing/2014/main" val="24194341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0138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02251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5265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299951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Predicting Arrest- Original Model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17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Arrest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3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8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776959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3ED342F3-58F1-A025-4B8E-F9B432EDD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84681"/>
              </p:ext>
            </p:extLst>
          </p:nvPr>
        </p:nvGraphicFramePr>
        <p:xfrm>
          <a:off x="2161592" y="1720426"/>
          <a:ext cx="815080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08">
                  <a:extLst>
                    <a:ext uri="{9D8B030D-6E8A-4147-A177-3AD203B41FA5}">
                      <a16:colId xmlns:a16="http://schemas.microsoft.com/office/drawing/2014/main" val="24194341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0138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02251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5265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2999519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Predicting Arrest- Best Model 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17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Arrest Made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3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8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776959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97C06D6D-BB35-7511-2AF8-E0953509F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60549"/>
              </p:ext>
            </p:extLst>
          </p:nvPr>
        </p:nvGraphicFramePr>
        <p:xfrm>
          <a:off x="2161592" y="3556724"/>
          <a:ext cx="81508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08">
                  <a:extLst>
                    <a:ext uri="{9D8B030D-6E8A-4147-A177-3AD203B41FA5}">
                      <a16:colId xmlns:a16="http://schemas.microsoft.com/office/drawing/2014/main" val="24194341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0138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02251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5265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299951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Predicting Violence- Original Model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17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Violent Crime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3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8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776959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3F182EC-AB99-9935-9A19-F4A6540DE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99933"/>
              </p:ext>
            </p:extLst>
          </p:nvPr>
        </p:nvGraphicFramePr>
        <p:xfrm>
          <a:off x="2161592" y="5135673"/>
          <a:ext cx="81508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08">
                  <a:extLst>
                    <a:ext uri="{9D8B030D-6E8A-4147-A177-3AD203B41FA5}">
                      <a16:colId xmlns:a16="http://schemas.microsoft.com/office/drawing/2014/main" val="24194341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401386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02251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5265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299951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Predicting Violence- Best Model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17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Violent Crime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3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8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776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81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202D41-8138-8D7D-D828-F0BCBFE12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18802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424">
                  <a:extLst>
                    <a:ext uri="{9D8B030D-6E8A-4147-A177-3AD203B41FA5}">
                      <a16:colId xmlns:a16="http://schemas.microsoft.com/office/drawing/2014/main" val="1547867852"/>
                    </a:ext>
                  </a:extLst>
                </a:gridCol>
                <a:gridCol w="2058956">
                  <a:extLst>
                    <a:ext uri="{9D8B030D-6E8A-4147-A177-3AD203B41FA5}">
                      <a16:colId xmlns:a16="http://schemas.microsoft.com/office/drawing/2014/main" val="2318160360"/>
                    </a:ext>
                  </a:extLst>
                </a:gridCol>
                <a:gridCol w="1936619">
                  <a:extLst>
                    <a:ext uri="{9D8B030D-6E8A-4147-A177-3AD203B41FA5}">
                      <a16:colId xmlns:a16="http://schemas.microsoft.com/office/drawing/2014/main" val="199188682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 Models Predicting Arrests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50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/>
                        <a:t>Model Specs.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1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M1: 2 </a:t>
                      </a:r>
                      <a:r>
                        <a:rPr lang="en-US" dirty="0" err="1"/>
                        <a:t>relu</a:t>
                      </a:r>
                      <a:r>
                        <a:rPr lang="en-US" dirty="0"/>
                        <a:t> hidden layers, 6 neurons 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54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M2: 2 </a:t>
                      </a:r>
                      <a:r>
                        <a:rPr lang="en-US" dirty="0" err="1"/>
                        <a:t>relu</a:t>
                      </a:r>
                      <a:r>
                        <a:rPr lang="en-US" dirty="0"/>
                        <a:t> hidden layers, 16 neurons 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24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6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202D41-8138-8D7D-D828-F0BCBFE12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80262"/>
              </p:ext>
            </p:extLst>
          </p:nvPr>
        </p:nvGraphicFramePr>
        <p:xfrm>
          <a:off x="2032000" y="719666"/>
          <a:ext cx="8127999" cy="56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424">
                  <a:extLst>
                    <a:ext uri="{9D8B030D-6E8A-4147-A177-3AD203B41FA5}">
                      <a16:colId xmlns:a16="http://schemas.microsoft.com/office/drawing/2014/main" val="1547867852"/>
                    </a:ext>
                  </a:extLst>
                </a:gridCol>
                <a:gridCol w="2058956">
                  <a:extLst>
                    <a:ext uri="{9D8B030D-6E8A-4147-A177-3AD203B41FA5}">
                      <a16:colId xmlns:a16="http://schemas.microsoft.com/office/drawing/2014/main" val="2318160360"/>
                    </a:ext>
                  </a:extLst>
                </a:gridCol>
                <a:gridCol w="1936619">
                  <a:extLst>
                    <a:ext uri="{9D8B030D-6E8A-4147-A177-3AD203B41FA5}">
                      <a16:colId xmlns:a16="http://schemas.microsoft.com/office/drawing/2014/main" val="199188682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 Models Predicting Violent Crime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50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/>
                        <a:t>Model Specs.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1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M1: 2 </a:t>
                      </a:r>
                      <a:r>
                        <a:rPr lang="en-US" dirty="0" err="1"/>
                        <a:t>relu</a:t>
                      </a:r>
                      <a:r>
                        <a:rPr lang="en-US" dirty="0"/>
                        <a:t> hidden layers, 6 neurons 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54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M2: 2 </a:t>
                      </a:r>
                      <a:r>
                        <a:rPr lang="en-US" dirty="0" err="1"/>
                        <a:t>relu</a:t>
                      </a:r>
                      <a:r>
                        <a:rPr lang="en-US" dirty="0"/>
                        <a:t> hidden layers, 1 sigmoid hidden layer, 50 neurons 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24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M3:Same M2, but with resampled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68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M4: 3 </a:t>
                      </a:r>
                      <a:r>
                        <a:rPr lang="en-US" dirty="0" err="1"/>
                        <a:t>relu</a:t>
                      </a:r>
                      <a:r>
                        <a:rPr lang="en-US" dirty="0"/>
                        <a:t> hidden layers, 1 sigmoid hidden layer, 100 neurons each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41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M5: 5 </a:t>
                      </a:r>
                      <a:r>
                        <a:rPr lang="en-US" dirty="0" err="1"/>
                        <a:t>relu</a:t>
                      </a:r>
                      <a:r>
                        <a:rPr lang="en-US" dirty="0"/>
                        <a:t> hidden layers, 1 sigmoid hidden layer, varying numbers of nodes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42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M6: Same M5, but each layer has less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23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M7: Same as M2, but  neurons reduced to 35.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44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M8: </a:t>
                      </a:r>
                      <a:r>
                        <a:rPr lang="en-US"/>
                        <a:t>Model 7, </a:t>
                      </a:r>
                      <a:r>
                        <a:rPr lang="en-US" dirty="0"/>
                        <a:t>but epochs reduced </a:t>
                      </a:r>
                      <a:r>
                        <a:rPr lang="en-US"/>
                        <a:t>to 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424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65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324</Words>
  <Application>Microsoft Office PowerPoint</Application>
  <PresentationFormat>Widescreen</PresentationFormat>
  <Paragraphs>140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Krenn, Daniel R. (MSFC-YA010)</dc:creator>
  <cp:lastModifiedBy>Krenn, Daniel R. (MSFC-YA010)</cp:lastModifiedBy>
  <cp:revision>18</cp:revision>
  <dcterms:created xsi:type="dcterms:W3CDTF">2024-02-08T00:10:00Z</dcterms:created>
  <dcterms:modified xsi:type="dcterms:W3CDTF">2024-02-10T07:04:12Z</dcterms:modified>
</cp:coreProperties>
</file>