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127" autoAdjust="0"/>
  </p:normalViewPr>
  <p:slideViewPr>
    <p:cSldViewPr snapToGrid="0">
      <p:cViewPr>
        <p:scale>
          <a:sx n="150" d="100"/>
          <a:sy n="150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woo" userId="52492a5b63252adb" providerId="LiveId" clId="{D09C8BD1-CF02-4756-8B51-0793BF76A0D7}"/>
    <pc:docChg chg="undo custSel modSld">
      <pc:chgData name="gunwoo" userId="52492a5b63252adb" providerId="LiveId" clId="{D09C8BD1-CF02-4756-8B51-0793BF76A0D7}" dt="2020-12-15T07:14:30.807" v="1763" actId="14100"/>
      <pc:docMkLst>
        <pc:docMk/>
      </pc:docMkLst>
      <pc:sldChg chg="addSp delSp modSp setBg">
        <pc:chgData name="gunwoo" userId="52492a5b63252adb" providerId="LiveId" clId="{D09C8BD1-CF02-4756-8B51-0793BF76A0D7}" dt="2020-12-15T07:14:30.807" v="1763" actId="14100"/>
        <pc:sldMkLst>
          <pc:docMk/>
          <pc:sldMk cId="3484366329" sldId="256"/>
        </pc:sldMkLst>
        <pc:spChg chg="add mod ord">
          <ac:chgData name="gunwoo" userId="52492a5b63252adb" providerId="LiveId" clId="{D09C8BD1-CF02-4756-8B51-0793BF76A0D7}" dt="2020-12-15T06:26:46.773" v="1720" actId="14100"/>
          <ac:spMkLst>
            <pc:docMk/>
            <pc:sldMk cId="3484366329" sldId="256"/>
            <ac:spMk id="2" creationId="{D46FB6A9-FAAB-452A-B9AA-0A6A55FA225C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4" creationId="{A64D2CFC-525F-442C-B601-1584DF9AC083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" creationId="{8F289B98-C4A0-4C35-9D6E-2FDBF750C82F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" creationId="{32E9B375-16F5-43A4-A859-3BF6A7C6F857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7" creationId="{3F3DC934-8DAD-47F5-B7E2-840076073244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" creationId="{0BEAE2BE-5E78-4984-BB9C-D54FA846E140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" creationId="{F909AF64-7BEB-4209-B14D-E4CA7735D6FE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0" creationId="{CFF9186B-037D-4E52-960C-16DBDA9D9D00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1" creationId="{8E702412-DB2E-4F0A-9513-BE2E9412F1D3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3" creationId="{A1018818-3425-4984-B883-E16D48FA437E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4" creationId="{ED4C5F5E-0001-4C51-9E33-B37B1FE2901D}"/>
          </ac:spMkLst>
        </pc:spChg>
        <pc:spChg chg="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5" creationId="{0BDD88B0-F200-4CEC-9DAD-BD451DA88E4F}"/>
          </ac:spMkLst>
        </pc:spChg>
        <pc:spChg chg="add del">
          <ac:chgData name="gunwoo" userId="52492a5b63252adb" providerId="LiveId" clId="{D09C8BD1-CF02-4756-8B51-0793BF76A0D7}" dt="2020-12-15T03:39:01.254" v="1"/>
          <ac:spMkLst>
            <pc:docMk/>
            <pc:sldMk cId="3484366329" sldId="256"/>
            <ac:spMk id="16" creationId="{D96E7EE1-C9F4-47BC-88BF-495D9C95FBAA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7" creationId="{20A1E899-6606-48B6-BCD0-C907002F12DD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8" creationId="{B6B81B28-FBC5-4951-BFC8-78F172D6E7FA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9" creationId="{CDC77DD4-2EC6-4E9D-B0DE-98A02D80E6DA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20" creationId="{6FA6B0E0-9DA8-418E-A400-8F0D95E2F614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21" creationId="{BAEC3DF1-FEB2-4D6F-87C1-25A856279BF3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22" creationId="{E790B471-7B21-47CD-9780-088626F99F5D}"/>
          </ac:spMkLst>
        </pc:spChg>
        <pc:spChg chg="add del mod">
          <ac:chgData name="gunwoo" userId="52492a5b63252adb" providerId="LiveId" clId="{D09C8BD1-CF02-4756-8B51-0793BF76A0D7}" dt="2020-12-15T07:11:24.630" v="1732"/>
          <ac:spMkLst>
            <pc:docMk/>
            <pc:sldMk cId="3484366329" sldId="256"/>
            <ac:spMk id="23" creationId="{5A0B14AF-4DD9-4D1C-AA1D-965D899D6365}"/>
          </ac:spMkLst>
        </pc:spChg>
        <pc:spChg chg="add mod">
          <ac:chgData name="gunwoo" userId="52492a5b63252adb" providerId="LiveId" clId="{D09C8BD1-CF02-4756-8B51-0793BF76A0D7}" dt="2020-12-15T07:13:22.005" v="1747" actId="1037"/>
          <ac:spMkLst>
            <pc:docMk/>
            <pc:sldMk cId="3484366329" sldId="256"/>
            <ac:spMk id="24" creationId="{7BDE7D99-EEA3-45D3-B08B-C55E2468822B}"/>
          </ac:spMkLst>
        </pc:spChg>
        <pc:spChg chg="add mod">
          <ac:chgData name="gunwoo" userId="52492a5b63252adb" providerId="LiveId" clId="{D09C8BD1-CF02-4756-8B51-0793BF76A0D7}" dt="2020-12-15T07:14:25.744" v="1762" actId="14100"/>
          <ac:spMkLst>
            <pc:docMk/>
            <pc:sldMk cId="3484366329" sldId="256"/>
            <ac:spMk id="25" creationId="{5F0D2373-BE27-4A7B-9340-6F81047DC44C}"/>
          </ac:spMkLst>
        </pc:spChg>
        <pc:spChg chg="add mod">
          <ac:chgData name="gunwoo" userId="52492a5b63252adb" providerId="LiveId" clId="{D09C8BD1-CF02-4756-8B51-0793BF76A0D7}" dt="2020-12-15T07:13:35.295" v="1752" actId="1038"/>
          <ac:spMkLst>
            <pc:docMk/>
            <pc:sldMk cId="3484366329" sldId="256"/>
            <ac:spMk id="26" creationId="{A39032A2-975C-4DAB-A241-510362F25DBD}"/>
          </ac:spMkLst>
        </pc:spChg>
        <pc:spChg chg="add mod">
          <ac:chgData name="gunwoo" userId="52492a5b63252adb" providerId="LiveId" clId="{D09C8BD1-CF02-4756-8B51-0793BF76A0D7}" dt="2020-12-15T07:11:53.742" v="1735" actId="1076"/>
          <ac:spMkLst>
            <pc:docMk/>
            <pc:sldMk cId="3484366329" sldId="256"/>
            <ac:spMk id="27" creationId="{A054BC00-1154-49DD-837A-286A21A93BDC}"/>
          </ac:spMkLst>
        </pc:spChg>
        <pc:spChg chg="add mod">
          <ac:chgData name="gunwoo" userId="52492a5b63252adb" providerId="LiveId" clId="{D09C8BD1-CF02-4756-8B51-0793BF76A0D7}" dt="2020-12-15T07:13:39.236" v="1753" actId="1035"/>
          <ac:spMkLst>
            <pc:docMk/>
            <pc:sldMk cId="3484366329" sldId="256"/>
            <ac:spMk id="28" creationId="{55E28BA3-F73D-4A77-92DE-2D568B655F82}"/>
          </ac:spMkLst>
        </pc:spChg>
        <pc:spChg chg="add mod">
          <ac:chgData name="gunwoo" userId="52492a5b63252adb" providerId="LiveId" clId="{D09C8BD1-CF02-4756-8B51-0793BF76A0D7}" dt="2020-12-15T07:13:51.368" v="1754" actId="1076"/>
          <ac:spMkLst>
            <pc:docMk/>
            <pc:sldMk cId="3484366329" sldId="256"/>
            <ac:spMk id="29" creationId="{DD9A4E9A-8154-49CF-BC8B-6167090D8522}"/>
          </ac:spMkLst>
        </pc:spChg>
        <pc:spChg chg="add mod">
          <ac:chgData name="gunwoo" userId="52492a5b63252adb" providerId="LiveId" clId="{D09C8BD1-CF02-4756-8B51-0793BF76A0D7}" dt="2020-12-15T07:11:53.742" v="1735" actId="1076"/>
          <ac:spMkLst>
            <pc:docMk/>
            <pc:sldMk cId="3484366329" sldId="256"/>
            <ac:spMk id="30" creationId="{12E252FA-158D-451E-B5F5-A5D4472432BE}"/>
          </ac:spMkLst>
        </pc:spChg>
        <pc:spChg chg="add mod">
          <ac:chgData name="gunwoo" userId="52492a5b63252adb" providerId="LiveId" clId="{D09C8BD1-CF02-4756-8B51-0793BF76A0D7}" dt="2020-12-15T07:14:13.436" v="1760" actId="1038"/>
          <ac:spMkLst>
            <pc:docMk/>
            <pc:sldMk cId="3484366329" sldId="256"/>
            <ac:spMk id="31" creationId="{3C449054-484E-4C1A-8AD6-CF119CD75FF2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32" creationId="{CB543041-B704-449C-8CE5-F5339D1D8AA1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33" creationId="{AE89B215-EF1F-47E4-9208-5754C29D0764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34" creationId="{7FE0C906-7946-4EAF-AACB-B40B5EAF5ECE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35" creationId="{26ED6DE7-FC6C-4D6E-8630-ECD15BAAB8D5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36" creationId="{6F276BD9-A875-4B02-8DC0-8253EA7C1B87}"/>
          </ac:spMkLst>
        </pc:spChg>
        <pc:spChg chg="add mod ord">
          <ac:chgData name="gunwoo" userId="52492a5b63252adb" providerId="LiveId" clId="{D09C8BD1-CF02-4756-8B51-0793BF76A0D7}" dt="2020-12-15T06:22:19.755" v="1719" actId="166"/>
          <ac:spMkLst>
            <pc:docMk/>
            <pc:sldMk cId="3484366329" sldId="256"/>
            <ac:spMk id="45" creationId="{B51A3E8A-F566-49CD-A9D9-7F473540CE42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46" creationId="{3FE861CB-AD60-4FCE-843B-FEFA35FFF7CE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47" creationId="{E9A5D8F6-ADA7-42FC-A0CB-55E7CF9971DF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48" creationId="{82555387-4194-4118-87B5-1524A5D3F7A7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49" creationId="{4C5D183C-F147-4875-96BC-DA505F97788B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0" creationId="{FC705785-40EF-4AE9-9C1B-36D2105E4D71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1" creationId="{FC793561-52DB-4333-9507-063D18A1BC57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2" creationId="{2941045D-B6CA-4472-BA47-DE934DE419F1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3" creationId="{F9E2507A-9D2F-433E-8975-8E23E291C699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4" creationId="{E43C1A33-AE9B-4133-9283-D076B7625954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5" creationId="{F7B90907-1127-4179-AAC9-88F423A1B6DB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6" creationId="{B497DA43-DA23-443E-BC84-7BD960CE6162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7" creationId="{3C3FA852-3760-4042-9649-C120C0A79D2F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8" creationId="{8DEF23AE-AFA1-4783-AFE5-AB63230357D8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59" creationId="{3124C2F5-27C4-4D67-BE2D-85F6389006B1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0" creationId="{A3E9232E-7363-4389-9F87-E3AD4A62295C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1" creationId="{86E64F2C-0DDA-4EAA-8A23-2F3E33E250F0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2" creationId="{EDD936A2-4B1B-4825-8FC5-B484D5EFEADA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3" creationId="{11E1DED4-D3C9-44A0-AE8A-BC8BE30097AE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4" creationId="{7CEB0D3E-1EBA-4A48-B34D-84430239F944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5" creationId="{DDF17CE7-09B9-4568-9EB2-B4B0AEC5A419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6" creationId="{F673BC22-0E89-44FF-9D28-56C0C073FE52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7" creationId="{0F301337-81A3-4235-A0A9-6F96E53C3C7F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8" creationId="{52E9999F-1752-49E7-B047-99E46CE44E26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69" creationId="{B264AE90-0DFA-4014-AFE0-710B5EA75086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70" creationId="{EEBBC526-AD76-4C2C-BA59-22CFA513AB53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71" creationId="{FD8A3791-4F6A-4955-BE65-1CF2F7A6EFD6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72" creationId="{60BCA61B-668D-487A-9F9F-FEB31F065F29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73" creationId="{267E7EDD-5779-43CE-87FD-D3B40DFF908E}"/>
          </ac:spMkLst>
        </pc:spChg>
        <pc:spChg chg="add del mod">
          <ac:chgData name="gunwoo" userId="52492a5b63252adb" providerId="LiveId" clId="{D09C8BD1-CF02-4756-8B51-0793BF76A0D7}" dt="2020-12-15T04:41:59.770" v="1143" actId="478"/>
          <ac:spMkLst>
            <pc:docMk/>
            <pc:sldMk cId="3484366329" sldId="256"/>
            <ac:spMk id="74" creationId="{32DA7DEE-73C4-48C5-BF36-73B6A38ADFC2}"/>
          </ac:spMkLst>
        </pc:spChg>
        <pc:spChg chg="add del mod">
          <ac:chgData name="gunwoo" userId="52492a5b63252adb" providerId="LiveId" clId="{D09C8BD1-CF02-4756-8B51-0793BF76A0D7}" dt="2020-12-15T04:41:59.770" v="1143" actId="478"/>
          <ac:spMkLst>
            <pc:docMk/>
            <pc:sldMk cId="3484366329" sldId="256"/>
            <ac:spMk id="75" creationId="{5FF4221E-B8E6-4EE5-909C-F40419C1B8C5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76" creationId="{8EA6BE22-AF1C-4CBE-9D60-E68EB9ED6C4F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77" creationId="{F0700597-B724-4004-AA2D-93093437F27F}"/>
          </ac:spMkLst>
        </pc:spChg>
        <pc:spChg chg="add del mod">
          <ac:chgData name="gunwoo" userId="52492a5b63252adb" providerId="LiveId" clId="{D09C8BD1-CF02-4756-8B51-0793BF76A0D7}" dt="2020-12-15T04:51:06.138" v="1194" actId="478"/>
          <ac:spMkLst>
            <pc:docMk/>
            <pc:sldMk cId="3484366329" sldId="256"/>
            <ac:spMk id="78" creationId="{38B1C865-A8EB-4AAF-A6A8-F0D3C1AD445F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79" creationId="{47B6EAE9-13FC-4417-B246-227D3EA82595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0" creationId="{2F19BF71-B2C0-4486-822D-98B9F6295059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1" creationId="{220033A6-EF80-480D-8209-3B285FABCA2B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2" creationId="{4954DF68-597D-48D1-9BB2-9EBB43B105CF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3" creationId="{1C72481B-39B5-43FE-88AB-0BC09639278A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4" creationId="{2A07BBF4-7463-41C5-9175-AF4D8EBDC91D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5" creationId="{2F0AD3EF-D7F7-4CAC-99B8-A3F2098C26DF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6" creationId="{FE505975-E0FC-4626-B938-BCB4C954DCD6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7" creationId="{78FD6551-4872-491D-A7AA-C14D3DCFC9E5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8" creationId="{4A60DC1A-47F6-4AE5-A0B8-776A7CBAB649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89" creationId="{3FA0DDFE-64E6-4E5E-B09D-BB9E1A196E1D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0" creationId="{DC6C36EC-EE18-4911-9CD7-1D061883672D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1" creationId="{92D976EC-601D-488E-BD02-675AD7E01A61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2" creationId="{9C6D0B06-ADBC-423E-970A-3F94F15ADF10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3" creationId="{876B3F01-645C-45BC-B451-371631053ADD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4" creationId="{5FD1823F-581B-432B-8584-B2F6157E3EFA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5" creationId="{4C35028D-DCB9-4CDB-8A69-04C08615EF2B}"/>
          </ac:spMkLst>
        </pc:spChg>
        <pc:spChg chg="add mod">
          <ac:chgData name="gunwoo" userId="52492a5b63252adb" providerId="LiveId" clId="{D09C8BD1-CF02-4756-8B51-0793BF76A0D7}" dt="2020-12-15T05:03:50.658" v="1337" actId="571"/>
          <ac:spMkLst>
            <pc:docMk/>
            <pc:sldMk cId="3484366329" sldId="256"/>
            <ac:spMk id="96" creationId="{469C2F81-5DFA-4510-A8E6-9BDE67CCE54D}"/>
          </ac:spMkLst>
        </pc:spChg>
        <pc:spChg chg="add mod">
          <ac:chgData name="gunwoo" userId="52492a5b63252adb" providerId="LiveId" clId="{D09C8BD1-CF02-4756-8B51-0793BF76A0D7}" dt="2020-12-15T06:18:11.066" v="1710" actId="1035"/>
          <ac:spMkLst>
            <pc:docMk/>
            <pc:sldMk cId="3484366329" sldId="256"/>
            <ac:spMk id="96" creationId="{6A0CB649-8DD7-4D9B-BFE2-A0484E911EEB}"/>
          </ac:spMkLst>
        </pc:spChg>
        <pc:spChg chg="add mod">
          <ac:chgData name="gunwoo" userId="52492a5b63252adb" providerId="LiveId" clId="{D09C8BD1-CF02-4756-8B51-0793BF76A0D7}" dt="2020-12-15T06:18:11.066" v="1710" actId="1035"/>
          <ac:spMkLst>
            <pc:docMk/>
            <pc:sldMk cId="3484366329" sldId="256"/>
            <ac:spMk id="97" creationId="{D52AAF37-8F36-42E2-99F7-464B92BC3DCA}"/>
          </ac:spMkLst>
        </pc:spChg>
        <pc:spChg chg="add mod">
          <ac:chgData name="gunwoo" userId="52492a5b63252adb" providerId="LiveId" clId="{D09C8BD1-CF02-4756-8B51-0793BF76A0D7}" dt="2020-12-15T05:03:46.923" v="1334" actId="571"/>
          <ac:spMkLst>
            <pc:docMk/>
            <pc:sldMk cId="3484366329" sldId="256"/>
            <ac:spMk id="97" creationId="{E3CDB0B7-872D-4CAA-A2C7-5E344B87D478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8" creationId="{8DCD2831-CD39-4865-813F-0C39DF3C17B8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99" creationId="{5EC24B0A-A3C5-4438-9756-BD519F7D9C09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00" creationId="{96BF3EF4-E9B5-49A4-A516-6709E5B3710E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01" creationId="{54105453-DBAE-42E6-8E38-68116A25FAF4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02" creationId="{AF54E440-0DA3-4940-829C-15EF416C56D3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03" creationId="{6258BE38-319E-4616-9625-D2BF0E238C9C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04" creationId="{24748B53-DB82-4F59-9526-791F66D21582}"/>
          </ac:spMkLst>
        </pc:spChg>
        <pc:spChg chg="add mod">
          <ac:chgData name="gunwoo" userId="52492a5b63252adb" providerId="LiveId" clId="{D09C8BD1-CF02-4756-8B51-0793BF76A0D7}" dt="2020-12-15T06:07:10.041" v="1543" actId="1076"/>
          <ac:spMkLst>
            <pc:docMk/>
            <pc:sldMk cId="3484366329" sldId="256"/>
            <ac:spMk id="105" creationId="{C00E6D79-848F-44D0-91F4-F108B3E68B30}"/>
          </ac:spMkLst>
        </pc:spChg>
        <pc:spChg chg="add del">
          <ac:chgData name="gunwoo" userId="52492a5b63252adb" providerId="LiveId" clId="{D09C8BD1-CF02-4756-8B51-0793BF76A0D7}" dt="2020-12-15T06:08:31.826" v="1594"/>
          <ac:spMkLst>
            <pc:docMk/>
            <pc:sldMk cId="3484366329" sldId="256"/>
            <ac:spMk id="106" creationId="{A5A0D8CD-F4CB-4E46-8570-1C24E7BB2E28}"/>
          </ac:spMkLst>
        </pc:spChg>
        <pc:spChg chg="add mod">
          <ac:chgData name="gunwoo" userId="52492a5b63252adb" providerId="LiveId" clId="{D09C8BD1-CF02-4756-8B51-0793BF76A0D7}" dt="2020-12-15T06:18:11.066" v="1710" actId="1035"/>
          <ac:spMkLst>
            <pc:docMk/>
            <pc:sldMk cId="3484366329" sldId="256"/>
            <ac:spMk id="108" creationId="{56F56F15-FA1C-4304-923C-C50ED7E3CDBE}"/>
          </ac:spMkLst>
        </pc:spChg>
        <pc:spChg chg="add mod">
          <ac:chgData name="gunwoo" userId="52492a5b63252adb" providerId="LiveId" clId="{D09C8BD1-CF02-4756-8B51-0793BF76A0D7}" dt="2020-12-15T06:18:11.066" v="1710" actId="1035"/>
          <ac:spMkLst>
            <pc:docMk/>
            <pc:sldMk cId="3484366329" sldId="256"/>
            <ac:spMk id="110" creationId="{E976F1AB-1E29-43E0-8BDA-0853640D2FD9}"/>
          </ac:spMkLst>
        </pc:spChg>
        <pc:spChg chg="add mod">
          <ac:chgData name="gunwoo" userId="52492a5b63252adb" providerId="LiveId" clId="{D09C8BD1-CF02-4756-8B51-0793BF76A0D7}" dt="2020-12-15T06:18:11.066" v="1710" actId="1035"/>
          <ac:spMkLst>
            <pc:docMk/>
            <pc:sldMk cId="3484366329" sldId="256"/>
            <ac:spMk id="111" creationId="{60B56343-7F07-49EF-838F-E3D27D5B08CB}"/>
          </ac:spMkLst>
        </pc:spChg>
        <pc:spChg chg="add mod">
          <ac:chgData name="gunwoo" userId="52492a5b63252adb" providerId="LiveId" clId="{D09C8BD1-CF02-4756-8B51-0793BF76A0D7}" dt="2020-12-15T06:27:03.889" v="1731"/>
          <ac:spMkLst>
            <pc:docMk/>
            <pc:sldMk cId="3484366329" sldId="256"/>
            <ac:spMk id="112" creationId="{043F0CE3-3CF2-41A4-8882-F168B9DB8540}"/>
          </ac:spMkLst>
        </pc:spChg>
        <pc:spChg chg="add mod">
          <ac:chgData name="gunwoo" userId="52492a5b63252adb" providerId="LiveId" clId="{D09C8BD1-CF02-4756-8B51-0793BF76A0D7}" dt="2020-12-15T07:14:01.964" v="1757" actId="1037"/>
          <ac:spMkLst>
            <pc:docMk/>
            <pc:sldMk cId="3484366329" sldId="256"/>
            <ac:spMk id="114" creationId="{AE4D27B7-DABE-4CC9-B9DD-8CDE932F4E2D}"/>
          </ac:spMkLst>
        </pc:spChg>
        <pc:cxnChg chg="add del mod">
          <ac:chgData name="gunwoo" userId="52492a5b63252adb" providerId="LiveId" clId="{D09C8BD1-CF02-4756-8B51-0793BF76A0D7}" dt="2020-12-15T04:14:16.133" v="579" actId="478"/>
          <ac:cxnSpMkLst>
            <pc:docMk/>
            <pc:sldMk cId="3484366329" sldId="256"/>
            <ac:cxnSpMk id="38" creationId="{43848656-6062-4DBA-8739-73D14DD173BF}"/>
          </ac:cxnSpMkLst>
        </pc:cxnChg>
        <pc:cxnChg chg="add del mod">
          <ac:chgData name="gunwoo" userId="52492a5b63252adb" providerId="LiveId" clId="{D09C8BD1-CF02-4756-8B51-0793BF76A0D7}" dt="2020-12-15T04:14:52.612" v="583" actId="478"/>
          <ac:cxnSpMkLst>
            <pc:docMk/>
            <pc:sldMk cId="3484366329" sldId="256"/>
            <ac:cxnSpMk id="42" creationId="{612AC0F8-28D2-4807-ABA1-630FD83A61B2}"/>
          </ac:cxnSpMkLst>
        </pc:cxnChg>
        <pc:cxnChg chg="add mod">
          <ac:chgData name="gunwoo" userId="52492a5b63252adb" providerId="LiveId" clId="{D09C8BD1-CF02-4756-8B51-0793BF76A0D7}" dt="2020-12-15T07:14:30.807" v="1763" actId="14100"/>
          <ac:cxnSpMkLst>
            <pc:docMk/>
            <pc:sldMk cId="3484366329" sldId="256"/>
            <ac:cxnSpMk id="107" creationId="{555D2F90-741D-49EC-81FF-C5D9F6F17B23}"/>
          </ac:cxnSpMkLst>
        </pc:cxnChg>
        <pc:cxnChg chg="add mod">
          <ac:chgData name="gunwoo" userId="52492a5b63252adb" providerId="LiveId" clId="{D09C8BD1-CF02-4756-8B51-0793BF76A0D7}" dt="2020-12-15T06:21:45.963" v="1714" actId="14100"/>
          <ac:cxnSpMkLst>
            <pc:docMk/>
            <pc:sldMk cId="3484366329" sldId="256"/>
            <ac:cxnSpMk id="109" creationId="{47FB5124-EE6C-467D-89D2-E8A305F9BD83}"/>
          </ac:cxnSpMkLst>
        </pc:cxnChg>
        <pc:cxnChg chg="add mod ord">
          <ac:chgData name="gunwoo" userId="52492a5b63252adb" providerId="LiveId" clId="{D09C8BD1-CF02-4756-8B51-0793BF76A0D7}" dt="2020-12-15T07:14:22.573" v="1761" actId="14100"/>
          <ac:cxnSpMkLst>
            <pc:docMk/>
            <pc:sldMk cId="3484366329" sldId="256"/>
            <ac:cxnSpMk id="113" creationId="{968935BF-C993-4F73-A13F-559B4ED3D10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EAE4B-24F2-4C47-A376-FECE726F1ACE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8DA2D-F3C8-46F0-AB89-C96A7B0C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0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8DA2D-F3C8-46F0-AB89-C96A7B0CE2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7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8DA2D-F3C8-46F0-AB89-C96A7B0CE2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D0EA-718B-432B-B642-FE33AE562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41F4A-10E3-4977-9E22-CFCA95B80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5A840-56AB-4110-9740-903FA29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645C9-FD66-4C01-88DE-EBEF6B16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94F7B-E641-4A31-82B5-2313408F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6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5E97-199A-451F-A965-D0C1E125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C1FCF-8AB7-46E6-82D7-FF8EC75C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A6349-CCCC-4749-8F33-0C8474A7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5E9FF-4D0C-435D-92BF-0669D3E8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2ABE7-3550-49C7-AEA1-B86ABF34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9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1C982F-B312-4B3F-B5FF-FC57440F0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7672-6FBA-49CF-9BF2-0AEA3971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070D4-4A4D-4ECB-9D9B-CFD9315A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D3EF6-58FE-426A-B19A-2C5449AD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74E77-A5A5-4441-972D-B2D41877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C71CD-FEC2-4F3D-AE98-5393E150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C704A-36EA-4CE0-9BEF-EAB4CDF9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E00D3-81D5-45FE-93AE-77E880C2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D9B15-EF0F-4759-84F8-E82A7A7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D25E4-9BB1-49CC-B6D7-80D45C3A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5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4BF7-D359-4D15-9A57-C4298EBE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395B2-6BA8-400E-8929-B5134A54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2FA07-2243-4963-8025-ADD3E98A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F5EB-DEC9-4BC8-9A83-8C9392E9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2297E-B5BF-4019-B6C6-34E85667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20B86-14C8-4250-B3A5-3B135F6D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F69A0-824F-4F36-99FF-7002F5355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C3078-BB06-4A73-AF37-793A35600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5C0A7-CA72-4627-A3BF-B9E110FD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16920-A05A-4CCB-9620-00F0D9BB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00449-1D4F-4EDF-B163-132A0543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3C67-867B-439B-B296-18B1C0B1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B72BB-66EA-459A-A6C4-E83F5836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7F6AD-7622-4C27-A122-67FF61EBA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CFBB3B-29AC-47EA-B827-A9A7144D8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449D6D-6983-4DE1-ABE9-E794A43D5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9A7510-8036-43C2-8930-C8E63D44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CCA39-615D-484C-86A7-3EB0661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F15DD3-483B-4919-94C0-F029C09B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6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2A563-E6DF-4B6A-B25D-06A9602C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01235B-8C9C-4C4A-B552-D2128017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B3C22D-0BA2-4226-ADA0-B08D7B05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8C523F-A79F-4155-8A39-BAB88102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7F0650-FC9E-43FA-834F-F7FE1ACA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128C1-682A-439E-B667-A8B6D334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705C8-5178-4439-A04C-A9DBF13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6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C9641-9873-4BB1-9029-C69DB481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1F3BC-FE07-4769-9D61-6371040B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D5A06F-9E07-4A8E-B5DB-44D24B199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36490-A533-4221-841E-6FDD4AF4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1B5B9-3037-44B3-A44C-F13CB6F4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0AB1B-616A-4BA7-9EBE-527430D0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6E5C-1747-4EB0-8633-C55196A5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6F4B3-FA36-4A0F-82A1-219DCCCE0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224D1-D1D8-4615-ADDA-EC7E1BFCF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832AF-6EBD-483D-ABCE-8CA53AB1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B0177-6543-41FB-8294-B5E5DE11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B3666-D7FF-4AF4-BCBB-7DEFE749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9EF69-DF8C-43D8-9349-93954CAF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6523B-8A12-4E2C-BCCB-C7C06632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2418D-C09C-4A22-8650-4F7F83521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1B10-45F6-4F99-BFE8-BC3A6737E029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286E4-4FCA-4668-80E0-C41C68149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3D062-C3EC-4A87-90BD-146F40B6D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7FDA-1E8F-49AE-BBAA-F511CE375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2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68935BF-C993-4F73-A13F-559B4ED3D101}"/>
              </a:ext>
            </a:extLst>
          </p:cNvPr>
          <p:cNvCxnSpPr>
            <a:cxnSpLocks/>
            <a:stCxn id="91" idx="0"/>
            <a:endCxn id="27" idx="0"/>
          </p:cNvCxnSpPr>
          <p:nvPr/>
        </p:nvCxnSpPr>
        <p:spPr>
          <a:xfrm flipH="1" flipV="1">
            <a:off x="4608209" y="523669"/>
            <a:ext cx="5042250" cy="45328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6FB6A9-FAAB-452A-B9AA-0A6A55FA225C}"/>
              </a:ext>
            </a:extLst>
          </p:cNvPr>
          <p:cNvSpPr/>
          <p:nvPr/>
        </p:nvSpPr>
        <p:spPr>
          <a:xfrm>
            <a:off x="11072553" y="0"/>
            <a:ext cx="1037457" cy="342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4D2CFC-525F-442C-B601-1584DF9AC083}"/>
              </a:ext>
            </a:extLst>
          </p:cNvPr>
          <p:cNvSpPr/>
          <p:nvPr/>
        </p:nvSpPr>
        <p:spPr>
          <a:xfrm>
            <a:off x="159773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관리자 암호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289B98-C4A0-4C35-9D6E-2FDBF750C82F}"/>
              </a:ext>
            </a:extLst>
          </p:cNvPr>
          <p:cNvSpPr/>
          <p:nvPr/>
        </p:nvSpPr>
        <p:spPr>
          <a:xfrm>
            <a:off x="1017935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등록 버튼 클릭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E9B375-16F5-43A4-A859-3BF6A7C6F857}"/>
              </a:ext>
            </a:extLst>
          </p:cNvPr>
          <p:cNvSpPr/>
          <p:nvPr/>
        </p:nvSpPr>
        <p:spPr>
          <a:xfrm>
            <a:off x="886480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3DC934-8DAD-47F5-B7E2-840076073244}"/>
              </a:ext>
            </a:extLst>
          </p:cNvPr>
          <p:cNvSpPr/>
          <p:nvPr/>
        </p:nvSpPr>
        <p:spPr>
          <a:xfrm>
            <a:off x="1016085" y="274957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연장 및 제거 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버튼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EAE2BE-5E78-4984-BB9C-D54FA846E140}"/>
              </a:ext>
            </a:extLst>
          </p:cNvPr>
          <p:cNvSpPr/>
          <p:nvPr/>
        </p:nvSpPr>
        <p:spPr>
          <a:xfrm>
            <a:off x="1017693" y="5237507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미등록 인원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 버튼 클릭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909AF64-7BEB-4209-B14D-E4CA7735D6FE}"/>
              </a:ext>
            </a:extLst>
          </p:cNvPr>
          <p:cNvSpPr/>
          <p:nvPr/>
        </p:nvSpPr>
        <p:spPr>
          <a:xfrm>
            <a:off x="887062" y="2860042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F9186B-037D-4E52-960C-16DBDA9D9D00}"/>
              </a:ext>
            </a:extLst>
          </p:cNvPr>
          <p:cNvSpPr/>
          <p:nvPr/>
        </p:nvSpPr>
        <p:spPr>
          <a:xfrm>
            <a:off x="886480" y="5347972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02412-DB2E-4F0A-9513-BE2E9412F1D3}"/>
              </a:ext>
            </a:extLst>
          </p:cNvPr>
          <p:cNvSpPr/>
          <p:nvPr/>
        </p:nvSpPr>
        <p:spPr>
          <a:xfrm flipH="1">
            <a:off x="877276" y="388050"/>
            <a:ext cx="45720" cy="501491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018818-3425-4984-B883-E16D48FA437E}"/>
              </a:ext>
            </a:extLst>
          </p:cNvPr>
          <p:cNvSpPr/>
          <p:nvPr/>
        </p:nvSpPr>
        <p:spPr>
          <a:xfrm>
            <a:off x="1848435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등록 가이드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C5F5E-0001-4C51-9E33-B37B1FE2901D}"/>
              </a:ext>
            </a:extLst>
          </p:cNvPr>
          <p:cNvSpPr/>
          <p:nvPr/>
        </p:nvSpPr>
        <p:spPr>
          <a:xfrm flipH="1" flipV="1">
            <a:off x="855804" y="381399"/>
            <a:ext cx="75007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DD88B0-F200-4CEC-9DAD-BD451DA88E4F}"/>
              </a:ext>
            </a:extLst>
          </p:cNvPr>
          <p:cNvSpPr/>
          <p:nvPr/>
        </p:nvSpPr>
        <p:spPr>
          <a:xfrm>
            <a:off x="1716980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A1E899-6606-48B6-BCD0-C907002F12DD}"/>
              </a:ext>
            </a:extLst>
          </p:cNvPr>
          <p:cNvSpPr/>
          <p:nvPr/>
        </p:nvSpPr>
        <p:spPr>
          <a:xfrm>
            <a:off x="2678935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등록 구분 선택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6B81B28-FBC5-4951-BFC8-78F172D6E7FA}"/>
              </a:ext>
            </a:extLst>
          </p:cNvPr>
          <p:cNvSpPr/>
          <p:nvPr/>
        </p:nvSpPr>
        <p:spPr>
          <a:xfrm>
            <a:off x="2544857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77DD4-2EC6-4E9D-B0DE-98A02D80E6DA}"/>
              </a:ext>
            </a:extLst>
          </p:cNvPr>
          <p:cNvSpPr/>
          <p:nvPr/>
        </p:nvSpPr>
        <p:spPr>
          <a:xfrm>
            <a:off x="3509435" y="70814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임시 출입</a:t>
            </a:r>
            <a:endParaRPr lang="en-US" altLang="ko-KR" sz="500" b="1" dirty="0"/>
          </a:p>
          <a:p>
            <a:pPr algn="ctr"/>
            <a:r>
              <a:rPr lang="en-US" altLang="ko-KR" sz="500" b="1" dirty="0"/>
              <a:t>(</a:t>
            </a:r>
            <a:r>
              <a:rPr lang="ko-KR" altLang="en-US" sz="500" b="1" dirty="0"/>
              <a:t>기간 설정</a:t>
            </a:r>
            <a:r>
              <a:rPr lang="en-US" altLang="ko-KR" sz="500" b="1" dirty="0"/>
              <a:t>)</a:t>
            </a:r>
            <a:endParaRPr lang="ko-KR" altLang="en-US" sz="5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A6B0E0-9DA8-418E-A400-8F0D95E2F614}"/>
              </a:ext>
            </a:extLst>
          </p:cNvPr>
          <p:cNvSpPr/>
          <p:nvPr/>
        </p:nvSpPr>
        <p:spPr>
          <a:xfrm>
            <a:off x="3509435" y="445693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영구 등록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EC3DF1-FEB2-4D6F-87C1-25A856279BF3}"/>
              </a:ext>
            </a:extLst>
          </p:cNvPr>
          <p:cNvSpPr/>
          <p:nvPr/>
        </p:nvSpPr>
        <p:spPr>
          <a:xfrm rot="20210023">
            <a:off x="3377537" y="216180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790B471-7B21-47CD-9780-088626F99F5D}"/>
              </a:ext>
            </a:extLst>
          </p:cNvPr>
          <p:cNvSpPr/>
          <p:nvPr/>
        </p:nvSpPr>
        <p:spPr>
          <a:xfrm rot="1799827">
            <a:off x="3377980" y="52184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BDE7D99-EEA3-45D3-B08B-C55E2468822B}"/>
              </a:ext>
            </a:extLst>
          </p:cNvPr>
          <p:cNvSpPr/>
          <p:nvPr/>
        </p:nvSpPr>
        <p:spPr>
          <a:xfrm>
            <a:off x="4206680" y="371845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0D2373-BE27-4A7B-9340-6F81047DC44C}"/>
              </a:ext>
            </a:extLst>
          </p:cNvPr>
          <p:cNvSpPr/>
          <p:nvPr/>
        </p:nvSpPr>
        <p:spPr>
          <a:xfrm>
            <a:off x="4345041" y="267730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캡처 매니저 실행</a:t>
            </a:r>
            <a:endParaRPr lang="en-US" altLang="ko-KR" sz="500" b="1" dirty="0"/>
          </a:p>
          <a:p>
            <a:pPr algn="ctr"/>
            <a:r>
              <a:rPr lang="en-US" altLang="ko-KR" sz="400" b="1" dirty="0"/>
              <a:t>RGB JPG </a:t>
            </a:r>
            <a:r>
              <a:rPr lang="ko-KR" altLang="en-US" sz="400" b="1" dirty="0"/>
              <a:t>파일 생성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39032A2-975C-4DAB-A241-510362F25DBD}"/>
              </a:ext>
            </a:extLst>
          </p:cNvPr>
          <p:cNvSpPr/>
          <p:nvPr/>
        </p:nvSpPr>
        <p:spPr>
          <a:xfrm>
            <a:off x="5044490" y="371845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4BC00-1154-49DD-837A-286A21A93BDC}"/>
              </a:ext>
            </a:extLst>
          </p:cNvPr>
          <p:cNvSpPr txBox="1"/>
          <p:nvPr/>
        </p:nvSpPr>
        <p:spPr>
          <a:xfrm>
            <a:off x="4268455" y="523669"/>
            <a:ext cx="67950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/>
              <a:t>◆ RGB</a:t>
            </a:r>
            <a:r>
              <a:rPr lang="ko-KR" altLang="en-US" sz="400" dirty="0"/>
              <a:t> </a:t>
            </a:r>
            <a:r>
              <a:rPr lang="en-US" altLang="ko-KR" sz="400" dirty="0"/>
              <a:t>JPG </a:t>
            </a:r>
            <a:r>
              <a:rPr lang="ko-KR" altLang="en-US" sz="400" dirty="0"/>
              <a:t>파일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28BA3-F73D-4A77-92DE-2D568B655F82}"/>
              </a:ext>
            </a:extLst>
          </p:cNvPr>
          <p:cNvSpPr/>
          <p:nvPr/>
        </p:nvSpPr>
        <p:spPr>
          <a:xfrm>
            <a:off x="5174837" y="265131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이름 및 조직입력</a:t>
            </a:r>
            <a:endParaRPr lang="en-US" altLang="ko-KR" sz="500" b="1" dirty="0"/>
          </a:p>
          <a:p>
            <a:pPr algn="ctr"/>
            <a:r>
              <a:rPr lang="en-US" altLang="ko-KR" sz="400" b="1" dirty="0"/>
              <a:t>(</a:t>
            </a:r>
            <a:r>
              <a:rPr lang="ko-KR" altLang="en-US" sz="400" b="1" dirty="0"/>
              <a:t>기간 설정 시 방문사유 추가 기입</a:t>
            </a:r>
            <a:r>
              <a:rPr lang="en-US" altLang="ko-KR" sz="500" b="1" dirty="0"/>
              <a:t>)</a:t>
            </a:r>
            <a:endParaRPr lang="ko-KR" altLang="en-US" sz="500" b="1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D9A4E9A-8154-49CF-BC8B-6167090D8522}"/>
              </a:ext>
            </a:extLst>
          </p:cNvPr>
          <p:cNvSpPr/>
          <p:nvPr/>
        </p:nvSpPr>
        <p:spPr>
          <a:xfrm>
            <a:off x="5872495" y="37355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E252FA-158D-451E-B5F5-A5D4472432BE}"/>
              </a:ext>
            </a:extLst>
          </p:cNvPr>
          <p:cNvSpPr txBox="1"/>
          <p:nvPr/>
        </p:nvSpPr>
        <p:spPr>
          <a:xfrm>
            <a:off x="5088931" y="523669"/>
            <a:ext cx="679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/>
              <a:t>◆ RGB</a:t>
            </a:r>
            <a:r>
              <a:rPr lang="ko-KR" altLang="en-US" sz="400" dirty="0"/>
              <a:t> </a:t>
            </a:r>
            <a:r>
              <a:rPr lang="en-US" altLang="ko-KR" sz="400" dirty="0"/>
              <a:t>JPG </a:t>
            </a:r>
            <a:r>
              <a:rPr lang="ko-KR" altLang="en-US" sz="400" dirty="0"/>
              <a:t>파일</a:t>
            </a:r>
            <a:endParaRPr lang="en-US" altLang="ko-KR" sz="400" dirty="0"/>
          </a:p>
          <a:p>
            <a:r>
              <a:rPr lang="en-US" altLang="ko-KR" sz="400" dirty="0"/>
              <a:t>◆ </a:t>
            </a:r>
            <a:r>
              <a:rPr lang="ko-KR" altLang="en-US" sz="400" dirty="0"/>
              <a:t>이름 및 조직</a:t>
            </a:r>
            <a:endParaRPr lang="en-US" altLang="ko-KR" sz="400" dirty="0"/>
          </a:p>
          <a:p>
            <a:r>
              <a:rPr lang="en-US" altLang="ko-KR" sz="400" dirty="0"/>
              <a:t>◆ </a:t>
            </a:r>
            <a:r>
              <a:rPr lang="ko-KR" altLang="en-US" sz="400" dirty="0"/>
              <a:t>등록 날짜</a:t>
            </a:r>
            <a:endParaRPr lang="en-US" altLang="ko-KR" sz="400" dirty="0"/>
          </a:p>
          <a:p>
            <a:r>
              <a:rPr lang="en-US" altLang="ko-KR" sz="400" dirty="0">
                <a:solidFill>
                  <a:schemeClr val="accent1"/>
                </a:solidFill>
              </a:rPr>
              <a:t>◆ </a:t>
            </a:r>
            <a:r>
              <a:rPr lang="ko-KR" altLang="en-US" sz="400" dirty="0">
                <a:solidFill>
                  <a:schemeClr val="accent1"/>
                </a:solidFill>
              </a:rPr>
              <a:t>방문 사유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449054-484E-4C1A-8AD6-CF119CD75FF2}"/>
              </a:ext>
            </a:extLst>
          </p:cNvPr>
          <p:cNvSpPr/>
          <p:nvPr/>
        </p:nvSpPr>
        <p:spPr>
          <a:xfrm>
            <a:off x="6829908" y="266409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상기 데이터들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내부 </a:t>
            </a:r>
            <a:r>
              <a:rPr lang="en-US" altLang="ko-KR" sz="500" b="1" dirty="0"/>
              <a:t>DB </a:t>
            </a:r>
            <a:r>
              <a:rPr lang="ko-KR" altLang="en-US" sz="500" b="1" dirty="0"/>
              <a:t>전송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B543041-B704-449C-8CE5-F5339D1D8AA1}"/>
              </a:ext>
            </a:extLst>
          </p:cNvPr>
          <p:cNvSpPr/>
          <p:nvPr/>
        </p:nvSpPr>
        <p:spPr>
          <a:xfrm>
            <a:off x="6698896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89B215-EF1F-47E4-9208-5754C29D0764}"/>
              </a:ext>
            </a:extLst>
          </p:cNvPr>
          <p:cNvSpPr/>
          <p:nvPr/>
        </p:nvSpPr>
        <p:spPr>
          <a:xfrm>
            <a:off x="7662588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등록 완료 출력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7FE0C906-7946-4EAF-AACB-B40B5EAF5ECE}"/>
              </a:ext>
            </a:extLst>
          </p:cNvPr>
          <p:cNvSpPr/>
          <p:nvPr/>
        </p:nvSpPr>
        <p:spPr>
          <a:xfrm>
            <a:off x="7531576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ED6DE7-FC6C-4D6E-8630-ECD15BAAB8D5}"/>
              </a:ext>
            </a:extLst>
          </p:cNvPr>
          <p:cNvSpPr/>
          <p:nvPr/>
        </p:nvSpPr>
        <p:spPr>
          <a:xfrm>
            <a:off x="8495268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추가 등록 여부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F276BD9-A875-4B02-8DC0-8253EA7C1B87}"/>
              </a:ext>
            </a:extLst>
          </p:cNvPr>
          <p:cNvSpPr/>
          <p:nvPr/>
        </p:nvSpPr>
        <p:spPr>
          <a:xfrm>
            <a:off x="8364256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E861CB-AD60-4FCE-843B-FEFA35FFF7CE}"/>
              </a:ext>
            </a:extLst>
          </p:cNvPr>
          <p:cNvSpPr txBox="1"/>
          <p:nvPr/>
        </p:nvSpPr>
        <p:spPr>
          <a:xfrm>
            <a:off x="5298626" y="976223"/>
            <a:ext cx="6795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YES</a:t>
            </a:r>
            <a:endParaRPr lang="ko-KR" altLang="en-US" sz="5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A5D8F6-ADA7-42FC-A0CB-55E7CF9971DF}"/>
              </a:ext>
            </a:extLst>
          </p:cNvPr>
          <p:cNvSpPr/>
          <p:nvPr/>
        </p:nvSpPr>
        <p:spPr>
          <a:xfrm>
            <a:off x="9327948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모듈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리셋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82555387-4194-4118-87B5-1524A5D3F7A7}"/>
              </a:ext>
            </a:extLst>
          </p:cNvPr>
          <p:cNvSpPr/>
          <p:nvPr/>
        </p:nvSpPr>
        <p:spPr>
          <a:xfrm>
            <a:off x="9193870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D183C-F147-4875-96BC-DA505F97788B}"/>
              </a:ext>
            </a:extLst>
          </p:cNvPr>
          <p:cNvSpPr txBox="1"/>
          <p:nvPr/>
        </p:nvSpPr>
        <p:spPr>
          <a:xfrm>
            <a:off x="9101670" y="241066"/>
            <a:ext cx="6795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NO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705785-40EF-4AE9-9C1B-36D2105E4D71}"/>
              </a:ext>
            </a:extLst>
          </p:cNvPr>
          <p:cNvSpPr/>
          <p:nvPr/>
        </p:nvSpPr>
        <p:spPr>
          <a:xfrm>
            <a:off x="1841721" y="274957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내부자 </a:t>
            </a:r>
            <a:r>
              <a:rPr lang="en-US" altLang="ko-KR" sz="500" b="1" dirty="0"/>
              <a:t>DB </a:t>
            </a:r>
            <a:r>
              <a:rPr lang="ko-KR" altLang="en-US" sz="500" b="1" dirty="0"/>
              <a:t>로드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FC793561-52DB-4333-9507-063D18A1BC57}"/>
              </a:ext>
            </a:extLst>
          </p:cNvPr>
          <p:cNvSpPr/>
          <p:nvPr/>
        </p:nvSpPr>
        <p:spPr>
          <a:xfrm>
            <a:off x="1712698" y="285610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41045D-B6CA-4472-BA47-DE934DE419F1}"/>
              </a:ext>
            </a:extLst>
          </p:cNvPr>
          <p:cNvSpPr/>
          <p:nvPr/>
        </p:nvSpPr>
        <p:spPr>
          <a:xfrm>
            <a:off x="2667357" y="274957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내부인원 출력</a:t>
            </a:r>
            <a:endParaRPr lang="en-US" altLang="ko-KR" sz="500" b="1" dirty="0"/>
          </a:p>
          <a:p>
            <a:pPr algn="ctr"/>
            <a:r>
              <a:rPr lang="en-US" altLang="ko-KR" sz="500" b="1" dirty="0"/>
              <a:t>(</a:t>
            </a:r>
            <a:r>
              <a:rPr lang="ko-KR" altLang="en-US" sz="500" b="1" dirty="0"/>
              <a:t>리스트 방식</a:t>
            </a:r>
            <a:r>
              <a:rPr lang="en-US" altLang="ko-KR" sz="500" b="1" dirty="0"/>
              <a:t>)</a:t>
            </a:r>
            <a:endParaRPr lang="ko-KR" altLang="en-US" sz="500" b="1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F9E2507A-9D2F-433E-8975-8E23E291C699}"/>
              </a:ext>
            </a:extLst>
          </p:cNvPr>
          <p:cNvSpPr/>
          <p:nvPr/>
        </p:nvSpPr>
        <p:spPr>
          <a:xfrm>
            <a:off x="2538334" y="285610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3C1A33-AE9B-4133-9283-D076B7625954}"/>
              </a:ext>
            </a:extLst>
          </p:cNvPr>
          <p:cNvSpPr/>
          <p:nvPr/>
        </p:nvSpPr>
        <p:spPr>
          <a:xfrm>
            <a:off x="3492993" y="274957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리스트 우측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얼굴 출력</a:t>
            </a:r>
            <a:endParaRPr lang="en-US" altLang="ko-KR" sz="500" b="1" dirty="0"/>
          </a:p>
          <a:p>
            <a:pPr algn="ctr"/>
            <a:r>
              <a:rPr lang="en-US" altLang="ko-KR" sz="400" b="1" dirty="0"/>
              <a:t>(</a:t>
            </a:r>
            <a:r>
              <a:rPr lang="ko-KR" altLang="en-US" sz="400" b="1" dirty="0"/>
              <a:t>유효인원 순 정렬</a:t>
            </a:r>
            <a:r>
              <a:rPr lang="en-US" altLang="ko-KR" sz="400" b="1" dirty="0"/>
              <a:t>)</a:t>
            </a:r>
            <a:endParaRPr lang="ko-KR" altLang="en-US" sz="400" b="1" dirty="0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F7B90907-1127-4179-AAC9-88F423A1B6DB}"/>
              </a:ext>
            </a:extLst>
          </p:cNvPr>
          <p:cNvSpPr/>
          <p:nvPr/>
        </p:nvSpPr>
        <p:spPr>
          <a:xfrm>
            <a:off x="3363970" y="285610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97DA43-DA23-443E-BC84-7BD960CE6162}"/>
              </a:ext>
            </a:extLst>
          </p:cNvPr>
          <p:cNvSpPr txBox="1"/>
          <p:nvPr/>
        </p:nvSpPr>
        <p:spPr>
          <a:xfrm>
            <a:off x="3432643" y="3016056"/>
            <a:ext cx="111026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/>
              <a:t>이름</a:t>
            </a:r>
            <a:r>
              <a:rPr lang="en-US" altLang="ko-KR" sz="300" dirty="0"/>
              <a:t>/</a:t>
            </a:r>
            <a:r>
              <a:rPr lang="ko-KR" altLang="en-US" sz="300" dirty="0"/>
              <a:t>조직</a:t>
            </a:r>
            <a:r>
              <a:rPr lang="en-US" altLang="ko-KR" sz="300" dirty="0"/>
              <a:t>/</a:t>
            </a:r>
            <a:r>
              <a:rPr lang="ko-KR" altLang="en-US" sz="300" dirty="0"/>
              <a:t>유효기간</a:t>
            </a:r>
            <a:r>
              <a:rPr lang="en-US" altLang="ko-KR" sz="300" dirty="0"/>
              <a:t>/</a:t>
            </a:r>
            <a:r>
              <a:rPr lang="ko-KR" altLang="en-US" sz="300" dirty="0"/>
              <a:t>등록일시</a:t>
            </a:r>
            <a:r>
              <a:rPr lang="en-US" altLang="ko-KR" sz="300" dirty="0"/>
              <a:t>/</a:t>
            </a:r>
            <a:r>
              <a:rPr lang="ko-KR" altLang="en-US" sz="300" dirty="0"/>
              <a:t>연장일시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3FA852-3760-4042-9649-C120C0A79D2F}"/>
              </a:ext>
            </a:extLst>
          </p:cNvPr>
          <p:cNvSpPr/>
          <p:nvPr/>
        </p:nvSpPr>
        <p:spPr>
          <a:xfrm>
            <a:off x="4318625" y="274957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인원 상세정보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클릭</a:t>
            </a:r>
            <a:endParaRPr lang="ko-KR" altLang="en-US" sz="400" b="1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8DEF23AE-AFA1-4783-AFE5-AB63230357D8}"/>
              </a:ext>
            </a:extLst>
          </p:cNvPr>
          <p:cNvSpPr/>
          <p:nvPr/>
        </p:nvSpPr>
        <p:spPr>
          <a:xfrm>
            <a:off x="4189606" y="285610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24C2F5-27C4-4D67-BE2D-85F6389006B1}"/>
              </a:ext>
            </a:extLst>
          </p:cNvPr>
          <p:cNvSpPr/>
          <p:nvPr/>
        </p:nvSpPr>
        <p:spPr>
          <a:xfrm>
            <a:off x="5166785" y="2566364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기간 재설정 버튼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E9232E-7363-4389-9F87-E3AD4A62295C}"/>
              </a:ext>
            </a:extLst>
          </p:cNvPr>
          <p:cNvSpPr/>
          <p:nvPr/>
        </p:nvSpPr>
        <p:spPr>
          <a:xfrm>
            <a:off x="5166785" y="2941243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제거 버튼</a:t>
            </a: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86E64F2C-0DDA-4EAA-8A23-2F3E33E250F0}"/>
              </a:ext>
            </a:extLst>
          </p:cNvPr>
          <p:cNvSpPr/>
          <p:nvPr/>
        </p:nvSpPr>
        <p:spPr>
          <a:xfrm rot="20210023">
            <a:off x="5034887" y="2711730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DD936A2-4B1B-4825-8FC5-B484D5EFEADA}"/>
              </a:ext>
            </a:extLst>
          </p:cNvPr>
          <p:cNvSpPr/>
          <p:nvPr/>
        </p:nvSpPr>
        <p:spPr>
          <a:xfrm rot="1799827">
            <a:off x="5035330" y="301739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E1DED4-D3C9-44A0-AE8A-BC8BE30097AE}"/>
              </a:ext>
            </a:extLst>
          </p:cNvPr>
          <p:cNvSpPr/>
          <p:nvPr/>
        </p:nvSpPr>
        <p:spPr>
          <a:xfrm>
            <a:off x="6004729" y="2566364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기간 재설정</a:t>
            </a: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7CEB0D3E-1EBA-4A48-B34D-84430239F944}"/>
              </a:ext>
            </a:extLst>
          </p:cNvPr>
          <p:cNvSpPr/>
          <p:nvPr/>
        </p:nvSpPr>
        <p:spPr>
          <a:xfrm>
            <a:off x="5866216" y="2672895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F17CE7-09B9-4568-9EB2-B4B0AEC5A419}"/>
              </a:ext>
            </a:extLst>
          </p:cNvPr>
          <p:cNvSpPr/>
          <p:nvPr/>
        </p:nvSpPr>
        <p:spPr>
          <a:xfrm>
            <a:off x="6004729" y="2937563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인원 </a:t>
            </a:r>
            <a:r>
              <a:rPr lang="en-US" altLang="ko-KR" sz="500" b="1" dirty="0"/>
              <a:t>Data </a:t>
            </a:r>
            <a:r>
              <a:rPr lang="ko-KR" altLang="en-US" sz="500" b="1" dirty="0"/>
              <a:t>제거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673BC22-0E89-44FF-9D28-56C0C073FE52}"/>
              </a:ext>
            </a:extLst>
          </p:cNvPr>
          <p:cNvSpPr/>
          <p:nvPr/>
        </p:nvSpPr>
        <p:spPr>
          <a:xfrm>
            <a:off x="5866216" y="3044094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301337-81A3-4235-A0A9-6F96E53C3C7F}"/>
              </a:ext>
            </a:extLst>
          </p:cNvPr>
          <p:cNvSpPr/>
          <p:nvPr/>
        </p:nvSpPr>
        <p:spPr>
          <a:xfrm>
            <a:off x="1847709" y="5237507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외부자 </a:t>
            </a:r>
            <a:r>
              <a:rPr lang="en-US" altLang="ko-KR" sz="500" b="1" dirty="0"/>
              <a:t>DB </a:t>
            </a:r>
            <a:r>
              <a:rPr lang="ko-KR" altLang="en-US" sz="500" b="1" dirty="0"/>
              <a:t>로드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2E9999F-1752-49E7-B047-99E46CE44E26}"/>
              </a:ext>
            </a:extLst>
          </p:cNvPr>
          <p:cNvSpPr/>
          <p:nvPr/>
        </p:nvSpPr>
        <p:spPr>
          <a:xfrm>
            <a:off x="1716496" y="5344038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64AE90-0DFA-4014-AFE0-710B5EA75086}"/>
              </a:ext>
            </a:extLst>
          </p:cNvPr>
          <p:cNvSpPr/>
          <p:nvPr/>
        </p:nvSpPr>
        <p:spPr>
          <a:xfrm>
            <a:off x="2677725" y="5233570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외부인원 출력</a:t>
            </a:r>
            <a:endParaRPr lang="en-US" altLang="ko-KR" sz="500" b="1" dirty="0"/>
          </a:p>
          <a:p>
            <a:pPr algn="ctr"/>
            <a:r>
              <a:rPr lang="en-US" altLang="ko-KR" sz="500" b="1" dirty="0"/>
              <a:t>(</a:t>
            </a:r>
            <a:r>
              <a:rPr lang="ko-KR" altLang="en-US" sz="500" b="1" dirty="0"/>
              <a:t>리스트 방식</a:t>
            </a:r>
            <a:r>
              <a:rPr lang="en-US" altLang="ko-KR" sz="500" b="1" dirty="0"/>
              <a:t>)</a:t>
            </a:r>
            <a:endParaRPr lang="ko-KR" altLang="en-US" sz="500" b="1" dirty="0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EBBC526-AD76-4C2C-BA59-22CFA513AB53}"/>
              </a:ext>
            </a:extLst>
          </p:cNvPr>
          <p:cNvSpPr/>
          <p:nvPr/>
        </p:nvSpPr>
        <p:spPr>
          <a:xfrm>
            <a:off x="2546512" y="5344038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8A3791-4F6A-4955-BE65-1CF2F7A6EFD6}"/>
              </a:ext>
            </a:extLst>
          </p:cNvPr>
          <p:cNvSpPr txBox="1"/>
          <p:nvPr/>
        </p:nvSpPr>
        <p:spPr>
          <a:xfrm>
            <a:off x="2618159" y="5490232"/>
            <a:ext cx="11102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출입 일시 순 정렬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0BCA61B-668D-487A-9F9F-FEB31F065F29}"/>
              </a:ext>
            </a:extLst>
          </p:cNvPr>
          <p:cNvSpPr/>
          <p:nvPr/>
        </p:nvSpPr>
        <p:spPr>
          <a:xfrm>
            <a:off x="3507741" y="5233569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리스트 우측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이미지 출력</a:t>
            </a:r>
            <a:endParaRPr lang="en-US" altLang="ko-KR" sz="500" b="1" dirty="0"/>
          </a:p>
          <a:p>
            <a:pPr algn="ctr"/>
            <a:r>
              <a:rPr lang="en-US" altLang="ko-KR" sz="400" b="1" dirty="0"/>
              <a:t>(</a:t>
            </a:r>
            <a:r>
              <a:rPr lang="ko-KR" altLang="en-US" sz="400" b="1" dirty="0"/>
              <a:t>유효인원 순 정렬</a:t>
            </a:r>
            <a:r>
              <a:rPr lang="en-US" altLang="ko-KR" sz="400" b="1" dirty="0"/>
              <a:t>)</a:t>
            </a:r>
            <a:endParaRPr lang="ko-KR" altLang="en-US" sz="400" b="1" dirty="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267E7EDD-5779-43CE-87FD-D3B40DFF908E}"/>
              </a:ext>
            </a:extLst>
          </p:cNvPr>
          <p:cNvSpPr/>
          <p:nvPr/>
        </p:nvSpPr>
        <p:spPr>
          <a:xfrm>
            <a:off x="3376528" y="5344038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A6BE22-AF1C-4CBE-9D60-E68EB9ED6C4F}"/>
              </a:ext>
            </a:extLst>
          </p:cNvPr>
          <p:cNvSpPr/>
          <p:nvPr/>
        </p:nvSpPr>
        <p:spPr>
          <a:xfrm>
            <a:off x="4337755" y="5233569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상세 정보 클릭</a:t>
            </a:r>
            <a:endParaRPr lang="ko-KR" altLang="en-US" sz="400" b="1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0700597-B724-4004-AA2D-93093437F27F}"/>
              </a:ext>
            </a:extLst>
          </p:cNvPr>
          <p:cNvSpPr/>
          <p:nvPr/>
        </p:nvSpPr>
        <p:spPr>
          <a:xfrm>
            <a:off x="4206544" y="5344038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B6EAE9-13FC-4417-B246-227D3EA82595}"/>
              </a:ext>
            </a:extLst>
          </p:cNvPr>
          <p:cNvSpPr/>
          <p:nvPr/>
        </p:nvSpPr>
        <p:spPr>
          <a:xfrm>
            <a:off x="5190275" y="5053484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 인원 확인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버튼 클릭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F19BF71-B2C0-4486-822D-98B9F6295059}"/>
              </a:ext>
            </a:extLst>
          </p:cNvPr>
          <p:cNvSpPr/>
          <p:nvPr/>
        </p:nvSpPr>
        <p:spPr>
          <a:xfrm>
            <a:off x="5190275" y="5424564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제거 버튼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220033A6-EF80-480D-8209-3B285FABCA2B}"/>
              </a:ext>
            </a:extLst>
          </p:cNvPr>
          <p:cNvSpPr/>
          <p:nvPr/>
        </p:nvSpPr>
        <p:spPr>
          <a:xfrm rot="20210023">
            <a:off x="5058377" y="519505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4954DF68-597D-48D1-9BB2-9EBB43B105CF}"/>
              </a:ext>
            </a:extLst>
          </p:cNvPr>
          <p:cNvSpPr/>
          <p:nvPr/>
        </p:nvSpPr>
        <p:spPr>
          <a:xfrm rot="1799827">
            <a:off x="5058820" y="5500712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C72481B-39B5-43FE-88AB-0BC09639278A}"/>
              </a:ext>
            </a:extLst>
          </p:cNvPr>
          <p:cNvSpPr/>
          <p:nvPr/>
        </p:nvSpPr>
        <p:spPr>
          <a:xfrm>
            <a:off x="6016669" y="5424564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해당 </a:t>
            </a:r>
            <a:r>
              <a:rPr lang="en-US" altLang="ko-KR" sz="500" b="1" dirty="0"/>
              <a:t>Data </a:t>
            </a:r>
            <a:r>
              <a:rPr lang="ko-KR" altLang="en-US" sz="500" b="1" dirty="0"/>
              <a:t>제거</a:t>
            </a: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2A07BBF4-7463-41C5-9175-AF4D8EBDC91D}"/>
              </a:ext>
            </a:extLst>
          </p:cNvPr>
          <p:cNvSpPr/>
          <p:nvPr/>
        </p:nvSpPr>
        <p:spPr>
          <a:xfrm>
            <a:off x="5885310" y="5528110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0AD3EF-D7F7-4CAC-99B8-A3F2098C26DF}"/>
              </a:ext>
            </a:extLst>
          </p:cNvPr>
          <p:cNvSpPr/>
          <p:nvPr/>
        </p:nvSpPr>
        <p:spPr>
          <a:xfrm>
            <a:off x="6014361" y="5048918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내부자 </a:t>
            </a:r>
            <a:r>
              <a:rPr lang="en-US" altLang="ko-KR" sz="500" b="1" dirty="0"/>
              <a:t>DB </a:t>
            </a:r>
            <a:r>
              <a:rPr lang="ko-KR" altLang="en-US" sz="500" b="1" dirty="0"/>
              <a:t>로드</a:t>
            </a:r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FE505975-E0FC-4626-B938-BCB4C954DCD6}"/>
              </a:ext>
            </a:extLst>
          </p:cNvPr>
          <p:cNvSpPr/>
          <p:nvPr/>
        </p:nvSpPr>
        <p:spPr>
          <a:xfrm>
            <a:off x="5884655" y="5175628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8FD6551-4872-491D-A7AA-C14D3DCFC9E5}"/>
              </a:ext>
            </a:extLst>
          </p:cNvPr>
          <p:cNvSpPr/>
          <p:nvPr/>
        </p:nvSpPr>
        <p:spPr>
          <a:xfrm>
            <a:off x="6844122" y="5055518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내부인원 출력</a:t>
            </a:r>
            <a:endParaRPr lang="en-US" altLang="ko-KR" sz="500" b="1" dirty="0"/>
          </a:p>
          <a:p>
            <a:pPr algn="ctr"/>
            <a:r>
              <a:rPr lang="en-US" altLang="ko-KR" sz="500" b="1" dirty="0"/>
              <a:t>(</a:t>
            </a:r>
            <a:r>
              <a:rPr lang="ko-KR" altLang="en-US" sz="500" b="1" dirty="0"/>
              <a:t>리스트 방식</a:t>
            </a:r>
            <a:r>
              <a:rPr lang="en-US" altLang="ko-KR" sz="500" b="1" dirty="0"/>
              <a:t>)</a:t>
            </a:r>
            <a:endParaRPr lang="ko-KR" altLang="en-US" sz="500" b="1" dirty="0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4A60DC1A-47F6-4AE5-A0B8-776A7CBAB649}"/>
              </a:ext>
            </a:extLst>
          </p:cNvPr>
          <p:cNvSpPr/>
          <p:nvPr/>
        </p:nvSpPr>
        <p:spPr>
          <a:xfrm>
            <a:off x="6715877" y="5169275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A0DDFE-64E6-4E5E-B09D-BB9E1A196E1D}"/>
              </a:ext>
            </a:extLst>
          </p:cNvPr>
          <p:cNvSpPr/>
          <p:nvPr/>
        </p:nvSpPr>
        <p:spPr>
          <a:xfrm>
            <a:off x="7662533" y="505500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인원 선택</a:t>
            </a:r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DC6C36EC-EE18-4911-9CD7-1D061883672D}"/>
              </a:ext>
            </a:extLst>
          </p:cNvPr>
          <p:cNvSpPr/>
          <p:nvPr/>
        </p:nvSpPr>
        <p:spPr>
          <a:xfrm>
            <a:off x="7539282" y="5165983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D976EC-601D-488E-BD02-675AD7E01A61}"/>
              </a:ext>
            </a:extLst>
          </p:cNvPr>
          <p:cNvSpPr/>
          <p:nvPr/>
        </p:nvSpPr>
        <p:spPr>
          <a:xfrm>
            <a:off x="9310705" y="5056528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캡처 매니저 실행</a:t>
            </a:r>
            <a:endParaRPr lang="en-US" altLang="ko-KR" sz="500" b="1" dirty="0"/>
          </a:p>
          <a:p>
            <a:pPr algn="ctr"/>
            <a:r>
              <a:rPr lang="en-US" altLang="ko-KR" sz="400" b="1" dirty="0"/>
              <a:t>RGB JPG </a:t>
            </a:r>
            <a:r>
              <a:rPr lang="ko-KR" altLang="en-US" sz="400" b="1" dirty="0"/>
              <a:t>파일 생성</a:t>
            </a:r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9C6D0B06-ADBC-423E-970A-3F94F15ADF10}"/>
              </a:ext>
            </a:extLst>
          </p:cNvPr>
          <p:cNvSpPr/>
          <p:nvPr/>
        </p:nvSpPr>
        <p:spPr>
          <a:xfrm>
            <a:off x="8358371" y="5165984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6B3F01-645C-45BC-B451-371631053ADD}"/>
              </a:ext>
            </a:extLst>
          </p:cNvPr>
          <p:cNvSpPr txBox="1"/>
          <p:nvPr/>
        </p:nvSpPr>
        <p:spPr>
          <a:xfrm>
            <a:off x="9240543" y="5312668"/>
            <a:ext cx="67950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/>
              <a:t>◆ RGB</a:t>
            </a:r>
            <a:r>
              <a:rPr lang="ko-KR" altLang="en-US" sz="400" dirty="0"/>
              <a:t> </a:t>
            </a:r>
            <a:r>
              <a:rPr lang="en-US" altLang="ko-KR" sz="400" dirty="0"/>
              <a:t>JPG </a:t>
            </a:r>
            <a:r>
              <a:rPr lang="ko-KR" altLang="en-US" sz="400" dirty="0"/>
              <a:t>파일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FD1823F-581B-432B-8584-B2F6157E3EFA}"/>
              </a:ext>
            </a:extLst>
          </p:cNvPr>
          <p:cNvSpPr/>
          <p:nvPr/>
        </p:nvSpPr>
        <p:spPr>
          <a:xfrm>
            <a:off x="8486619" y="5058050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추가 얼굴 등록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버튼 클릭</a:t>
            </a: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C35028D-DCB9-4CDB-8A69-04C08615EF2B}"/>
              </a:ext>
            </a:extLst>
          </p:cNvPr>
          <p:cNvSpPr/>
          <p:nvPr/>
        </p:nvSpPr>
        <p:spPr>
          <a:xfrm>
            <a:off x="9182457" y="5165984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DCD2831-CD39-4865-813F-0C39DF3C17B8}"/>
              </a:ext>
            </a:extLst>
          </p:cNvPr>
          <p:cNvSpPr/>
          <p:nvPr/>
        </p:nvSpPr>
        <p:spPr>
          <a:xfrm>
            <a:off x="10134791" y="5051962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상기 데이터들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내부 </a:t>
            </a:r>
            <a:r>
              <a:rPr lang="en-US" altLang="ko-KR" sz="500" b="1" dirty="0"/>
              <a:t>DB </a:t>
            </a:r>
            <a:r>
              <a:rPr lang="ko-KR" altLang="en-US" sz="500" b="1" dirty="0"/>
              <a:t>전송</a:t>
            </a: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EC24B0A-A3C5-4438-9756-BD519F7D9C09}"/>
              </a:ext>
            </a:extLst>
          </p:cNvPr>
          <p:cNvSpPr/>
          <p:nvPr/>
        </p:nvSpPr>
        <p:spPr>
          <a:xfrm>
            <a:off x="10006543" y="5165373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6BF3EF4-E9B5-49A4-A516-6709E5B3710E}"/>
              </a:ext>
            </a:extLst>
          </p:cNvPr>
          <p:cNvSpPr/>
          <p:nvPr/>
        </p:nvSpPr>
        <p:spPr>
          <a:xfrm>
            <a:off x="10958877" y="5059572"/>
            <a:ext cx="464774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추가 완료 출력</a:t>
            </a:r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54105453-DBAE-42E6-8E38-68116A25FAF4}"/>
              </a:ext>
            </a:extLst>
          </p:cNvPr>
          <p:cNvSpPr/>
          <p:nvPr/>
        </p:nvSpPr>
        <p:spPr>
          <a:xfrm>
            <a:off x="10830629" y="5165984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F54E440-0DA3-4940-829C-15EF416C56D3}"/>
              </a:ext>
            </a:extLst>
          </p:cNvPr>
          <p:cNvSpPr/>
          <p:nvPr/>
        </p:nvSpPr>
        <p:spPr>
          <a:xfrm>
            <a:off x="11579010" y="5056528"/>
            <a:ext cx="464774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모듈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리셋</a:t>
            </a: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6258BE38-319E-4616-9625-D2BF0E238C9C}"/>
              </a:ext>
            </a:extLst>
          </p:cNvPr>
          <p:cNvSpPr/>
          <p:nvPr/>
        </p:nvSpPr>
        <p:spPr>
          <a:xfrm>
            <a:off x="11439978" y="5165984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4748B53-DB82-4F59-9526-791F66D21582}"/>
              </a:ext>
            </a:extLst>
          </p:cNvPr>
          <p:cNvSpPr/>
          <p:nvPr/>
        </p:nvSpPr>
        <p:spPr>
          <a:xfrm>
            <a:off x="6842673" y="2758869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모듈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리셋</a:t>
            </a:r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C00E6D79-848F-44D0-91F4-F108B3E68B30}"/>
              </a:ext>
            </a:extLst>
          </p:cNvPr>
          <p:cNvSpPr/>
          <p:nvPr/>
        </p:nvSpPr>
        <p:spPr>
          <a:xfrm>
            <a:off x="6708595" y="2861986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55D2F90-741D-49EC-81FF-C5D9F6F17B23}"/>
              </a:ext>
            </a:extLst>
          </p:cNvPr>
          <p:cNvCxnSpPr>
            <a:cxnSpLocks/>
            <a:stCxn id="114" idx="2"/>
            <a:endCxn id="50" idx="0"/>
          </p:cNvCxnSpPr>
          <p:nvPr/>
        </p:nvCxnSpPr>
        <p:spPr>
          <a:xfrm flipH="1">
            <a:off x="2181475" y="557717"/>
            <a:ext cx="4157805" cy="21918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7FB5124-EE6C-467D-89D2-E8A305F9BD83}"/>
              </a:ext>
            </a:extLst>
          </p:cNvPr>
          <p:cNvCxnSpPr>
            <a:cxnSpLocks/>
            <a:stCxn id="85" idx="0"/>
            <a:endCxn id="50" idx="2"/>
          </p:cNvCxnSpPr>
          <p:nvPr/>
        </p:nvCxnSpPr>
        <p:spPr>
          <a:xfrm flipH="1" flipV="1">
            <a:off x="2181475" y="3034801"/>
            <a:ext cx="4172640" cy="20141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A0CB649-8DD7-4D9B-BFE2-A0484E911EEB}"/>
              </a:ext>
            </a:extLst>
          </p:cNvPr>
          <p:cNvSpPr/>
          <p:nvPr/>
        </p:nvSpPr>
        <p:spPr>
          <a:xfrm>
            <a:off x="11259956" y="1591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등록 모듈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52AAF37-8F36-42E2-99F7-464B92BC3DCA}"/>
              </a:ext>
            </a:extLst>
          </p:cNvPr>
          <p:cNvSpPr/>
          <p:nvPr/>
        </p:nvSpPr>
        <p:spPr>
          <a:xfrm>
            <a:off x="11259956" y="5320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연장 및 제거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모듈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6F56F15-FA1C-4304-923C-C50ED7E3CDBE}"/>
              </a:ext>
            </a:extLst>
          </p:cNvPr>
          <p:cNvSpPr/>
          <p:nvPr/>
        </p:nvSpPr>
        <p:spPr>
          <a:xfrm>
            <a:off x="11261477" y="9049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미등록 출입 관리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모듈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76F1AB-1E29-43E0-8BDA-0853640D2FD9}"/>
              </a:ext>
            </a:extLst>
          </p:cNvPr>
          <p:cNvSpPr/>
          <p:nvPr/>
        </p:nvSpPr>
        <p:spPr>
          <a:xfrm>
            <a:off x="11261477" y="12778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캡처 매니저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B56343-7F07-49EF-838F-E3D27D5B08CB}"/>
              </a:ext>
            </a:extLst>
          </p:cNvPr>
          <p:cNvSpPr/>
          <p:nvPr/>
        </p:nvSpPr>
        <p:spPr>
          <a:xfrm>
            <a:off x="11259956" y="16507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DB</a:t>
            </a:r>
            <a:r>
              <a:rPr lang="ko-KR" altLang="en-US" sz="500" b="1" dirty="0"/>
              <a:t> 매니저</a:t>
            </a:r>
          </a:p>
        </p:txBody>
      </p:sp>
      <p:sp>
        <p:nvSpPr>
          <p:cNvPr id="45" name="화살표: 아래로 구부러짐 44">
            <a:extLst>
              <a:ext uri="{FF2B5EF4-FFF2-40B4-BE49-F238E27FC236}">
                <a16:creationId xmlns:a16="http://schemas.microsoft.com/office/drawing/2014/main" id="{B51A3E8A-F566-49CD-A9D9-7F473540CE42}"/>
              </a:ext>
            </a:extLst>
          </p:cNvPr>
          <p:cNvSpPr/>
          <p:nvPr/>
        </p:nvSpPr>
        <p:spPr>
          <a:xfrm rot="10800000">
            <a:off x="2225539" y="630742"/>
            <a:ext cx="6633136" cy="338553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3F0CE3-3CF2-41A4-8882-F168B9DB8540}"/>
              </a:ext>
            </a:extLst>
          </p:cNvPr>
          <p:cNvSpPr/>
          <p:nvPr/>
        </p:nvSpPr>
        <p:spPr>
          <a:xfrm>
            <a:off x="11259956" y="20236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뷰 매니저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D27B7-DABE-4CC9-B9DD-8CDE932F4E2D}"/>
              </a:ext>
            </a:extLst>
          </p:cNvPr>
          <p:cNvSpPr/>
          <p:nvPr/>
        </p:nvSpPr>
        <p:spPr>
          <a:xfrm>
            <a:off x="5999526" y="272492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내부자 </a:t>
            </a:r>
            <a:r>
              <a:rPr lang="en-US" altLang="ko-KR" sz="500" b="1" dirty="0"/>
              <a:t>DB </a:t>
            </a:r>
            <a:r>
              <a:rPr lang="ko-KR" altLang="en-US" sz="500" b="1" dirty="0"/>
              <a:t>로드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FFBA6C1-EFD5-458E-9DC9-ACA2E8EE8D7E}"/>
              </a:ext>
            </a:extLst>
          </p:cNvPr>
          <p:cNvSpPr/>
          <p:nvPr/>
        </p:nvSpPr>
        <p:spPr>
          <a:xfrm>
            <a:off x="11259956" y="23965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외부인 분류기</a:t>
            </a:r>
          </a:p>
        </p:txBody>
      </p:sp>
    </p:spTree>
    <p:extLst>
      <p:ext uri="{BB962C8B-B14F-4D97-AF65-F5344CB8AC3E}">
        <p14:creationId xmlns:p14="http://schemas.microsoft.com/office/powerpoint/2010/main" val="34843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6FB6A9-FAAB-452A-B9AA-0A6A55FA225C}"/>
              </a:ext>
            </a:extLst>
          </p:cNvPr>
          <p:cNvSpPr/>
          <p:nvPr/>
        </p:nvSpPr>
        <p:spPr>
          <a:xfrm>
            <a:off x="11072553" y="0"/>
            <a:ext cx="1037457" cy="342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4D2CFC-525F-442C-B601-1584DF9AC083}"/>
              </a:ext>
            </a:extLst>
          </p:cNvPr>
          <p:cNvSpPr/>
          <p:nvPr/>
        </p:nvSpPr>
        <p:spPr>
          <a:xfrm>
            <a:off x="159773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캡쳐 매니저 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289B98-C4A0-4C35-9D6E-2FDBF750C82F}"/>
              </a:ext>
            </a:extLst>
          </p:cNvPr>
          <p:cNvSpPr/>
          <p:nvPr/>
        </p:nvSpPr>
        <p:spPr>
          <a:xfrm>
            <a:off x="1017935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카메라 로드</a:t>
            </a:r>
            <a:br>
              <a:rPr lang="en-US" altLang="ko-KR" sz="500" b="1" dirty="0"/>
            </a:br>
            <a:r>
              <a:rPr lang="en-US" altLang="ko-KR" sz="500" b="1" dirty="0"/>
              <a:t>*python lib</a:t>
            </a:r>
            <a:endParaRPr lang="ko-KR" altLang="en-US" sz="5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E9B375-16F5-43A4-A859-3BF6A7C6F857}"/>
              </a:ext>
            </a:extLst>
          </p:cNvPr>
          <p:cNvSpPr/>
          <p:nvPr/>
        </p:nvSpPr>
        <p:spPr>
          <a:xfrm>
            <a:off x="886480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3DC934-8DAD-47F5-B7E2-840076073244}"/>
              </a:ext>
            </a:extLst>
          </p:cNvPr>
          <p:cNvSpPr/>
          <p:nvPr/>
        </p:nvSpPr>
        <p:spPr>
          <a:xfrm>
            <a:off x="990464" y="2743732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외부 </a:t>
            </a:r>
            <a:r>
              <a:rPr lang="en-US" altLang="ko-KR" sz="500" b="1" dirty="0"/>
              <a:t>DB</a:t>
            </a:r>
          </a:p>
          <a:p>
            <a:pPr algn="ctr"/>
            <a:r>
              <a:rPr lang="en-US" altLang="ko-KR" sz="500" b="1" dirty="0"/>
              <a:t> </a:t>
            </a:r>
            <a:r>
              <a:rPr lang="ko-KR" altLang="en-US" sz="500" b="1" dirty="0"/>
              <a:t>체크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EAE2BE-5E78-4984-BB9C-D54FA846E140}"/>
              </a:ext>
            </a:extLst>
          </p:cNvPr>
          <p:cNvSpPr/>
          <p:nvPr/>
        </p:nvSpPr>
        <p:spPr>
          <a:xfrm>
            <a:off x="159773" y="523750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외부 분류기 로드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909AF64-7BEB-4209-B14D-E4CA7735D6FE}"/>
              </a:ext>
            </a:extLst>
          </p:cNvPr>
          <p:cNvSpPr/>
          <p:nvPr/>
        </p:nvSpPr>
        <p:spPr>
          <a:xfrm>
            <a:off x="861441" y="2854198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018818-3425-4984-B883-E16D48FA437E}"/>
              </a:ext>
            </a:extLst>
          </p:cNvPr>
          <p:cNvSpPr/>
          <p:nvPr/>
        </p:nvSpPr>
        <p:spPr>
          <a:xfrm>
            <a:off x="1848435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뷰 매니저에 영상 출력</a:t>
            </a:r>
            <a:r>
              <a:rPr lang="en-US" altLang="ko-KR" sz="500" b="1" dirty="0"/>
              <a:t>, </a:t>
            </a:r>
            <a:r>
              <a:rPr lang="ko-KR" altLang="en-US" sz="400" b="1" dirty="0"/>
              <a:t>그리기 도구로 얼굴 위치 표시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C5F5E-0001-4C51-9E33-B37B1FE2901D}"/>
              </a:ext>
            </a:extLst>
          </p:cNvPr>
          <p:cNvSpPr/>
          <p:nvPr/>
        </p:nvSpPr>
        <p:spPr>
          <a:xfrm flipH="1" flipV="1">
            <a:off x="855804" y="381399"/>
            <a:ext cx="75007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DD88B0-F200-4CEC-9DAD-BD451DA88E4F}"/>
              </a:ext>
            </a:extLst>
          </p:cNvPr>
          <p:cNvSpPr/>
          <p:nvPr/>
        </p:nvSpPr>
        <p:spPr>
          <a:xfrm>
            <a:off x="1716980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A1E899-6606-48B6-BCD0-C907002F12DD}"/>
              </a:ext>
            </a:extLst>
          </p:cNvPr>
          <p:cNvSpPr/>
          <p:nvPr/>
        </p:nvSpPr>
        <p:spPr>
          <a:xfrm>
            <a:off x="2678935" y="26164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얼굴 검출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매니저 실행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6B81B28-FBC5-4951-BFC8-78F172D6E7FA}"/>
              </a:ext>
            </a:extLst>
          </p:cNvPr>
          <p:cNvSpPr/>
          <p:nvPr/>
        </p:nvSpPr>
        <p:spPr>
          <a:xfrm>
            <a:off x="2544857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77DD4-2EC6-4E9D-B0DE-98A02D80E6DA}"/>
              </a:ext>
            </a:extLst>
          </p:cNvPr>
          <p:cNvSpPr/>
          <p:nvPr/>
        </p:nvSpPr>
        <p:spPr>
          <a:xfrm>
            <a:off x="3509435" y="70814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1</a:t>
            </a:r>
            <a:r>
              <a:rPr lang="ko-KR" altLang="en-US" sz="500" b="1" dirty="0"/>
              <a:t>개 </a:t>
            </a:r>
            <a:r>
              <a:rPr lang="en-US" altLang="ko-KR" sz="500" b="1" dirty="0"/>
              <a:t>- </a:t>
            </a:r>
            <a:r>
              <a:rPr lang="ko-KR" altLang="en-US" sz="500" b="1" dirty="0"/>
              <a:t>캡쳐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A6B0E0-9DA8-418E-A400-8F0D95E2F614}"/>
              </a:ext>
            </a:extLst>
          </p:cNvPr>
          <p:cNvSpPr/>
          <p:nvPr/>
        </p:nvSpPr>
        <p:spPr>
          <a:xfrm>
            <a:off x="3509435" y="445693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2</a:t>
            </a:r>
            <a:r>
              <a:rPr lang="ko-KR" altLang="en-US" sz="500" b="1" dirty="0"/>
              <a:t>개 이상</a:t>
            </a:r>
            <a:endParaRPr lang="en-US" altLang="ko-KR" sz="500" b="1" dirty="0"/>
          </a:p>
          <a:p>
            <a:pPr algn="ctr"/>
            <a:r>
              <a:rPr lang="en-US" altLang="ko-KR" sz="500" b="1" dirty="0"/>
              <a:t>-&gt; 3</a:t>
            </a:r>
            <a:r>
              <a:rPr lang="ko-KR" altLang="en-US" sz="500" b="1" dirty="0"/>
              <a:t>초 정지</a:t>
            </a:r>
            <a:r>
              <a:rPr lang="en-US" altLang="ko-KR" sz="500" b="1" dirty="0"/>
              <a:t>, </a:t>
            </a:r>
          </a:p>
          <a:p>
            <a:pPr algn="ctr"/>
            <a:r>
              <a:rPr lang="ko-KR" altLang="en-US" sz="500" b="1" dirty="0"/>
              <a:t>경고 후 재 촬영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EC3DF1-FEB2-4D6F-87C1-25A856279BF3}"/>
              </a:ext>
            </a:extLst>
          </p:cNvPr>
          <p:cNvSpPr/>
          <p:nvPr/>
        </p:nvSpPr>
        <p:spPr>
          <a:xfrm rot="20210023">
            <a:off x="3377537" y="216180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790B471-7B21-47CD-9780-088626F99F5D}"/>
              </a:ext>
            </a:extLst>
          </p:cNvPr>
          <p:cNvSpPr/>
          <p:nvPr/>
        </p:nvSpPr>
        <p:spPr>
          <a:xfrm rot="1799827">
            <a:off x="3377980" y="52184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BDE7D99-EEA3-45D3-B08B-C55E2468822B}"/>
              </a:ext>
            </a:extLst>
          </p:cNvPr>
          <p:cNvSpPr/>
          <p:nvPr/>
        </p:nvSpPr>
        <p:spPr>
          <a:xfrm>
            <a:off x="4206680" y="371845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0D2373-BE27-4A7B-9340-6F81047DC44C}"/>
              </a:ext>
            </a:extLst>
          </p:cNvPr>
          <p:cNvSpPr/>
          <p:nvPr/>
        </p:nvSpPr>
        <p:spPr>
          <a:xfrm>
            <a:off x="4345041" y="267730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캡쳐 된 이미지 로드</a:t>
            </a:r>
            <a:endParaRPr lang="en-US" altLang="ko-KR" sz="400" b="1" dirty="0"/>
          </a:p>
          <a:p>
            <a:pPr algn="ctr"/>
            <a:r>
              <a:rPr lang="ko-KR" altLang="en-US" sz="400" b="1" dirty="0"/>
              <a:t>재 촬영 여부 선택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39032A2-975C-4DAB-A241-510362F25DBD}"/>
              </a:ext>
            </a:extLst>
          </p:cNvPr>
          <p:cNvSpPr/>
          <p:nvPr/>
        </p:nvSpPr>
        <p:spPr>
          <a:xfrm>
            <a:off x="5044490" y="371845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4BC00-1154-49DD-837A-286A21A93BDC}"/>
              </a:ext>
            </a:extLst>
          </p:cNvPr>
          <p:cNvSpPr txBox="1"/>
          <p:nvPr/>
        </p:nvSpPr>
        <p:spPr>
          <a:xfrm>
            <a:off x="4268455" y="523669"/>
            <a:ext cx="67950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/>
              <a:t>◆ RGB</a:t>
            </a:r>
            <a:r>
              <a:rPr lang="ko-KR" altLang="en-US" sz="400" dirty="0"/>
              <a:t> </a:t>
            </a:r>
            <a:r>
              <a:rPr lang="en-US" altLang="ko-KR" sz="400" dirty="0"/>
              <a:t>JPG </a:t>
            </a:r>
            <a:r>
              <a:rPr lang="ko-KR" altLang="en-US" sz="400" dirty="0"/>
              <a:t>파일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28BA3-F73D-4A77-92DE-2D568B655F82}"/>
              </a:ext>
            </a:extLst>
          </p:cNvPr>
          <p:cNvSpPr/>
          <p:nvPr/>
        </p:nvSpPr>
        <p:spPr>
          <a:xfrm>
            <a:off x="5174837" y="265131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이미지 저장</a:t>
            </a:r>
            <a:endParaRPr lang="en-US" altLang="ko-KR" sz="500" b="1" dirty="0"/>
          </a:p>
          <a:p>
            <a:pPr algn="ctr"/>
            <a:r>
              <a:rPr lang="ko-KR" altLang="en-US" sz="400" b="1" dirty="0"/>
              <a:t>지정된 </a:t>
            </a:r>
            <a:r>
              <a:rPr lang="ko-KR" altLang="en-US" sz="400" b="1" dirty="0" err="1"/>
              <a:t>포멧</a:t>
            </a:r>
            <a:r>
              <a:rPr lang="en-US" altLang="ko-KR" sz="400" b="1" dirty="0"/>
              <a:t>, </a:t>
            </a:r>
            <a:r>
              <a:rPr lang="ko-KR" altLang="en-US" sz="400" b="1" dirty="0"/>
              <a:t>폴더 위치</a:t>
            </a:r>
            <a:r>
              <a:rPr lang="en-US" altLang="ko-KR" sz="400" b="1" dirty="0"/>
              <a:t>(</a:t>
            </a:r>
            <a:r>
              <a:rPr lang="en-US" altLang="ko-KR" sz="400" b="1" dirty="0" err="1"/>
              <a:t>yaml</a:t>
            </a:r>
            <a:r>
              <a:rPr lang="ko-KR" altLang="en-US" sz="400" b="1" dirty="0"/>
              <a:t>로 관리</a:t>
            </a:r>
            <a:r>
              <a:rPr lang="en-US" altLang="ko-KR" sz="400" b="1" dirty="0"/>
              <a:t>)</a:t>
            </a:r>
            <a:endParaRPr lang="ko-KR" altLang="en-US" sz="400" b="1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D9A4E9A-8154-49CF-BC8B-6167090D8522}"/>
              </a:ext>
            </a:extLst>
          </p:cNvPr>
          <p:cNvSpPr/>
          <p:nvPr/>
        </p:nvSpPr>
        <p:spPr>
          <a:xfrm>
            <a:off x="5872495" y="37355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449054-484E-4C1A-8AD6-CF119CD75FF2}"/>
              </a:ext>
            </a:extLst>
          </p:cNvPr>
          <p:cNvSpPr/>
          <p:nvPr/>
        </p:nvSpPr>
        <p:spPr>
          <a:xfrm>
            <a:off x="6829908" y="266409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등록 완료 출력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B543041-B704-449C-8CE5-F5339D1D8AA1}"/>
              </a:ext>
            </a:extLst>
          </p:cNvPr>
          <p:cNvSpPr/>
          <p:nvPr/>
        </p:nvSpPr>
        <p:spPr>
          <a:xfrm>
            <a:off x="6698896" y="3721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E861CB-AD60-4FCE-843B-FEFA35FFF7CE}"/>
              </a:ext>
            </a:extLst>
          </p:cNvPr>
          <p:cNvSpPr txBox="1"/>
          <p:nvPr/>
        </p:nvSpPr>
        <p:spPr>
          <a:xfrm>
            <a:off x="3299286" y="1123271"/>
            <a:ext cx="6795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YES</a:t>
            </a:r>
            <a:endParaRPr lang="ko-KR" altLang="en-US" sz="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D183C-F147-4875-96BC-DA505F97788B}"/>
              </a:ext>
            </a:extLst>
          </p:cNvPr>
          <p:cNvSpPr txBox="1"/>
          <p:nvPr/>
        </p:nvSpPr>
        <p:spPr>
          <a:xfrm>
            <a:off x="4962207" y="238466"/>
            <a:ext cx="6795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NO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24C2F5-27C4-4D67-BE2D-85F6389006B1}"/>
              </a:ext>
            </a:extLst>
          </p:cNvPr>
          <p:cNvSpPr/>
          <p:nvPr/>
        </p:nvSpPr>
        <p:spPr>
          <a:xfrm>
            <a:off x="1833455" y="2561048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</a:t>
            </a:r>
            <a:r>
              <a:rPr lang="en-US" altLang="ko-KR" sz="500" b="1" dirty="0"/>
              <a:t> DB </a:t>
            </a:r>
            <a:r>
              <a:rPr lang="ko-KR" altLang="en-US" sz="500" b="1" dirty="0"/>
              <a:t>로드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E9232E-7363-4389-9F87-E3AD4A62295C}"/>
              </a:ext>
            </a:extLst>
          </p:cNvPr>
          <p:cNvSpPr/>
          <p:nvPr/>
        </p:nvSpPr>
        <p:spPr>
          <a:xfrm>
            <a:off x="1833455" y="2935927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외부</a:t>
            </a:r>
            <a:r>
              <a:rPr lang="en-US" altLang="ko-KR" sz="500" b="1" dirty="0"/>
              <a:t> DB </a:t>
            </a:r>
            <a:r>
              <a:rPr lang="ko-KR" altLang="en-US" sz="500" b="1" dirty="0"/>
              <a:t>로드</a:t>
            </a: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86E64F2C-0DDA-4EAA-8A23-2F3E33E250F0}"/>
              </a:ext>
            </a:extLst>
          </p:cNvPr>
          <p:cNvSpPr/>
          <p:nvPr/>
        </p:nvSpPr>
        <p:spPr>
          <a:xfrm rot="20210023">
            <a:off x="1701557" y="2706414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DD936A2-4B1B-4825-8FC5-B484D5EFEADA}"/>
              </a:ext>
            </a:extLst>
          </p:cNvPr>
          <p:cNvSpPr/>
          <p:nvPr/>
        </p:nvSpPr>
        <p:spPr>
          <a:xfrm rot="1799827">
            <a:off x="1702000" y="3012075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E1DED4-D3C9-44A0-AE8A-BC8BE30097AE}"/>
              </a:ext>
            </a:extLst>
          </p:cNvPr>
          <p:cNvSpPr/>
          <p:nvPr/>
        </p:nvSpPr>
        <p:spPr>
          <a:xfrm>
            <a:off x="2671399" y="2561048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 인원 </a:t>
            </a:r>
            <a:r>
              <a:rPr lang="en-US" altLang="ko-KR" sz="500" b="1" dirty="0"/>
              <a:t>List</a:t>
            </a:r>
          </a:p>
          <a:p>
            <a:pPr algn="ctr"/>
            <a:r>
              <a:rPr lang="ko-KR" altLang="en-US" sz="500" b="1" dirty="0"/>
              <a:t>유효기간 순 정렬</a:t>
            </a:r>
            <a:endParaRPr lang="en-US" altLang="ko-KR" sz="500" b="1" dirty="0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7CEB0D3E-1EBA-4A48-B34D-84430239F944}"/>
              </a:ext>
            </a:extLst>
          </p:cNvPr>
          <p:cNvSpPr/>
          <p:nvPr/>
        </p:nvSpPr>
        <p:spPr>
          <a:xfrm>
            <a:off x="2532886" y="2667579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F17CE7-09B9-4568-9EB2-B4B0AEC5A419}"/>
              </a:ext>
            </a:extLst>
          </p:cNvPr>
          <p:cNvSpPr/>
          <p:nvPr/>
        </p:nvSpPr>
        <p:spPr>
          <a:xfrm>
            <a:off x="2671399" y="2932247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외부인 출입</a:t>
            </a:r>
            <a:r>
              <a:rPr lang="en-US" altLang="ko-KR" sz="500" b="1" dirty="0"/>
              <a:t> List</a:t>
            </a:r>
          </a:p>
          <a:p>
            <a:pPr algn="ctr"/>
            <a:r>
              <a:rPr lang="ko-KR" altLang="en-US" sz="500" b="1" dirty="0"/>
              <a:t>출입일시 순 정렬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673BC22-0E89-44FF-9D28-56C0C073FE52}"/>
              </a:ext>
            </a:extLst>
          </p:cNvPr>
          <p:cNvSpPr/>
          <p:nvPr/>
        </p:nvSpPr>
        <p:spPr>
          <a:xfrm>
            <a:off x="2532886" y="3038778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301337-81A3-4235-A0A9-6F96E53C3C7F}"/>
              </a:ext>
            </a:extLst>
          </p:cNvPr>
          <p:cNvSpPr/>
          <p:nvPr/>
        </p:nvSpPr>
        <p:spPr>
          <a:xfrm>
            <a:off x="989789" y="523750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2E9999F-1752-49E7-B047-99E46CE44E26}"/>
              </a:ext>
            </a:extLst>
          </p:cNvPr>
          <p:cNvSpPr/>
          <p:nvPr/>
        </p:nvSpPr>
        <p:spPr>
          <a:xfrm>
            <a:off x="858576" y="534403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64AE90-0DFA-4014-AFE0-710B5EA75086}"/>
              </a:ext>
            </a:extLst>
          </p:cNvPr>
          <p:cNvSpPr/>
          <p:nvPr/>
        </p:nvSpPr>
        <p:spPr>
          <a:xfrm>
            <a:off x="1819805" y="5233569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EBBC526-AD76-4C2C-BA59-22CFA513AB53}"/>
              </a:ext>
            </a:extLst>
          </p:cNvPr>
          <p:cNvSpPr/>
          <p:nvPr/>
        </p:nvSpPr>
        <p:spPr>
          <a:xfrm>
            <a:off x="1688592" y="534403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8A3791-4F6A-4955-BE65-1CF2F7A6EFD6}"/>
              </a:ext>
            </a:extLst>
          </p:cNvPr>
          <p:cNvSpPr txBox="1"/>
          <p:nvPr/>
        </p:nvSpPr>
        <p:spPr>
          <a:xfrm>
            <a:off x="1760239" y="5490231"/>
            <a:ext cx="11102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출입 일시 순 정렬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0BCA61B-668D-487A-9F9F-FEB31F065F29}"/>
              </a:ext>
            </a:extLst>
          </p:cNvPr>
          <p:cNvSpPr/>
          <p:nvPr/>
        </p:nvSpPr>
        <p:spPr>
          <a:xfrm>
            <a:off x="2649821" y="5233568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267E7EDD-5779-43CE-87FD-D3B40DFF908E}"/>
              </a:ext>
            </a:extLst>
          </p:cNvPr>
          <p:cNvSpPr/>
          <p:nvPr/>
        </p:nvSpPr>
        <p:spPr>
          <a:xfrm>
            <a:off x="2518608" y="534403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A6BE22-AF1C-4CBE-9D60-E68EB9ED6C4F}"/>
              </a:ext>
            </a:extLst>
          </p:cNvPr>
          <p:cNvSpPr/>
          <p:nvPr/>
        </p:nvSpPr>
        <p:spPr>
          <a:xfrm>
            <a:off x="3479835" y="5233568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0700597-B724-4004-AA2D-93093437F27F}"/>
              </a:ext>
            </a:extLst>
          </p:cNvPr>
          <p:cNvSpPr/>
          <p:nvPr/>
        </p:nvSpPr>
        <p:spPr>
          <a:xfrm>
            <a:off x="3348624" y="534403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B6EAE9-13FC-4417-B246-227D3EA82595}"/>
              </a:ext>
            </a:extLst>
          </p:cNvPr>
          <p:cNvSpPr/>
          <p:nvPr/>
        </p:nvSpPr>
        <p:spPr>
          <a:xfrm>
            <a:off x="4332355" y="5053483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F19BF71-B2C0-4486-822D-98B9F6295059}"/>
              </a:ext>
            </a:extLst>
          </p:cNvPr>
          <p:cNvSpPr/>
          <p:nvPr/>
        </p:nvSpPr>
        <p:spPr>
          <a:xfrm>
            <a:off x="4332355" y="5424563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220033A6-EF80-480D-8209-3B285FABCA2B}"/>
              </a:ext>
            </a:extLst>
          </p:cNvPr>
          <p:cNvSpPr/>
          <p:nvPr/>
        </p:nvSpPr>
        <p:spPr>
          <a:xfrm rot="20210023">
            <a:off x="4200457" y="5195050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4954DF68-597D-48D1-9BB2-9EBB43B105CF}"/>
              </a:ext>
            </a:extLst>
          </p:cNvPr>
          <p:cNvSpPr/>
          <p:nvPr/>
        </p:nvSpPr>
        <p:spPr>
          <a:xfrm rot="1799827">
            <a:off x="4200900" y="5500711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C72481B-39B5-43FE-88AB-0BC09639278A}"/>
              </a:ext>
            </a:extLst>
          </p:cNvPr>
          <p:cNvSpPr/>
          <p:nvPr/>
        </p:nvSpPr>
        <p:spPr>
          <a:xfrm>
            <a:off x="5158749" y="5424563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해당 </a:t>
            </a:r>
            <a:r>
              <a:rPr lang="en-US" altLang="ko-KR" sz="500" b="1" dirty="0"/>
              <a:t>Data </a:t>
            </a:r>
            <a:r>
              <a:rPr lang="ko-KR" altLang="en-US" sz="500" b="1" dirty="0"/>
              <a:t>제거</a:t>
            </a: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2A07BBF4-7463-41C5-9175-AF4D8EBDC91D}"/>
              </a:ext>
            </a:extLst>
          </p:cNvPr>
          <p:cNvSpPr/>
          <p:nvPr/>
        </p:nvSpPr>
        <p:spPr>
          <a:xfrm>
            <a:off x="5027390" y="5528109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0AD3EF-D7F7-4CAC-99B8-A3F2098C26DF}"/>
              </a:ext>
            </a:extLst>
          </p:cNvPr>
          <p:cNvSpPr/>
          <p:nvPr/>
        </p:nvSpPr>
        <p:spPr>
          <a:xfrm>
            <a:off x="5156441" y="5048917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내부자 </a:t>
            </a:r>
            <a:r>
              <a:rPr lang="en-US" altLang="ko-KR" sz="500" b="1" dirty="0"/>
              <a:t>DB </a:t>
            </a:r>
            <a:r>
              <a:rPr lang="ko-KR" altLang="en-US" sz="500" b="1" dirty="0"/>
              <a:t>로드</a:t>
            </a:r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FE505975-E0FC-4626-B938-BCB4C954DCD6}"/>
              </a:ext>
            </a:extLst>
          </p:cNvPr>
          <p:cNvSpPr/>
          <p:nvPr/>
        </p:nvSpPr>
        <p:spPr>
          <a:xfrm>
            <a:off x="5026735" y="5175627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8FD6551-4872-491D-A7AA-C14D3DCFC9E5}"/>
              </a:ext>
            </a:extLst>
          </p:cNvPr>
          <p:cNvSpPr/>
          <p:nvPr/>
        </p:nvSpPr>
        <p:spPr>
          <a:xfrm>
            <a:off x="5986202" y="5055517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내부인원 출력</a:t>
            </a:r>
            <a:endParaRPr lang="en-US" altLang="ko-KR" sz="500" b="1" dirty="0"/>
          </a:p>
          <a:p>
            <a:pPr algn="ctr"/>
            <a:r>
              <a:rPr lang="en-US" altLang="ko-KR" sz="500" b="1" dirty="0"/>
              <a:t>(</a:t>
            </a:r>
            <a:r>
              <a:rPr lang="ko-KR" altLang="en-US" sz="500" b="1" dirty="0"/>
              <a:t>리스트 방식</a:t>
            </a:r>
            <a:r>
              <a:rPr lang="en-US" altLang="ko-KR" sz="500" b="1" dirty="0"/>
              <a:t>)</a:t>
            </a:r>
            <a:endParaRPr lang="ko-KR" altLang="en-US" sz="500" b="1" dirty="0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4A60DC1A-47F6-4AE5-A0B8-776A7CBAB649}"/>
              </a:ext>
            </a:extLst>
          </p:cNvPr>
          <p:cNvSpPr/>
          <p:nvPr/>
        </p:nvSpPr>
        <p:spPr>
          <a:xfrm>
            <a:off x="5857957" y="5169274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A0DDFE-64E6-4E5E-B09D-BB9E1A196E1D}"/>
              </a:ext>
            </a:extLst>
          </p:cNvPr>
          <p:cNvSpPr/>
          <p:nvPr/>
        </p:nvSpPr>
        <p:spPr>
          <a:xfrm>
            <a:off x="6804613" y="5055005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인원 선택</a:t>
            </a:r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DC6C36EC-EE18-4911-9CD7-1D061883672D}"/>
              </a:ext>
            </a:extLst>
          </p:cNvPr>
          <p:cNvSpPr/>
          <p:nvPr/>
        </p:nvSpPr>
        <p:spPr>
          <a:xfrm>
            <a:off x="6681362" y="5165982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D976EC-601D-488E-BD02-675AD7E01A61}"/>
              </a:ext>
            </a:extLst>
          </p:cNvPr>
          <p:cNvSpPr/>
          <p:nvPr/>
        </p:nvSpPr>
        <p:spPr>
          <a:xfrm>
            <a:off x="8452785" y="5056527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캡처 매니저 실행</a:t>
            </a:r>
            <a:endParaRPr lang="en-US" altLang="ko-KR" sz="500" b="1" dirty="0"/>
          </a:p>
          <a:p>
            <a:pPr algn="ctr"/>
            <a:r>
              <a:rPr lang="en-US" altLang="ko-KR" sz="400" b="1" dirty="0"/>
              <a:t>RGB JPG </a:t>
            </a:r>
            <a:r>
              <a:rPr lang="ko-KR" altLang="en-US" sz="400" b="1" dirty="0"/>
              <a:t>파일 생성</a:t>
            </a:r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9C6D0B06-ADBC-423E-970A-3F94F15ADF10}"/>
              </a:ext>
            </a:extLst>
          </p:cNvPr>
          <p:cNvSpPr/>
          <p:nvPr/>
        </p:nvSpPr>
        <p:spPr>
          <a:xfrm>
            <a:off x="7500451" y="5165983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6B3F01-645C-45BC-B451-371631053ADD}"/>
              </a:ext>
            </a:extLst>
          </p:cNvPr>
          <p:cNvSpPr txBox="1"/>
          <p:nvPr/>
        </p:nvSpPr>
        <p:spPr>
          <a:xfrm>
            <a:off x="8382623" y="5312667"/>
            <a:ext cx="67950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/>
              <a:t>◆ RGB</a:t>
            </a:r>
            <a:r>
              <a:rPr lang="ko-KR" altLang="en-US" sz="400" dirty="0"/>
              <a:t> </a:t>
            </a:r>
            <a:r>
              <a:rPr lang="en-US" altLang="ko-KR" sz="400" dirty="0"/>
              <a:t>JPG </a:t>
            </a:r>
            <a:r>
              <a:rPr lang="ko-KR" altLang="en-US" sz="400" dirty="0"/>
              <a:t>파일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FD1823F-581B-432B-8584-B2F6157E3EFA}"/>
              </a:ext>
            </a:extLst>
          </p:cNvPr>
          <p:cNvSpPr/>
          <p:nvPr/>
        </p:nvSpPr>
        <p:spPr>
          <a:xfrm>
            <a:off x="7628699" y="5058049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추가 얼굴 등록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버튼 클릭</a:t>
            </a: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C35028D-DCB9-4CDB-8A69-04C08615EF2B}"/>
              </a:ext>
            </a:extLst>
          </p:cNvPr>
          <p:cNvSpPr/>
          <p:nvPr/>
        </p:nvSpPr>
        <p:spPr>
          <a:xfrm>
            <a:off x="8324537" y="5165983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DCD2831-CD39-4865-813F-0C39DF3C17B8}"/>
              </a:ext>
            </a:extLst>
          </p:cNvPr>
          <p:cNvSpPr/>
          <p:nvPr/>
        </p:nvSpPr>
        <p:spPr>
          <a:xfrm>
            <a:off x="9276871" y="5051961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상기 데이터들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내부 </a:t>
            </a:r>
            <a:r>
              <a:rPr lang="en-US" altLang="ko-KR" sz="500" b="1" dirty="0"/>
              <a:t>DB </a:t>
            </a:r>
            <a:r>
              <a:rPr lang="ko-KR" altLang="en-US" sz="500" b="1" dirty="0"/>
              <a:t>전송</a:t>
            </a: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EC24B0A-A3C5-4438-9756-BD519F7D9C09}"/>
              </a:ext>
            </a:extLst>
          </p:cNvPr>
          <p:cNvSpPr/>
          <p:nvPr/>
        </p:nvSpPr>
        <p:spPr>
          <a:xfrm>
            <a:off x="9148623" y="5165372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6BF3EF4-E9B5-49A4-A516-6709E5B3710E}"/>
              </a:ext>
            </a:extLst>
          </p:cNvPr>
          <p:cNvSpPr/>
          <p:nvPr/>
        </p:nvSpPr>
        <p:spPr>
          <a:xfrm>
            <a:off x="10100957" y="5059571"/>
            <a:ext cx="464774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추가 완료 출력</a:t>
            </a:r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54105453-DBAE-42E6-8E38-68116A25FAF4}"/>
              </a:ext>
            </a:extLst>
          </p:cNvPr>
          <p:cNvSpPr/>
          <p:nvPr/>
        </p:nvSpPr>
        <p:spPr>
          <a:xfrm>
            <a:off x="9972709" y="5165983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F54E440-0DA3-4940-829C-15EF416C56D3}"/>
              </a:ext>
            </a:extLst>
          </p:cNvPr>
          <p:cNvSpPr/>
          <p:nvPr/>
        </p:nvSpPr>
        <p:spPr>
          <a:xfrm>
            <a:off x="10721090" y="5056527"/>
            <a:ext cx="464774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모듈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리셋</a:t>
            </a: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6258BE38-319E-4616-9625-D2BF0E238C9C}"/>
              </a:ext>
            </a:extLst>
          </p:cNvPr>
          <p:cNvSpPr/>
          <p:nvPr/>
        </p:nvSpPr>
        <p:spPr>
          <a:xfrm>
            <a:off x="10582058" y="5165983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A0CB649-8DD7-4D9B-BFE2-A0484E911EEB}"/>
              </a:ext>
            </a:extLst>
          </p:cNvPr>
          <p:cNvSpPr/>
          <p:nvPr/>
        </p:nvSpPr>
        <p:spPr>
          <a:xfrm>
            <a:off x="11259956" y="1591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등록 모듈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52AAF37-8F36-42E2-99F7-464B92BC3DCA}"/>
              </a:ext>
            </a:extLst>
          </p:cNvPr>
          <p:cNvSpPr/>
          <p:nvPr/>
        </p:nvSpPr>
        <p:spPr>
          <a:xfrm>
            <a:off x="11259956" y="5320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연장 및 제거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모듈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6F56F15-FA1C-4304-923C-C50ED7E3CDBE}"/>
              </a:ext>
            </a:extLst>
          </p:cNvPr>
          <p:cNvSpPr/>
          <p:nvPr/>
        </p:nvSpPr>
        <p:spPr>
          <a:xfrm>
            <a:off x="11261477" y="9049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미등록 출입 관리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모듈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76F1AB-1E29-43E0-8BDA-0853640D2FD9}"/>
              </a:ext>
            </a:extLst>
          </p:cNvPr>
          <p:cNvSpPr/>
          <p:nvPr/>
        </p:nvSpPr>
        <p:spPr>
          <a:xfrm>
            <a:off x="11261477" y="12778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캡처 매니저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B56343-7F07-49EF-838F-E3D27D5B08CB}"/>
              </a:ext>
            </a:extLst>
          </p:cNvPr>
          <p:cNvSpPr/>
          <p:nvPr/>
        </p:nvSpPr>
        <p:spPr>
          <a:xfrm>
            <a:off x="11259956" y="16507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DB</a:t>
            </a:r>
            <a:r>
              <a:rPr lang="ko-KR" altLang="en-US" sz="500" b="1" dirty="0"/>
              <a:t> 매니저</a:t>
            </a:r>
          </a:p>
        </p:txBody>
      </p:sp>
      <p:sp>
        <p:nvSpPr>
          <p:cNvPr id="45" name="화살표: 아래로 구부러짐 44">
            <a:extLst>
              <a:ext uri="{FF2B5EF4-FFF2-40B4-BE49-F238E27FC236}">
                <a16:creationId xmlns:a16="http://schemas.microsoft.com/office/drawing/2014/main" id="{B51A3E8A-F566-49CD-A9D9-7F473540CE42}"/>
              </a:ext>
            </a:extLst>
          </p:cNvPr>
          <p:cNvSpPr/>
          <p:nvPr/>
        </p:nvSpPr>
        <p:spPr>
          <a:xfrm rot="10800000">
            <a:off x="2203017" y="761453"/>
            <a:ext cx="1733436" cy="276864"/>
          </a:xfrm>
          <a:prstGeom prst="curvedDownArrow">
            <a:avLst>
              <a:gd name="adj1" fmla="val 25000"/>
              <a:gd name="adj2" fmla="val 50000"/>
              <a:gd name="adj3" fmla="val 95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3F0CE3-3CF2-41A4-8882-F168B9DB8540}"/>
              </a:ext>
            </a:extLst>
          </p:cNvPr>
          <p:cNvSpPr/>
          <p:nvPr/>
        </p:nvSpPr>
        <p:spPr>
          <a:xfrm>
            <a:off x="11259956" y="2023656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뷰 매니저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D27B7-DABE-4CC9-B9DD-8CDE932F4E2D}"/>
              </a:ext>
            </a:extLst>
          </p:cNvPr>
          <p:cNvSpPr/>
          <p:nvPr/>
        </p:nvSpPr>
        <p:spPr>
          <a:xfrm>
            <a:off x="5999526" y="272492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추가 촬영 여부</a:t>
            </a:r>
          </a:p>
        </p:txBody>
      </p:sp>
      <p:sp>
        <p:nvSpPr>
          <p:cNvPr id="106" name="화살표: 아래로 구부러짐 105">
            <a:extLst>
              <a:ext uri="{FF2B5EF4-FFF2-40B4-BE49-F238E27FC236}">
                <a16:creationId xmlns:a16="http://schemas.microsoft.com/office/drawing/2014/main" id="{AF1EA830-59EE-4CC5-BDD3-9594BB6244BB}"/>
              </a:ext>
            </a:extLst>
          </p:cNvPr>
          <p:cNvSpPr/>
          <p:nvPr/>
        </p:nvSpPr>
        <p:spPr>
          <a:xfrm rot="10800000">
            <a:off x="2161468" y="671987"/>
            <a:ext cx="2532565" cy="46186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화살표: 아래로 구부러짐 114">
            <a:extLst>
              <a:ext uri="{FF2B5EF4-FFF2-40B4-BE49-F238E27FC236}">
                <a16:creationId xmlns:a16="http://schemas.microsoft.com/office/drawing/2014/main" id="{326BE734-00F5-4671-9DFA-3103E8E2A476}"/>
              </a:ext>
            </a:extLst>
          </p:cNvPr>
          <p:cNvSpPr/>
          <p:nvPr/>
        </p:nvSpPr>
        <p:spPr>
          <a:xfrm rot="10800000">
            <a:off x="2161467" y="666848"/>
            <a:ext cx="4245681" cy="47814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D6F8AF-CBCA-4A0B-8133-51BBA4C0148C}"/>
              </a:ext>
            </a:extLst>
          </p:cNvPr>
          <p:cNvSpPr txBox="1"/>
          <p:nvPr/>
        </p:nvSpPr>
        <p:spPr>
          <a:xfrm>
            <a:off x="4397337" y="1130824"/>
            <a:ext cx="6795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YES</a:t>
            </a:r>
            <a:endParaRPr lang="ko-KR" altLang="en-US" sz="5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C5DB0B0-32E4-4B09-BAD0-F09CDDBAF8CD}"/>
              </a:ext>
            </a:extLst>
          </p:cNvPr>
          <p:cNvSpPr/>
          <p:nvPr/>
        </p:nvSpPr>
        <p:spPr>
          <a:xfrm>
            <a:off x="159773" y="2743732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DB</a:t>
            </a:r>
            <a:r>
              <a:rPr lang="ko-KR" altLang="en-US" sz="500" b="1" dirty="0"/>
              <a:t> 매니저 로드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0D3D972-E4EA-4FA2-B873-C1BBF0255F16}"/>
              </a:ext>
            </a:extLst>
          </p:cNvPr>
          <p:cNvSpPr/>
          <p:nvPr/>
        </p:nvSpPr>
        <p:spPr>
          <a:xfrm>
            <a:off x="3499830" y="2561325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저장 된 이미지</a:t>
            </a:r>
            <a:r>
              <a:rPr lang="en-US" altLang="ko-KR" sz="500" b="1" dirty="0"/>
              <a:t>,</a:t>
            </a:r>
          </a:p>
          <a:p>
            <a:pPr algn="ctr"/>
            <a:r>
              <a:rPr lang="ko-KR" altLang="en-US" sz="500" b="1" dirty="0"/>
              <a:t>상세 정보 리턴</a:t>
            </a:r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D9C58FAA-8DC9-4726-9257-854423BC9F92}"/>
              </a:ext>
            </a:extLst>
          </p:cNvPr>
          <p:cNvSpPr/>
          <p:nvPr/>
        </p:nvSpPr>
        <p:spPr>
          <a:xfrm>
            <a:off x="3368375" y="2671790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B0471BD-B34A-460F-904F-8746E83EA6AC}"/>
              </a:ext>
            </a:extLst>
          </p:cNvPr>
          <p:cNvSpPr/>
          <p:nvPr/>
        </p:nvSpPr>
        <p:spPr>
          <a:xfrm>
            <a:off x="3499830" y="2932247"/>
            <a:ext cx="679508" cy="285225"/>
          </a:xfrm>
          <a:prstGeom prst="rect">
            <a:avLst/>
          </a:prstGeom>
          <a:solidFill>
            <a:schemeClr val="tx1"/>
          </a:solidFill>
          <a:ln>
            <a:solidFill>
              <a:srgbClr val="4B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분류 된 이미지</a:t>
            </a:r>
            <a:r>
              <a:rPr lang="en-US" altLang="ko-KR" sz="500" b="1" dirty="0"/>
              <a:t>,</a:t>
            </a:r>
          </a:p>
          <a:p>
            <a:pPr algn="ctr"/>
            <a:r>
              <a:rPr lang="ko-KR" altLang="en-US" sz="500" b="1" dirty="0"/>
              <a:t>출입 일시 리턴</a:t>
            </a:r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3EF950D4-7FEB-4825-BC20-16F5960F903C}"/>
              </a:ext>
            </a:extLst>
          </p:cNvPr>
          <p:cNvSpPr/>
          <p:nvPr/>
        </p:nvSpPr>
        <p:spPr>
          <a:xfrm>
            <a:off x="3368375" y="3042712"/>
            <a:ext cx="111918" cy="64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0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398</Words>
  <Application>Microsoft Office PowerPoint</Application>
  <PresentationFormat>와이드스크린</PresentationFormat>
  <Paragraphs>134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gunwoo</dc:creator>
  <cp:lastModifiedBy>gunwoo</cp:lastModifiedBy>
  <cp:revision>37</cp:revision>
  <dcterms:created xsi:type="dcterms:W3CDTF">2020-12-15T02:11:30Z</dcterms:created>
  <dcterms:modified xsi:type="dcterms:W3CDTF">2020-12-18T07:49:38Z</dcterms:modified>
</cp:coreProperties>
</file>