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6" r:id="rId6"/>
    <p:sldId id="260" r:id="rId7"/>
    <p:sldId id="261" r:id="rId8"/>
    <p:sldId id="262" r:id="rId9"/>
    <p:sldId id="263" r:id="rId10"/>
    <p:sldId id="265" r:id="rId11"/>
    <p:sldId id="27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t>1</a:t>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t>2</a:t>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t>5</a:t>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t>6</a:t>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t>7</a:t>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t>8</a:t>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t>9</a:t>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t>10</a:t>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0" y="0"/>
            <a:ext cx="12192000" cy="6858000"/>
          </a:xfrm>
          <a:prstGeom prst="rect">
            <a:avLst/>
          </a:prstGeo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Picture of 3 - Martik">
    <p:spTree>
      <p:nvGrpSpPr>
        <p:cNvPr id="1" name=""/>
        <p:cNvGrpSpPr/>
        <p:nvPr/>
      </p:nvGrpSpPr>
      <p:grpSpPr>
        <a:xfrm>
          <a:off x="0" y="0"/>
          <a:ext cx="0" cy="0"/>
          <a:chOff x="0" y="0"/>
          <a:chExt cx="0" cy="0"/>
        </a:xfrm>
      </p:grpSpPr>
      <p:sp>
        <p:nvSpPr>
          <p:cNvPr id="3" name="Picture Placeholder 13"/>
          <p:cNvSpPr>
            <a:spLocks noGrp="1"/>
          </p:cNvSpPr>
          <p:nvPr>
            <p:ph type="pic" sz="quarter" idx="13"/>
          </p:nvPr>
        </p:nvSpPr>
        <p:spPr>
          <a:xfrm>
            <a:off x="8081078" y="1907833"/>
            <a:ext cx="3168479" cy="2374235"/>
          </a:xfrm>
          <a:prstGeom prst="rect">
            <a:avLst/>
          </a:prstGeo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4" name="Picture Placeholder 13"/>
          <p:cNvSpPr>
            <a:spLocks noGrp="1"/>
          </p:cNvSpPr>
          <p:nvPr>
            <p:ph type="pic" sz="quarter" idx="14"/>
          </p:nvPr>
        </p:nvSpPr>
        <p:spPr>
          <a:xfrm>
            <a:off x="953596" y="1907833"/>
            <a:ext cx="3173430" cy="2374235"/>
          </a:xfrm>
          <a:prstGeom prst="rect">
            <a:avLst/>
          </a:prstGeo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6" name="Picture Placeholder 13"/>
          <p:cNvSpPr>
            <a:spLocks noGrp="1"/>
          </p:cNvSpPr>
          <p:nvPr>
            <p:ph type="pic" sz="quarter" idx="15"/>
          </p:nvPr>
        </p:nvSpPr>
        <p:spPr>
          <a:xfrm>
            <a:off x="4389065" y="1907833"/>
            <a:ext cx="3429974" cy="2374235"/>
          </a:xfrm>
          <a:prstGeom prst="rect">
            <a:avLst/>
          </a:prstGeo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General Slide">
    <p:spTree>
      <p:nvGrpSpPr>
        <p:cNvPr id="1" name=""/>
        <p:cNvGrpSpPr/>
        <p:nvPr/>
      </p:nvGrpSpPr>
      <p:grpSpPr>
        <a:xfrm>
          <a:off x="0" y="0"/>
          <a:ext cx="0" cy="0"/>
          <a:chOff x="0" y="0"/>
          <a:chExt cx="0" cy="0"/>
        </a:xfrm>
      </p:grpSpPr>
      <p:sp>
        <p:nvSpPr>
          <p:cNvPr id="3" name="Picture Placeholder 13"/>
          <p:cNvSpPr>
            <a:spLocks noGrp="1"/>
          </p:cNvSpPr>
          <p:nvPr>
            <p:ph type="pic" sz="quarter" idx="14"/>
          </p:nvPr>
        </p:nvSpPr>
        <p:spPr>
          <a:xfrm>
            <a:off x="879460" y="1922585"/>
            <a:ext cx="6906691" cy="3893223"/>
          </a:xfrm>
          <a:prstGeom prst="rect">
            <a:avLst/>
          </a:prstGeo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artners Left">
    <p:spTree>
      <p:nvGrpSpPr>
        <p:cNvPr id="1" name=""/>
        <p:cNvGrpSpPr/>
        <p:nvPr/>
      </p:nvGrpSpPr>
      <p:grpSpPr>
        <a:xfrm>
          <a:off x="0" y="0"/>
          <a:ext cx="0" cy="0"/>
          <a:chOff x="0" y="0"/>
          <a:chExt cx="0" cy="0"/>
        </a:xfrm>
      </p:grpSpPr>
      <p:sp>
        <p:nvSpPr>
          <p:cNvPr id="11" name="Picture Placeholder 13"/>
          <p:cNvSpPr>
            <a:spLocks noGrp="1"/>
          </p:cNvSpPr>
          <p:nvPr>
            <p:ph type="pic" sz="quarter" idx="18"/>
          </p:nvPr>
        </p:nvSpPr>
        <p:spPr>
          <a:xfrm>
            <a:off x="4065682" y="3924158"/>
            <a:ext cx="1848610" cy="1064948"/>
          </a:xfrm>
          <a:prstGeom prst="rect">
            <a:avLst/>
          </a:prstGeom>
          <a:effectLst/>
        </p:spPr>
        <p:txBody>
          <a:bodyPr>
            <a:normAutofit/>
          </a:bodyPr>
          <a:lstStyle>
            <a:lvl1pPr marL="0" indent="0">
              <a:buNone/>
              <a:defRPr sz="115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2" name="Picture Placeholder 13"/>
          <p:cNvSpPr>
            <a:spLocks noGrp="1"/>
          </p:cNvSpPr>
          <p:nvPr>
            <p:ph type="pic" sz="quarter" idx="19"/>
          </p:nvPr>
        </p:nvSpPr>
        <p:spPr>
          <a:xfrm>
            <a:off x="1841968" y="3924158"/>
            <a:ext cx="1848610" cy="1064948"/>
          </a:xfrm>
          <a:prstGeom prst="rect">
            <a:avLst/>
          </a:prstGeom>
          <a:effectLst/>
        </p:spPr>
        <p:txBody>
          <a:bodyPr>
            <a:normAutofit/>
          </a:bodyPr>
          <a:lstStyle>
            <a:lvl1pPr marL="0" indent="0">
              <a:buNone/>
              <a:defRPr sz="115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5" name="Picture Placeholder 13"/>
          <p:cNvSpPr>
            <a:spLocks noGrp="1"/>
          </p:cNvSpPr>
          <p:nvPr>
            <p:ph type="pic" sz="quarter" idx="22"/>
          </p:nvPr>
        </p:nvSpPr>
        <p:spPr>
          <a:xfrm>
            <a:off x="8513109" y="3924158"/>
            <a:ext cx="1848610" cy="1064948"/>
          </a:xfrm>
          <a:prstGeom prst="rect">
            <a:avLst/>
          </a:prstGeom>
          <a:effectLst/>
        </p:spPr>
        <p:txBody>
          <a:bodyPr>
            <a:normAutofit/>
          </a:bodyPr>
          <a:lstStyle>
            <a:lvl1pPr marL="0" indent="0">
              <a:buNone/>
              <a:defRPr sz="115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6" name="Picture Placeholder 13"/>
          <p:cNvSpPr>
            <a:spLocks noGrp="1"/>
          </p:cNvSpPr>
          <p:nvPr>
            <p:ph type="pic" sz="quarter" idx="23"/>
          </p:nvPr>
        </p:nvSpPr>
        <p:spPr>
          <a:xfrm>
            <a:off x="6289396" y="3924158"/>
            <a:ext cx="1848610" cy="1064948"/>
          </a:xfrm>
          <a:prstGeom prst="rect">
            <a:avLst/>
          </a:prstGeom>
          <a:effectLst/>
        </p:spPr>
        <p:txBody>
          <a:bodyPr>
            <a:normAutofit/>
          </a:bodyPr>
          <a:lstStyle>
            <a:lvl1pPr marL="0" indent="0">
              <a:buNone/>
              <a:defRPr sz="115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9" name="Picture Placeholder 13"/>
          <p:cNvSpPr>
            <a:spLocks noGrp="1"/>
          </p:cNvSpPr>
          <p:nvPr>
            <p:ph type="pic" sz="quarter" idx="24"/>
          </p:nvPr>
        </p:nvSpPr>
        <p:spPr>
          <a:xfrm>
            <a:off x="4065682" y="2500269"/>
            <a:ext cx="1848610" cy="1064948"/>
          </a:xfrm>
          <a:prstGeom prst="rect">
            <a:avLst/>
          </a:prstGeom>
          <a:effectLst/>
        </p:spPr>
        <p:txBody>
          <a:bodyPr>
            <a:normAutofit/>
          </a:bodyPr>
          <a:lstStyle>
            <a:lvl1pPr marL="0" indent="0">
              <a:buNone/>
              <a:defRPr sz="115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20" name="Picture Placeholder 13"/>
          <p:cNvSpPr>
            <a:spLocks noGrp="1"/>
          </p:cNvSpPr>
          <p:nvPr>
            <p:ph type="pic" sz="quarter" idx="25"/>
          </p:nvPr>
        </p:nvSpPr>
        <p:spPr>
          <a:xfrm>
            <a:off x="1841968" y="2500269"/>
            <a:ext cx="1848610" cy="1064948"/>
          </a:xfrm>
          <a:prstGeom prst="rect">
            <a:avLst/>
          </a:prstGeom>
          <a:effectLst/>
        </p:spPr>
        <p:txBody>
          <a:bodyPr>
            <a:normAutofit/>
          </a:bodyPr>
          <a:lstStyle>
            <a:lvl1pPr marL="0" indent="0">
              <a:buNone/>
              <a:defRPr sz="115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21" name="Picture Placeholder 13"/>
          <p:cNvSpPr>
            <a:spLocks noGrp="1"/>
          </p:cNvSpPr>
          <p:nvPr>
            <p:ph type="pic" sz="quarter" idx="26"/>
          </p:nvPr>
        </p:nvSpPr>
        <p:spPr>
          <a:xfrm>
            <a:off x="8513109" y="2500269"/>
            <a:ext cx="1848610" cy="1064948"/>
          </a:xfrm>
          <a:prstGeom prst="rect">
            <a:avLst/>
          </a:prstGeom>
          <a:effectLst/>
        </p:spPr>
        <p:txBody>
          <a:bodyPr>
            <a:normAutofit/>
          </a:bodyPr>
          <a:lstStyle>
            <a:lvl1pPr marL="0" indent="0">
              <a:buNone/>
              <a:defRPr sz="115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22" name="Picture Placeholder 13"/>
          <p:cNvSpPr>
            <a:spLocks noGrp="1"/>
          </p:cNvSpPr>
          <p:nvPr>
            <p:ph type="pic" sz="quarter" idx="27"/>
          </p:nvPr>
        </p:nvSpPr>
        <p:spPr>
          <a:xfrm>
            <a:off x="6289396" y="2500269"/>
            <a:ext cx="1848610" cy="1064948"/>
          </a:xfrm>
          <a:prstGeom prst="rect">
            <a:avLst/>
          </a:prstGeom>
          <a:effectLst/>
        </p:spPr>
        <p:txBody>
          <a:bodyPr>
            <a:normAutofit/>
          </a:bodyPr>
          <a:lstStyle>
            <a:lvl1pPr marL="0" indent="0">
              <a:buNone/>
              <a:defRPr sz="115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8_Portfolio Three">
    <p:spTree>
      <p:nvGrpSpPr>
        <p:cNvPr id="1" name=""/>
        <p:cNvGrpSpPr/>
        <p:nvPr/>
      </p:nvGrpSpPr>
      <p:grpSpPr>
        <a:xfrm>
          <a:off x="0" y="0"/>
          <a:ext cx="0" cy="0"/>
          <a:chOff x="0" y="0"/>
          <a:chExt cx="0" cy="0"/>
        </a:xfrm>
      </p:grpSpPr>
      <p:sp>
        <p:nvSpPr>
          <p:cNvPr id="30" name="Picture Placeholder 2"/>
          <p:cNvSpPr>
            <a:spLocks noGrp="1"/>
          </p:cNvSpPr>
          <p:nvPr>
            <p:ph type="pic" sz="quarter" idx="10"/>
          </p:nvPr>
        </p:nvSpPr>
        <p:spPr>
          <a:xfrm>
            <a:off x="6096004" y="0"/>
            <a:ext cx="6095996" cy="6858000"/>
          </a:xfrm>
        </p:spPr>
        <p:txBody>
          <a:bodyPr>
            <a:normAutofit/>
          </a:bodyPr>
          <a:lstStyle>
            <a:lvl1pPr>
              <a:defRPr sz="800"/>
            </a:lvl1pPr>
          </a:lstStyle>
          <a:p>
            <a:endParaRPr lang="en-US"/>
          </a:p>
        </p:txBody>
      </p:sp>
      <p:sp>
        <p:nvSpPr>
          <p:cNvPr id="5" name="Picture Placeholder 2"/>
          <p:cNvSpPr>
            <a:spLocks noGrp="1"/>
          </p:cNvSpPr>
          <p:nvPr>
            <p:ph type="pic" sz="quarter" idx="11"/>
          </p:nvPr>
        </p:nvSpPr>
        <p:spPr>
          <a:xfrm>
            <a:off x="0" y="0"/>
            <a:ext cx="6095994" cy="3429000"/>
          </a:xfrm>
        </p:spPr>
        <p:txBody>
          <a:bodyPr>
            <a:normAutofit/>
          </a:bodyPr>
          <a:lstStyle>
            <a:lvl1pPr>
              <a:defRPr sz="800"/>
            </a:lvl1pPr>
          </a:lstStyle>
          <a:p>
            <a:endParaRPr lang="en-US"/>
          </a:p>
        </p:txBody>
      </p:sp>
      <p:sp>
        <p:nvSpPr>
          <p:cNvPr id="6" name="Picture Placeholder 2"/>
          <p:cNvSpPr>
            <a:spLocks noGrp="1"/>
          </p:cNvSpPr>
          <p:nvPr>
            <p:ph type="pic" sz="quarter" idx="12"/>
          </p:nvPr>
        </p:nvSpPr>
        <p:spPr>
          <a:xfrm>
            <a:off x="0" y="3429000"/>
            <a:ext cx="6095994" cy="3429000"/>
          </a:xfrm>
        </p:spPr>
        <p:txBody>
          <a:bodyPr>
            <a:normAutofit/>
          </a:bodyPr>
          <a:lstStyle>
            <a:lvl1pPr>
              <a:defRPr sz="800"/>
            </a:lvl1p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4_Placeholder">
    <p:spTree>
      <p:nvGrpSpPr>
        <p:cNvPr id="1" name=""/>
        <p:cNvGrpSpPr/>
        <p:nvPr/>
      </p:nvGrpSpPr>
      <p:grpSpPr>
        <a:xfrm>
          <a:off x="0" y="0"/>
          <a:ext cx="0" cy="0"/>
          <a:chOff x="0" y="0"/>
          <a:chExt cx="0" cy="0"/>
        </a:xfrm>
      </p:grpSpPr>
      <p:sp>
        <p:nvSpPr>
          <p:cNvPr id="3" name="Picture Placeholder 2"/>
          <p:cNvSpPr>
            <a:spLocks noGrp="1"/>
          </p:cNvSpPr>
          <p:nvPr>
            <p:ph type="pic" sz="quarter" idx="24"/>
          </p:nvPr>
        </p:nvSpPr>
        <p:spPr>
          <a:xfrm>
            <a:off x="0" y="0"/>
            <a:ext cx="5938960" cy="6873240"/>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2019/2/27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2019/2/27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2019/2/27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6.jpeg"/><Relationship Id="rId7" Type="http://schemas.microsoft.com/office/2007/relationships/hdphoto" Target="../media/hdphoto1.wdp"/><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1.jpe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4.jpe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8"/>
          <p:cNvPicPr>
            <a:picLocks noGrp="1" noChangeAspect="1"/>
          </p:cNvPicPr>
          <p:nvPr>
            <p:ph type="pic" sz="quarter" idx="13"/>
          </p:nvPr>
        </p:nvPicPr>
        <p:blipFill rotWithShape="1">
          <a:blip r:embed="rId3" cstate="screen"/>
          <a:srcRect/>
          <a:stretch>
            <a:fillRect/>
          </a:stretch>
        </p:blipFill>
        <p:spPr>
          <a:xfrm>
            <a:off x="45720" y="0"/>
            <a:ext cx="12192000" cy="6858000"/>
          </a:xfrm>
        </p:spPr>
      </p:pic>
      <p:sp>
        <p:nvSpPr>
          <p:cNvPr id="3" name="矩形 2"/>
          <p:cNvSpPr/>
          <p:nvPr/>
        </p:nvSpPr>
        <p:spPr>
          <a:xfrm>
            <a:off x="45720" y="1948871"/>
            <a:ext cx="12192000" cy="2303089"/>
          </a:xfrm>
          <a:prstGeom prst="rect">
            <a:avLst/>
          </a:prstGeom>
          <a:solidFill>
            <a:schemeClr val="tx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ubtitle 2"/>
          <p:cNvSpPr txBox="1"/>
          <p:nvPr/>
        </p:nvSpPr>
        <p:spPr>
          <a:xfrm>
            <a:off x="5469890" y="1302385"/>
            <a:ext cx="1344295" cy="366395"/>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defTabSz="543560">
              <a:lnSpc>
                <a:spcPts val="2020"/>
              </a:lnSpc>
            </a:pPr>
            <a:r>
              <a:rPr lang="en-US" sz="1800" dirty="0">
                <a:solidFill>
                  <a:srgbClr val="000000"/>
                </a:solidFill>
                <a:latin typeface="Poppins Medium" charset="0"/>
                <a:ea typeface="Poppins Medium" charset="0"/>
                <a:cs typeface="Poppins Medium" charset="0"/>
              </a:rPr>
              <a:t>Huma</a:t>
            </a:r>
          </a:p>
        </p:txBody>
      </p:sp>
      <p:sp>
        <p:nvSpPr>
          <p:cNvPr id="19" name="TextBox 18"/>
          <p:cNvSpPr txBox="1"/>
          <p:nvPr/>
        </p:nvSpPr>
        <p:spPr>
          <a:xfrm>
            <a:off x="4626610" y="2034422"/>
            <a:ext cx="2938780" cy="1630045"/>
          </a:xfrm>
          <a:prstGeom prst="rect">
            <a:avLst/>
          </a:prstGeom>
          <a:noFill/>
        </p:spPr>
        <p:txBody>
          <a:bodyPr wrap="none" rtlCol="0">
            <a:spAutoFit/>
          </a:bodyPr>
          <a:lstStyle/>
          <a:p>
            <a:pPr algn="ctr" defTabSz="913765">
              <a:lnSpc>
                <a:spcPts val="6000"/>
              </a:lnSpc>
            </a:pPr>
            <a:r>
              <a:rPr lang="zh-CN" altLang="en-US" sz="5400" b="1" dirty="0">
                <a:solidFill>
                  <a:srgbClr val="000000"/>
                </a:solidFill>
                <a:latin typeface="Poppins" charset="0"/>
                <a:ea typeface="宋体" panose="02010600030101010101" pitchFamily="2" charset="-122"/>
                <a:cs typeface="Poppins" charset="0"/>
              </a:rPr>
              <a:t>胡马</a:t>
            </a:r>
          </a:p>
          <a:p>
            <a:pPr algn="ctr" defTabSz="913765">
              <a:lnSpc>
                <a:spcPts val="6000"/>
              </a:lnSpc>
            </a:pPr>
            <a:r>
              <a:rPr lang="zh-CN" altLang="en-US" sz="5400" b="1" dirty="0">
                <a:solidFill>
                  <a:srgbClr val="000000"/>
                </a:solidFill>
                <a:latin typeface="Poppins" charset="0"/>
                <a:ea typeface="宋体" panose="02010600030101010101" pitchFamily="2" charset="-122"/>
                <a:cs typeface="Poppins" charset="0"/>
              </a:rPr>
              <a:t>搜索导航</a:t>
            </a:r>
          </a:p>
        </p:txBody>
      </p:sp>
      <p:sp>
        <p:nvSpPr>
          <p:cNvPr id="14" name="Rectangle 14"/>
          <p:cNvSpPr/>
          <p:nvPr/>
        </p:nvSpPr>
        <p:spPr>
          <a:xfrm>
            <a:off x="4781550" y="1010327"/>
            <a:ext cx="2628900" cy="3392633"/>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a:solidFill>
                <a:srgbClr val="000000"/>
              </a:solidFill>
              <a:latin typeface="Lato Light"/>
            </a:endParaRPr>
          </a:p>
        </p:txBody>
      </p:sp>
    </p:spTree>
  </p:cSld>
  <p:clrMapOvr>
    <a:masterClrMapping/>
  </p:clrMapOvr>
  <mc:AlternateContent xmlns:mc="http://schemas.openxmlformats.org/markup-compatibility/2006" xmlns:p14="http://schemas.microsoft.com/office/powerpoint/2010/main">
    <mc:Choice Requires="p14">
      <p:transition p14:dur="0" advClick="0">
        <p:cut/>
      </p:transition>
    </mc:Choice>
    <mc:Fallback xmlns="">
      <p:transition advClick="0">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H="1">
            <a:off x="6089650" y="-73025"/>
            <a:ext cx="6350" cy="3674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Subtitle 2"/>
          <p:cNvSpPr txBox="1"/>
          <p:nvPr/>
        </p:nvSpPr>
        <p:spPr>
          <a:xfrm>
            <a:off x="1974201" y="1017526"/>
            <a:ext cx="3549347" cy="1492885"/>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defTabSz="913765">
              <a:lnSpc>
                <a:spcPct val="150000"/>
              </a:lnSpc>
            </a:pPr>
            <a:r>
              <a:rPr sz="2000" dirty="0">
                <a:latin typeface="Montserrat Light" charset="0"/>
                <a:ea typeface="宋体" panose="02010600030101010101" pitchFamily="2" charset="-122"/>
                <a:cs typeface="Montserrat Light" charset="0"/>
                <a:sym typeface="+mn-ea"/>
              </a:rPr>
              <a:t>该功能支持上传并播放后台视频，播放过程中，用户可随时暂停或开始播放。</a:t>
            </a:r>
          </a:p>
        </p:txBody>
      </p:sp>
      <p:sp>
        <p:nvSpPr>
          <p:cNvPr id="80" name="TextBox 79"/>
          <p:cNvSpPr txBox="1"/>
          <p:nvPr/>
        </p:nvSpPr>
        <p:spPr>
          <a:xfrm>
            <a:off x="3149952" y="295213"/>
            <a:ext cx="2207895" cy="583565"/>
          </a:xfrm>
          <a:prstGeom prst="rect">
            <a:avLst/>
          </a:prstGeom>
          <a:noFill/>
        </p:spPr>
        <p:txBody>
          <a:bodyPr wrap="none" rtlCol="0" anchor="ctr" anchorCtr="0">
            <a:spAutoFit/>
          </a:bodyPr>
          <a:lstStyle/>
          <a:p>
            <a:pPr algn="l" defTabSz="913765"/>
            <a:r>
              <a:rPr lang="en-US" altLang="zh-CN" sz="3200" i="1" dirty="0">
                <a:solidFill>
                  <a:schemeClr val="tx2"/>
                </a:solidFill>
                <a:latin typeface="Montserrat Light" charset="0"/>
                <a:ea typeface="宋体" panose="02010600030101010101" pitchFamily="2" charset="-122"/>
                <a:cs typeface="Montserrat Light" charset="0"/>
                <a:sym typeface="+mn-ea"/>
              </a:rPr>
              <a:t>8.</a:t>
            </a:r>
            <a:r>
              <a:rPr lang="zh-CN" altLang="en-US" sz="3200" i="1" dirty="0">
                <a:solidFill>
                  <a:schemeClr val="tx2"/>
                </a:solidFill>
                <a:latin typeface="Montserrat Light" charset="0"/>
                <a:ea typeface="宋体" panose="02010600030101010101" pitchFamily="2" charset="-122"/>
                <a:cs typeface="Montserrat Light" charset="0"/>
                <a:sym typeface="+mn-ea"/>
              </a:rPr>
              <a:t>视频播放</a:t>
            </a:r>
          </a:p>
        </p:txBody>
      </p:sp>
      <p:sp>
        <p:nvSpPr>
          <p:cNvPr id="7" name="Hexagon 6"/>
          <p:cNvSpPr/>
          <p:nvPr/>
        </p:nvSpPr>
        <p:spPr>
          <a:xfrm rot="5400000">
            <a:off x="5808471" y="339079"/>
            <a:ext cx="573735" cy="49459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a:solidFill>
                <a:srgbClr val="FFFFFF"/>
              </a:solidFill>
              <a:latin typeface="Lato Light"/>
            </a:endParaRPr>
          </a:p>
        </p:txBody>
      </p:sp>
      <p:sp>
        <p:nvSpPr>
          <p:cNvPr id="81" name="Shape 2525"/>
          <p:cNvSpPr/>
          <p:nvPr/>
        </p:nvSpPr>
        <p:spPr>
          <a:xfrm>
            <a:off x="6582827" y="1336941"/>
            <a:ext cx="258091" cy="258091"/>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sym typeface="Gill Sans"/>
            </a:endParaRPr>
          </a:p>
        </p:txBody>
      </p:sp>
      <p:sp>
        <p:nvSpPr>
          <p:cNvPr id="84" name="Shape 2934"/>
          <p:cNvSpPr/>
          <p:nvPr/>
        </p:nvSpPr>
        <p:spPr>
          <a:xfrm>
            <a:off x="6005195" y="458913"/>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0800"/>
                </a:moveTo>
                <a:cubicBezTo>
                  <a:pt x="8563" y="10800"/>
                  <a:pt x="6750" y="9481"/>
                  <a:pt x="6750" y="7855"/>
                </a:cubicBezTo>
                <a:cubicBezTo>
                  <a:pt x="6750" y="6228"/>
                  <a:pt x="8563" y="4909"/>
                  <a:pt x="10800" y="4909"/>
                </a:cubicBezTo>
                <a:cubicBezTo>
                  <a:pt x="13037" y="4909"/>
                  <a:pt x="14850" y="6228"/>
                  <a:pt x="14850" y="7855"/>
                </a:cubicBezTo>
                <a:cubicBezTo>
                  <a:pt x="14850" y="9481"/>
                  <a:pt x="13037" y="10800"/>
                  <a:pt x="10800" y="10800"/>
                </a:cubicBezTo>
                <a:moveTo>
                  <a:pt x="10800" y="3927"/>
                </a:moveTo>
                <a:cubicBezTo>
                  <a:pt x="7817" y="3927"/>
                  <a:pt x="5400" y="5686"/>
                  <a:pt x="5400" y="7855"/>
                </a:cubicBezTo>
                <a:cubicBezTo>
                  <a:pt x="5400" y="10023"/>
                  <a:pt x="7817" y="11782"/>
                  <a:pt x="10800" y="11782"/>
                </a:cubicBezTo>
                <a:cubicBezTo>
                  <a:pt x="13783" y="11782"/>
                  <a:pt x="16200" y="10023"/>
                  <a:pt x="16200" y="7855"/>
                </a:cubicBezTo>
                <a:cubicBezTo>
                  <a:pt x="16200" y="5686"/>
                  <a:pt x="13783" y="3927"/>
                  <a:pt x="10800" y="3927"/>
                </a:cubicBezTo>
                <a:moveTo>
                  <a:pt x="10800" y="20127"/>
                </a:moveTo>
                <a:cubicBezTo>
                  <a:pt x="10800" y="20127"/>
                  <a:pt x="1350" y="13745"/>
                  <a:pt x="1350" y="7855"/>
                </a:cubicBezTo>
                <a:cubicBezTo>
                  <a:pt x="1350" y="4059"/>
                  <a:pt x="5581" y="982"/>
                  <a:pt x="10800" y="982"/>
                </a:cubicBezTo>
                <a:cubicBezTo>
                  <a:pt x="16019" y="982"/>
                  <a:pt x="20250" y="4059"/>
                  <a:pt x="20250" y="7855"/>
                </a:cubicBezTo>
                <a:cubicBezTo>
                  <a:pt x="20250" y="13745"/>
                  <a:pt x="10800" y="20127"/>
                  <a:pt x="10800" y="20127"/>
                </a:cubicBezTo>
                <a:moveTo>
                  <a:pt x="10800" y="0"/>
                </a:moveTo>
                <a:cubicBezTo>
                  <a:pt x="4836" y="0"/>
                  <a:pt x="0" y="3517"/>
                  <a:pt x="0" y="7855"/>
                </a:cubicBezTo>
                <a:cubicBezTo>
                  <a:pt x="0" y="14236"/>
                  <a:pt x="10800" y="21600"/>
                  <a:pt x="10800" y="21600"/>
                </a:cubicBezTo>
                <a:cubicBezTo>
                  <a:pt x="10800" y="21600"/>
                  <a:pt x="21600" y="14236"/>
                  <a:pt x="21600" y="7855"/>
                </a:cubicBezTo>
                <a:cubicBezTo>
                  <a:pt x="21600" y="3517"/>
                  <a:pt x="16764" y="0"/>
                  <a:pt x="10800" y="0"/>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sym typeface="Gill Sans"/>
            </a:endParaRPr>
          </a:p>
        </p:txBody>
      </p:sp>
      <p:pic>
        <p:nvPicPr>
          <p:cNvPr id="10" name="图片 10" descr="Cache_41682687e5d71666."/>
          <p:cNvPicPr>
            <a:picLocks noChangeAspect="1"/>
          </p:cNvPicPr>
          <p:nvPr/>
        </p:nvPicPr>
        <p:blipFill>
          <a:blip r:embed="rId3"/>
          <a:stretch>
            <a:fillRect/>
          </a:stretch>
        </p:blipFill>
        <p:spPr>
          <a:xfrm>
            <a:off x="6983730" y="738505"/>
            <a:ext cx="4603750" cy="2589530"/>
          </a:xfrm>
          <a:prstGeom prst="rect">
            <a:avLst/>
          </a:prstGeom>
        </p:spPr>
      </p:pic>
      <p:grpSp>
        <p:nvGrpSpPr>
          <p:cNvPr id="8" name="Group 13"/>
          <p:cNvGrpSpPr/>
          <p:nvPr/>
        </p:nvGrpSpPr>
        <p:grpSpPr>
          <a:xfrm>
            <a:off x="4123690" y="3699510"/>
            <a:ext cx="3966210" cy="3199765"/>
            <a:chOff x="12304060" y="1166421"/>
            <a:chExt cx="8305292" cy="6662472"/>
          </a:xfrm>
        </p:grpSpPr>
        <p:sp>
          <p:nvSpPr>
            <p:cNvPr id="9" name="Freeform 5"/>
            <p:cNvSpPr/>
            <p:nvPr/>
          </p:nvSpPr>
          <p:spPr bwMode="auto">
            <a:xfrm>
              <a:off x="12304060" y="1166421"/>
              <a:ext cx="8305292" cy="5020727"/>
            </a:xfrm>
            <a:custGeom>
              <a:avLst/>
              <a:gdLst>
                <a:gd name="T0" fmla="*/ 2537 w 2537"/>
                <a:gd name="T1" fmla="*/ 1533 h 1533"/>
                <a:gd name="T2" fmla="*/ 2537 w 2537"/>
                <a:gd name="T3" fmla="*/ 71 h 1533"/>
                <a:gd name="T4" fmla="*/ 2467 w 2537"/>
                <a:gd name="T5" fmla="*/ 0 h 1533"/>
                <a:gd name="T6" fmla="*/ 71 w 2537"/>
                <a:gd name="T7" fmla="*/ 0 h 1533"/>
                <a:gd name="T8" fmla="*/ 0 w 2537"/>
                <a:gd name="T9" fmla="*/ 71 h 1533"/>
                <a:gd name="T10" fmla="*/ 0 w 2537"/>
                <a:gd name="T11" fmla="*/ 1533 h 1533"/>
                <a:gd name="T12" fmla="*/ 2537 w 2537"/>
                <a:gd name="T13" fmla="*/ 1533 h 1533"/>
              </a:gdLst>
              <a:ahLst/>
              <a:cxnLst>
                <a:cxn ang="0">
                  <a:pos x="T0" y="T1"/>
                </a:cxn>
                <a:cxn ang="0">
                  <a:pos x="T2" y="T3"/>
                </a:cxn>
                <a:cxn ang="0">
                  <a:pos x="T4" y="T5"/>
                </a:cxn>
                <a:cxn ang="0">
                  <a:pos x="T6" y="T7"/>
                </a:cxn>
                <a:cxn ang="0">
                  <a:pos x="T8" y="T9"/>
                </a:cxn>
                <a:cxn ang="0">
                  <a:pos x="T10" y="T11"/>
                </a:cxn>
                <a:cxn ang="0">
                  <a:pos x="T12" y="T13"/>
                </a:cxn>
              </a:cxnLst>
              <a:rect l="0" t="0" r="r" b="b"/>
              <a:pathLst>
                <a:path w="2537" h="1533">
                  <a:moveTo>
                    <a:pt x="2537" y="1533"/>
                  </a:moveTo>
                  <a:cubicBezTo>
                    <a:pt x="2537" y="71"/>
                    <a:pt x="2537" y="71"/>
                    <a:pt x="2537" y="71"/>
                  </a:cubicBezTo>
                  <a:cubicBezTo>
                    <a:pt x="2537" y="32"/>
                    <a:pt x="2506" y="0"/>
                    <a:pt x="2467" y="0"/>
                  </a:cubicBezTo>
                  <a:cubicBezTo>
                    <a:pt x="71" y="0"/>
                    <a:pt x="71" y="0"/>
                    <a:pt x="71" y="0"/>
                  </a:cubicBezTo>
                  <a:cubicBezTo>
                    <a:pt x="32" y="0"/>
                    <a:pt x="0" y="32"/>
                    <a:pt x="0" y="71"/>
                  </a:cubicBezTo>
                  <a:cubicBezTo>
                    <a:pt x="0" y="1533"/>
                    <a:pt x="0" y="1533"/>
                    <a:pt x="0" y="1533"/>
                  </a:cubicBezTo>
                  <a:lnTo>
                    <a:pt x="2537" y="1533"/>
                  </a:lnTo>
                  <a:close/>
                </a:path>
              </a:pathLst>
            </a:custGeom>
            <a:solidFill>
              <a:schemeClr val="bg1">
                <a:lumMod val="85000"/>
              </a:schemeClr>
            </a:solid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11" name="Freeform 7"/>
            <p:cNvSpPr>
              <a:spLocks noEditPoints="1"/>
            </p:cNvSpPr>
            <p:nvPr/>
          </p:nvSpPr>
          <p:spPr bwMode="auto">
            <a:xfrm>
              <a:off x="12627309" y="1507993"/>
              <a:ext cx="7658794" cy="4333911"/>
            </a:xfrm>
            <a:custGeom>
              <a:avLst/>
              <a:gdLst>
                <a:gd name="T0" fmla="*/ 2075 w 2085"/>
                <a:gd name="T1" fmla="*/ 10 h 1180"/>
                <a:gd name="T2" fmla="*/ 2075 w 2085"/>
                <a:gd name="T3" fmla="*/ 1170 h 1180"/>
                <a:gd name="T4" fmla="*/ 10 w 2085"/>
                <a:gd name="T5" fmla="*/ 1170 h 1180"/>
                <a:gd name="T6" fmla="*/ 10 w 2085"/>
                <a:gd name="T7" fmla="*/ 10 h 1180"/>
                <a:gd name="T8" fmla="*/ 2075 w 2085"/>
                <a:gd name="T9" fmla="*/ 10 h 1180"/>
                <a:gd name="T10" fmla="*/ 2085 w 2085"/>
                <a:gd name="T11" fmla="*/ 0 h 1180"/>
                <a:gd name="T12" fmla="*/ 2075 w 2085"/>
                <a:gd name="T13" fmla="*/ 0 h 1180"/>
                <a:gd name="T14" fmla="*/ 10 w 2085"/>
                <a:gd name="T15" fmla="*/ 0 h 1180"/>
                <a:gd name="T16" fmla="*/ 0 w 2085"/>
                <a:gd name="T17" fmla="*/ 0 h 1180"/>
                <a:gd name="T18" fmla="*/ 0 w 2085"/>
                <a:gd name="T19" fmla="*/ 10 h 1180"/>
                <a:gd name="T20" fmla="*/ 0 w 2085"/>
                <a:gd name="T21" fmla="*/ 1170 h 1180"/>
                <a:gd name="T22" fmla="*/ 0 w 2085"/>
                <a:gd name="T23" fmla="*/ 1180 h 1180"/>
                <a:gd name="T24" fmla="*/ 10 w 2085"/>
                <a:gd name="T25" fmla="*/ 1180 h 1180"/>
                <a:gd name="T26" fmla="*/ 2075 w 2085"/>
                <a:gd name="T27" fmla="*/ 1180 h 1180"/>
                <a:gd name="T28" fmla="*/ 2085 w 2085"/>
                <a:gd name="T29" fmla="*/ 1180 h 1180"/>
                <a:gd name="T30" fmla="*/ 2085 w 2085"/>
                <a:gd name="T31" fmla="*/ 1170 h 1180"/>
                <a:gd name="T32" fmla="*/ 2085 w 2085"/>
                <a:gd name="T33" fmla="*/ 10 h 1180"/>
                <a:gd name="T34" fmla="*/ 2085 w 2085"/>
                <a:gd name="T35" fmla="*/ 0 h 1180"/>
                <a:gd name="T36" fmla="*/ 2085 w 2085"/>
                <a:gd name="T37" fmla="*/ 0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85" h="1180">
                  <a:moveTo>
                    <a:pt x="2075" y="10"/>
                  </a:moveTo>
                  <a:lnTo>
                    <a:pt x="2075" y="1170"/>
                  </a:lnTo>
                  <a:lnTo>
                    <a:pt x="10" y="1170"/>
                  </a:lnTo>
                  <a:lnTo>
                    <a:pt x="10" y="10"/>
                  </a:lnTo>
                  <a:lnTo>
                    <a:pt x="2075" y="10"/>
                  </a:lnTo>
                  <a:moveTo>
                    <a:pt x="2085" y="0"/>
                  </a:moveTo>
                  <a:lnTo>
                    <a:pt x="2075" y="0"/>
                  </a:lnTo>
                  <a:lnTo>
                    <a:pt x="10" y="0"/>
                  </a:lnTo>
                  <a:lnTo>
                    <a:pt x="0" y="0"/>
                  </a:lnTo>
                  <a:lnTo>
                    <a:pt x="0" y="10"/>
                  </a:lnTo>
                  <a:lnTo>
                    <a:pt x="0" y="1170"/>
                  </a:lnTo>
                  <a:lnTo>
                    <a:pt x="0" y="1180"/>
                  </a:lnTo>
                  <a:lnTo>
                    <a:pt x="10" y="1180"/>
                  </a:lnTo>
                  <a:lnTo>
                    <a:pt x="2075" y="1180"/>
                  </a:lnTo>
                  <a:lnTo>
                    <a:pt x="2085" y="1180"/>
                  </a:lnTo>
                  <a:lnTo>
                    <a:pt x="2085" y="1170"/>
                  </a:lnTo>
                  <a:lnTo>
                    <a:pt x="2085" y="10"/>
                  </a:lnTo>
                  <a:lnTo>
                    <a:pt x="2085" y="0"/>
                  </a:lnTo>
                  <a:lnTo>
                    <a:pt x="2085" y="0"/>
                  </a:lnTo>
                </a:path>
              </a:pathLst>
            </a:custGeom>
            <a:no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12" name="Rectangle 8"/>
            <p:cNvSpPr>
              <a:spLocks noChangeArrowheads="1"/>
            </p:cNvSpPr>
            <p:nvPr/>
          </p:nvSpPr>
          <p:spPr bwMode="auto">
            <a:xfrm>
              <a:off x="12661894" y="1630076"/>
              <a:ext cx="7585329" cy="4260455"/>
            </a:xfrm>
            <a:prstGeom prst="rect">
              <a:avLst/>
            </a:prstGeom>
            <a:solidFill>
              <a:schemeClr val="bg1">
                <a:lumMod val="95000"/>
              </a:schemeClr>
            </a:solid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grpSp>
          <p:nvGrpSpPr>
            <p:cNvPr id="15" name="Group 12"/>
            <p:cNvGrpSpPr/>
            <p:nvPr/>
          </p:nvGrpSpPr>
          <p:grpSpPr>
            <a:xfrm>
              <a:off x="16399771" y="1298642"/>
              <a:ext cx="113873" cy="121204"/>
              <a:chOff x="16399771" y="1298642"/>
              <a:chExt cx="113873" cy="121204"/>
            </a:xfrm>
            <a:solidFill>
              <a:schemeClr val="bg1">
                <a:lumMod val="65000"/>
              </a:schemeClr>
            </a:solidFill>
          </p:grpSpPr>
          <p:sp>
            <p:nvSpPr>
              <p:cNvPr id="16" name="Oval 11"/>
              <p:cNvSpPr>
                <a:spLocks noChangeArrowheads="1"/>
              </p:cNvSpPr>
              <p:nvPr/>
            </p:nvSpPr>
            <p:spPr bwMode="auto">
              <a:xfrm>
                <a:off x="16399771" y="1305988"/>
                <a:ext cx="113873" cy="113858"/>
              </a:xfrm>
              <a:prstGeom prst="ellipse">
                <a:avLst/>
              </a:prstGeom>
              <a:grp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17" name="Oval 12"/>
              <p:cNvSpPr>
                <a:spLocks noChangeArrowheads="1"/>
              </p:cNvSpPr>
              <p:nvPr/>
            </p:nvSpPr>
            <p:spPr bwMode="auto">
              <a:xfrm>
                <a:off x="16399771" y="1298642"/>
                <a:ext cx="113873" cy="113858"/>
              </a:xfrm>
              <a:prstGeom prst="ellipse">
                <a:avLst/>
              </a:prstGeom>
              <a:grp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18" name="Oval 13"/>
              <p:cNvSpPr>
                <a:spLocks noChangeArrowheads="1"/>
              </p:cNvSpPr>
              <p:nvPr/>
            </p:nvSpPr>
            <p:spPr bwMode="auto">
              <a:xfrm>
                <a:off x="16418136" y="1317007"/>
                <a:ext cx="77140" cy="73456"/>
              </a:xfrm>
              <a:prstGeom prst="ellipse">
                <a:avLst/>
              </a:prstGeom>
              <a:grp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19" name="Oval 14"/>
              <p:cNvSpPr>
                <a:spLocks noChangeArrowheads="1"/>
              </p:cNvSpPr>
              <p:nvPr/>
            </p:nvSpPr>
            <p:spPr bwMode="auto">
              <a:xfrm>
                <a:off x="16440176" y="1331698"/>
                <a:ext cx="36733" cy="44074"/>
              </a:xfrm>
              <a:prstGeom prst="ellipse">
                <a:avLst/>
              </a:prstGeom>
              <a:grp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20" name="Oval 15"/>
              <p:cNvSpPr>
                <a:spLocks noChangeArrowheads="1"/>
              </p:cNvSpPr>
              <p:nvPr/>
            </p:nvSpPr>
            <p:spPr bwMode="auto">
              <a:xfrm>
                <a:off x="16451197" y="1350061"/>
                <a:ext cx="11021" cy="11020"/>
              </a:xfrm>
              <a:prstGeom prst="ellipse">
                <a:avLst/>
              </a:prstGeom>
              <a:grp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grpSp>
        <p:sp>
          <p:nvSpPr>
            <p:cNvPr id="21" name="Freeform 17"/>
            <p:cNvSpPr/>
            <p:nvPr/>
          </p:nvSpPr>
          <p:spPr bwMode="auto">
            <a:xfrm>
              <a:off x="12304060" y="6187148"/>
              <a:ext cx="8305292" cy="789654"/>
            </a:xfrm>
            <a:custGeom>
              <a:avLst/>
              <a:gdLst>
                <a:gd name="T0" fmla="*/ 0 w 2537"/>
                <a:gd name="T1" fmla="*/ 0 h 241"/>
                <a:gd name="T2" fmla="*/ 0 w 2537"/>
                <a:gd name="T3" fmla="*/ 170 h 241"/>
                <a:gd name="T4" fmla="*/ 71 w 2537"/>
                <a:gd name="T5" fmla="*/ 241 h 241"/>
                <a:gd name="T6" fmla="*/ 2467 w 2537"/>
                <a:gd name="T7" fmla="*/ 241 h 241"/>
                <a:gd name="T8" fmla="*/ 2537 w 2537"/>
                <a:gd name="T9" fmla="*/ 170 h 241"/>
                <a:gd name="T10" fmla="*/ 2537 w 2537"/>
                <a:gd name="T11" fmla="*/ 0 h 241"/>
                <a:gd name="T12" fmla="*/ 0 w 2537"/>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537" h="241">
                  <a:moveTo>
                    <a:pt x="0" y="0"/>
                  </a:moveTo>
                  <a:cubicBezTo>
                    <a:pt x="0" y="170"/>
                    <a:pt x="0" y="170"/>
                    <a:pt x="0" y="170"/>
                  </a:cubicBezTo>
                  <a:cubicBezTo>
                    <a:pt x="0" y="209"/>
                    <a:pt x="32" y="241"/>
                    <a:pt x="71" y="241"/>
                  </a:cubicBezTo>
                  <a:cubicBezTo>
                    <a:pt x="2467" y="241"/>
                    <a:pt x="2467" y="241"/>
                    <a:pt x="2467" y="241"/>
                  </a:cubicBezTo>
                  <a:cubicBezTo>
                    <a:pt x="2506" y="241"/>
                    <a:pt x="2537" y="209"/>
                    <a:pt x="2537" y="170"/>
                  </a:cubicBezTo>
                  <a:cubicBezTo>
                    <a:pt x="2537" y="0"/>
                    <a:pt x="2537" y="0"/>
                    <a:pt x="2537" y="0"/>
                  </a:cubicBezTo>
                  <a:lnTo>
                    <a:pt x="0" y="0"/>
                  </a:lnTo>
                  <a:close/>
                </a:path>
              </a:pathLst>
            </a:custGeom>
            <a:solidFill>
              <a:srgbClr val="D2D3D5"/>
            </a:solid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22" name="Freeform 10"/>
            <p:cNvSpPr/>
            <p:nvPr/>
          </p:nvSpPr>
          <p:spPr bwMode="auto">
            <a:xfrm>
              <a:off x="15029635" y="6862944"/>
              <a:ext cx="2821081" cy="965949"/>
            </a:xfrm>
            <a:custGeom>
              <a:avLst/>
              <a:gdLst>
                <a:gd name="T0" fmla="*/ 790 w 861"/>
                <a:gd name="T1" fmla="*/ 274 h 295"/>
                <a:gd name="T2" fmla="*/ 738 w 861"/>
                <a:gd name="T3" fmla="*/ 224 h 295"/>
                <a:gd name="T4" fmla="*/ 714 w 861"/>
                <a:gd name="T5" fmla="*/ 0 h 295"/>
                <a:gd name="T6" fmla="*/ 431 w 861"/>
                <a:gd name="T7" fmla="*/ 4 h 295"/>
                <a:gd name="T8" fmla="*/ 147 w 861"/>
                <a:gd name="T9" fmla="*/ 0 h 295"/>
                <a:gd name="T10" fmla="*/ 124 w 861"/>
                <a:gd name="T11" fmla="*/ 224 h 295"/>
                <a:gd name="T12" fmla="*/ 72 w 861"/>
                <a:gd name="T13" fmla="*/ 274 h 295"/>
                <a:gd name="T14" fmla="*/ 0 w 861"/>
                <a:gd name="T15" fmla="*/ 291 h 295"/>
                <a:gd name="T16" fmla="*/ 0 w 861"/>
                <a:gd name="T17" fmla="*/ 295 h 295"/>
                <a:gd name="T18" fmla="*/ 379 w 861"/>
                <a:gd name="T19" fmla="*/ 295 h 295"/>
                <a:gd name="T20" fmla="*/ 482 w 861"/>
                <a:gd name="T21" fmla="*/ 295 h 295"/>
                <a:gd name="T22" fmla="*/ 861 w 861"/>
                <a:gd name="T23" fmla="*/ 295 h 295"/>
                <a:gd name="T24" fmla="*/ 861 w 861"/>
                <a:gd name="T25" fmla="*/ 291 h 295"/>
                <a:gd name="T26" fmla="*/ 790 w 861"/>
                <a:gd name="T27" fmla="*/ 27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1" h="295">
                  <a:moveTo>
                    <a:pt x="790" y="274"/>
                  </a:moveTo>
                  <a:cubicBezTo>
                    <a:pt x="760" y="268"/>
                    <a:pt x="744" y="271"/>
                    <a:pt x="738" y="224"/>
                  </a:cubicBezTo>
                  <a:cubicBezTo>
                    <a:pt x="731" y="177"/>
                    <a:pt x="714" y="0"/>
                    <a:pt x="714" y="0"/>
                  </a:cubicBezTo>
                  <a:cubicBezTo>
                    <a:pt x="431" y="4"/>
                    <a:pt x="431" y="4"/>
                    <a:pt x="431" y="4"/>
                  </a:cubicBezTo>
                  <a:cubicBezTo>
                    <a:pt x="147" y="0"/>
                    <a:pt x="147" y="0"/>
                    <a:pt x="147" y="0"/>
                  </a:cubicBezTo>
                  <a:cubicBezTo>
                    <a:pt x="147" y="0"/>
                    <a:pt x="130" y="177"/>
                    <a:pt x="124" y="224"/>
                  </a:cubicBezTo>
                  <a:cubicBezTo>
                    <a:pt x="117" y="271"/>
                    <a:pt x="102" y="268"/>
                    <a:pt x="72" y="274"/>
                  </a:cubicBezTo>
                  <a:cubicBezTo>
                    <a:pt x="42" y="280"/>
                    <a:pt x="0" y="287"/>
                    <a:pt x="0" y="291"/>
                  </a:cubicBezTo>
                  <a:cubicBezTo>
                    <a:pt x="0" y="295"/>
                    <a:pt x="0" y="295"/>
                    <a:pt x="0" y="295"/>
                  </a:cubicBezTo>
                  <a:cubicBezTo>
                    <a:pt x="379" y="295"/>
                    <a:pt x="379" y="295"/>
                    <a:pt x="379" y="295"/>
                  </a:cubicBezTo>
                  <a:cubicBezTo>
                    <a:pt x="482" y="295"/>
                    <a:pt x="482" y="295"/>
                    <a:pt x="482" y="295"/>
                  </a:cubicBezTo>
                  <a:cubicBezTo>
                    <a:pt x="861" y="295"/>
                    <a:pt x="861" y="295"/>
                    <a:pt x="861" y="295"/>
                  </a:cubicBezTo>
                  <a:cubicBezTo>
                    <a:pt x="861" y="295"/>
                    <a:pt x="861" y="295"/>
                    <a:pt x="861" y="291"/>
                  </a:cubicBezTo>
                  <a:cubicBezTo>
                    <a:pt x="861" y="287"/>
                    <a:pt x="820" y="280"/>
                    <a:pt x="790" y="274"/>
                  </a:cubicBezTo>
                  <a:close/>
                </a:path>
              </a:pathLst>
            </a:custGeom>
            <a:solidFill>
              <a:srgbClr val="D2D3D5"/>
            </a:solid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24" name="Freeform 16"/>
            <p:cNvSpPr/>
            <p:nvPr/>
          </p:nvSpPr>
          <p:spPr bwMode="auto">
            <a:xfrm>
              <a:off x="15029635" y="6862944"/>
              <a:ext cx="2281109" cy="965949"/>
            </a:xfrm>
            <a:custGeom>
              <a:avLst/>
              <a:gdLst>
                <a:gd name="T0" fmla="*/ 696 w 696"/>
                <a:gd name="T1" fmla="*/ 10 h 295"/>
                <a:gd name="T2" fmla="*/ 573 w 696"/>
                <a:gd name="T3" fmla="*/ 2 h 295"/>
                <a:gd name="T4" fmla="*/ 431 w 696"/>
                <a:gd name="T5" fmla="*/ 4 h 295"/>
                <a:gd name="T6" fmla="*/ 147 w 696"/>
                <a:gd name="T7" fmla="*/ 0 h 295"/>
                <a:gd name="T8" fmla="*/ 124 w 696"/>
                <a:gd name="T9" fmla="*/ 224 h 295"/>
                <a:gd name="T10" fmla="*/ 72 w 696"/>
                <a:gd name="T11" fmla="*/ 274 h 295"/>
                <a:gd name="T12" fmla="*/ 0 w 696"/>
                <a:gd name="T13" fmla="*/ 291 h 295"/>
                <a:gd name="T14" fmla="*/ 0 w 696"/>
                <a:gd name="T15" fmla="*/ 295 h 295"/>
                <a:gd name="T16" fmla="*/ 379 w 696"/>
                <a:gd name="T17" fmla="*/ 295 h 295"/>
                <a:gd name="T18" fmla="*/ 432 w 696"/>
                <a:gd name="T19" fmla="*/ 295 h 295"/>
                <a:gd name="T20" fmla="*/ 696 w 696"/>
                <a:gd name="T21" fmla="*/ 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6" h="295">
                  <a:moveTo>
                    <a:pt x="696" y="10"/>
                  </a:moveTo>
                  <a:cubicBezTo>
                    <a:pt x="573" y="2"/>
                    <a:pt x="573" y="2"/>
                    <a:pt x="573" y="2"/>
                  </a:cubicBezTo>
                  <a:cubicBezTo>
                    <a:pt x="431" y="4"/>
                    <a:pt x="431" y="4"/>
                    <a:pt x="431" y="4"/>
                  </a:cubicBezTo>
                  <a:cubicBezTo>
                    <a:pt x="147" y="0"/>
                    <a:pt x="147" y="0"/>
                    <a:pt x="147" y="0"/>
                  </a:cubicBezTo>
                  <a:cubicBezTo>
                    <a:pt x="147" y="0"/>
                    <a:pt x="130" y="177"/>
                    <a:pt x="124" y="224"/>
                  </a:cubicBezTo>
                  <a:cubicBezTo>
                    <a:pt x="117" y="271"/>
                    <a:pt x="102" y="268"/>
                    <a:pt x="72" y="274"/>
                  </a:cubicBezTo>
                  <a:cubicBezTo>
                    <a:pt x="42" y="280"/>
                    <a:pt x="0" y="287"/>
                    <a:pt x="0" y="291"/>
                  </a:cubicBezTo>
                  <a:cubicBezTo>
                    <a:pt x="0" y="295"/>
                    <a:pt x="0" y="295"/>
                    <a:pt x="0" y="295"/>
                  </a:cubicBezTo>
                  <a:cubicBezTo>
                    <a:pt x="379" y="295"/>
                    <a:pt x="379" y="295"/>
                    <a:pt x="379" y="295"/>
                  </a:cubicBezTo>
                  <a:cubicBezTo>
                    <a:pt x="432" y="295"/>
                    <a:pt x="432" y="295"/>
                    <a:pt x="432" y="295"/>
                  </a:cubicBezTo>
                  <a:lnTo>
                    <a:pt x="696" y="10"/>
                  </a:lnTo>
                  <a:close/>
                </a:path>
              </a:pathLst>
            </a:custGeom>
            <a:solidFill>
              <a:srgbClr val="A8A9AA"/>
            </a:solid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grpSp>
      <p:pic>
        <p:nvPicPr>
          <p:cNvPr id="28" name="图片占位符 27"/>
          <p:cNvPicPr>
            <a:picLocks noGrp="1" noChangeAspect="1"/>
          </p:cNvPicPr>
          <p:nvPr>
            <p:ph type="pic" sz="quarter" idx="20"/>
          </p:nvPr>
        </p:nvPicPr>
        <p:blipFill>
          <a:blip r:embed="rId4" cstate="screen">
            <a:duotone>
              <a:prstClr val="black"/>
              <a:schemeClr val="bg1">
                <a:lumMod val="95000"/>
                <a:tint val="45000"/>
                <a:satMod val="400000"/>
              </a:schemeClr>
            </a:duotone>
          </a:blip>
          <a:srcRect/>
          <a:stretch>
            <a:fillRect/>
          </a:stretch>
        </p:blipFill>
        <p:spPr>
          <a:xfrm>
            <a:off x="4277995" y="3924300"/>
            <a:ext cx="3657600" cy="2186305"/>
          </a:xfrm>
        </p:spPr>
      </p:pic>
      <p:grpSp>
        <p:nvGrpSpPr>
          <p:cNvPr id="34" name="Group 9"/>
          <p:cNvGrpSpPr/>
          <p:nvPr/>
        </p:nvGrpSpPr>
        <p:grpSpPr>
          <a:xfrm>
            <a:off x="8089778" y="5661621"/>
            <a:ext cx="615304" cy="1276850"/>
            <a:chOff x="18368113" y="5300902"/>
            <a:chExt cx="1230607" cy="2553700"/>
          </a:xfrm>
        </p:grpSpPr>
        <p:sp>
          <p:nvSpPr>
            <p:cNvPr id="37" name="Freeform 59"/>
            <p:cNvSpPr/>
            <p:nvPr/>
          </p:nvSpPr>
          <p:spPr bwMode="auto">
            <a:xfrm>
              <a:off x="18368113" y="5300902"/>
              <a:ext cx="1230607" cy="2553700"/>
            </a:xfrm>
            <a:custGeom>
              <a:avLst/>
              <a:gdLst>
                <a:gd name="T0" fmla="*/ 411 w 411"/>
                <a:gd name="T1" fmla="*/ 811 h 853"/>
                <a:gd name="T2" fmla="*/ 370 w 411"/>
                <a:gd name="T3" fmla="*/ 853 h 853"/>
                <a:gd name="T4" fmla="*/ 42 w 411"/>
                <a:gd name="T5" fmla="*/ 853 h 853"/>
                <a:gd name="T6" fmla="*/ 0 w 411"/>
                <a:gd name="T7" fmla="*/ 811 h 853"/>
                <a:gd name="T8" fmla="*/ 0 w 411"/>
                <a:gd name="T9" fmla="*/ 42 h 853"/>
                <a:gd name="T10" fmla="*/ 42 w 411"/>
                <a:gd name="T11" fmla="*/ 0 h 853"/>
                <a:gd name="T12" fmla="*/ 370 w 411"/>
                <a:gd name="T13" fmla="*/ 0 h 853"/>
                <a:gd name="T14" fmla="*/ 411 w 411"/>
                <a:gd name="T15" fmla="*/ 42 h 853"/>
                <a:gd name="T16" fmla="*/ 411 w 411"/>
                <a:gd name="T17" fmla="*/ 811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853">
                  <a:moveTo>
                    <a:pt x="411" y="811"/>
                  </a:moveTo>
                  <a:cubicBezTo>
                    <a:pt x="411" y="834"/>
                    <a:pt x="392" y="853"/>
                    <a:pt x="370" y="853"/>
                  </a:cubicBezTo>
                  <a:cubicBezTo>
                    <a:pt x="42" y="853"/>
                    <a:pt x="42" y="853"/>
                    <a:pt x="42" y="853"/>
                  </a:cubicBezTo>
                  <a:cubicBezTo>
                    <a:pt x="19" y="853"/>
                    <a:pt x="0" y="834"/>
                    <a:pt x="0" y="811"/>
                  </a:cubicBezTo>
                  <a:cubicBezTo>
                    <a:pt x="0" y="42"/>
                    <a:pt x="0" y="42"/>
                    <a:pt x="0" y="42"/>
                  </a:cubicBezTo>
                  <a:cubicBezTo>
                    <a:pt x="0" y="19"/>
                    <a:pt x="19" y="0"/>
                    <a:pt x="42" y="0"/>
                  </a:cubicBezTo>
                  <a:cubicBezTo>
                    <a:pt x="370" y="0"/>
                    <a:pt x="370" y="0"/>
                    <a:pt x="370" y="0"/>
                  </a:cubicBezTo>
                  <a:cubicBezTo>
                    <a:pt x="392" y="0"/>
                    <a:pt x="411" y="19"/>
                    <a:pt x="411" y="42"/>
                  </a:cubicBezTo>
                  <a:lnTo>
                    <a:pt x="411" y="811"/>
                  </a:lnTo>
                  <a:close/>
                </a:path>
              </a:pathLst>
            </a:custGeom>
            <a:solidFill>
              <a:schemeClr val="bg1">
                <a:lumMod val="85000"/>
              </a:schemeClr>
            </a:solid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grpSp>
          <p:nvGrpSpPr>
            <p:cNvPr id="36" name="Group 4"/>
            <p:cNvGrpSpPr/>
            <p:nvPr/>
          </p:nvGrpSpPr>
          <p:grpSpPr>
            <a:xfrm>
              <a:off x="18886106" y="7585161"/>
              <a:ext cx="194622" cy="194597"/>
              <a:chOff x="18886106" y="7585161"/>
              <a:chExt cx="194622" cy="194597"/>
            </a:xfrm>
            <a:solidFill>
              <a:schemeClr val="bg1">
                <a:lumMod val="65000"/>
              </a:schemeClr>
            </a:solidFill>
          </p:grpSpPr>
          <p:sp>
            <p:nvSpPr>
              <p:cNvPr id="49" name="Oval 71"/>
              <p:cNvSpPr>
                <a:spLocks noChangeArrowheads="1"/>
              </p:cNvSpPr>
              <p:nvPr/>
            </p:nvSpPr>
            <p:spPr bwMode="auto">
              <a:xfrm>
                <a:off x="18886106" y="7585161"/>
                <a:ext cx="194622" cy="194597"/>
              </a:xfrm>
              <a:prstGeom prst="ellipse">
                <a:avLst/>
              </a:prstGeom>
              <a:grp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50" name="Freeform 72"/>
              <p:cNvSpPr/>
              <p:nvPr/>
            </p:nvSpPr>
            <p:spPr bwMode="auto">
              <a:xfrm>
                <a:off x="18934013" y="7633062"/>
                <a:ext cx="98809" cy="98796"/>
              </a:xfrm>
              <a:custGeom>
                <a:avLst/>
                <a:gdLst>
                  <a:gd name="T0" fmla="*/ 31 w 33"/>
                  <a:gd name="T1" fmla="*/ 22 h 33"/>
                  <a:gd name="T2" fmla="*/ 29 w 33"/>
                  <a:gd name="T3" fmla="*/ 22 h 33"/>
                  <a:gd name="T4" fmla="*/ 22 w 33"/>
                  <a:gd name="T5" fmla="*/ 29 h 33"/>
                  <a:gd name="T6" fmla="*/ 11 w 33"/>
                  <a:gd name="T7" fmla="*/ 29 h 33"/>
                  <a:gd name="T8" fmla="*/ 4 w 33"/>
                  <a:gd name="T9" fmla="*/ 22 h 33"/>
                  <a:gd name="T10" fmla="*/ 4 w 33"/>
                  <a:gd name="T11" fmla="*/ 11 h 33"/>
                  <a:gd name="T12" fmla="*/ 11 w 33"/>
                  <a:gd name="T13" fmla="*/ 4 h 33"/>
                  <a:gd name="T14" fmla="*/ 22 w 33"/>
                  <a:gd name="T15" fmla="*/ 4 h 33"/>
                  <a:gd name="T16" fmla="*/ 29 w 33"/>
                  <a:gd name="T17" fmla="*/ 11 h 33"/>
                  <a:gd name="T18" fmla="*/ 29 w 33"/>
                  <a:gd name="T19" fmla="*/ 22 h 33"/>
                  <a:gd name="T20" fmla="*/ 31 w 33"/>
                  <a:gd name="T21" fmla="*/ 22 h 33"/>
                  <a:gd name="T22" fmla="*/ 33 w 33"/>
                  <a:gd name="T23" fmla="*/ 22 h 33"/>
                  <a:gd name="T24" fmla="*/ 33 w 33"/>
                  <a:gd name="T25" fmla="*/ 11 h 33"/>
                  <a:gd name="T26" fmla="*/ 22 w 33"/>
                  <a:gd name="T27" fmla="*/ 0 h 33"/>
                  <a:gd name="T28" fmla="*/ 11 w 33"/>
                  <a:gd name="T29" fmla="*/ 0 h 33"/>
                  <a:gd name="T30" fmla="*/ 0 w 33"/>
                  <a:gd name="T31" fmla="*/ 11 h 33"/>
                  <a:gd name="T32" fmla="*/ 0 w 33"/>
                  <a:gd name="T33" fmla="*/ 22 h 33"/>
                  <a:gd name="T34" fmla="*/ 11 w 33"/>
                  <a:gd name="T35" fmla="*/ 33 h 33"/>
                  <a:gd name="T36" fmla="*/ 22 w 33"/>
                  <a:gd name="T37" fmla="*/ 33 h 33"/>
                  <a:gd name="T38" fmla="*/ 33 w 33"/>
                  <a:gd name="T39" fmla="*/ 22 h 33"/>
                  <a:gd name="T40" fmla="*/ 31 w 33"/>
                  <a:gd name="T41"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3">
                    <a:moveTo>
                      <a:pt x="31" y="22"/>
                    </a:moveTo>
                    <a:cubicBezTo>
                      <a:pt x="29" y="22"/>
                      <a:pt x="29" y="22"/>
                      <a:pt x="29" y="22"/>
                    </a:cubicBezTo>
                    <a:cubicBezTo>
                      <a:pt x="29" y="26"/>
                      <a:pt x="26" y="29"/>
                      <a:pt x="22" y="29"/>
                    </a:cubicBezTo>
                    <a:cubicBezTo>
                      <a:pt x="11" y="29"/>
                      <a:pt x="11" y="29"/>
                      <a:pt x="11" y="29"/>
                    </a:cubicBezTo>
                    <a:cubicBezTo>
                      <a:pt x="7" y="29"/>
                      <a:pt x="4" y="26"/>
                      <a:pt x="4" y="22"/>
                    </a:cubicBezTo>
                    <a:cubicBezTo>
                      <a:pt x="4" y="11"/>
                      <a:pt x="4" y="11"/>
                      <a:pt x="4" y="11"/>
                    </a:cubicBezTo>
                    <a:cubicBezTo>
                      <a:pt x="4" y="7"/>
                      <a:pt x="7" y="4"/>
                      <a:pt x="11" y="4"/>
                    </a:cubicBezTo>
                    <a:cubicBezTo>
                      <a:pt x="22" y="4"/>
                      <a:pt x="22" y="4"/>
                      <a:pt x="22" y="4"/>
                    </a:cubicBezTo>
                    <a:cubicBezTo>
                      <a:pt x="26" y="4"/>
                      <a:pt x="29" y="7"/>
                      <a:pt x="29" y="11"/>
                    </a:cubicBezTo>
                    <a:cubicBezTo>
                      <a:pt x="29" y="22"/>
                      <a:pt x="29" y="22"/>
                      <a:pt x="29" y="22"/>
                    </a:cubicBezTo>
                    <a:cubicBezTo>
                      <a:pt x="31" y="22"/>
                      <a:pt x="31" y="22"/>
                      <a:pt x="31" y="22"/>
                    </a:cubicBezTo>
                    <a:cubicBezTo>
                      <a:pt x="33" y="22"/>
                      <a:pt x="33" y="22"/>
                      <a:pt x="33" y="22"/>
                    </a:cubicBezTo>
                    <a:cubicBezTo>
                      <a:pt x="33" y="11"/>
                      <a:pt x="33" y="11"/>
                      <a:pt x="33" y="11"/>
                    </a:cubicBezTo>
                    <a:cubicBezTo>
                      <a:pt x="33" y="5"/>
                      <a:pt x="28" y="0"/>
                      <a:pt x="22" y="0"/>
                    </a:cubicBezTo>
                    <a:cubicBezTo>
                      <a:pt x="11" y="0"/>
                      <a:pt x="11" y="0"/>
                      <a:pt x="11" y="0"/>
                    </a:cubicBezTo>
                    <a:cubicBezTo>
                      <a:pt x="5" y="0"/>
                      <a:pt x="0" y="5"/>
                      <a:pt x="0" y="11"/>
                    </a:cubicBezTo>
                    <a:cubicBezTo>
                      <a:pt x="0" y="22"/>
                      <a:pt x="0" y="22"/>
                      <a:pt x="0" y="22"/>
                    </a:cubicBezTo>
                    <a:cubicBezTo>
                      <a:pt x="0" y="28"/>
                      <a:pt x="5" y="33"/>
                      <a:pt x="11" y="33"/>
                    </a:cubicBezTo>
                    <a:cubicBezTo>
                      <a:pt x="22" y="33"/>
                      <a:pt x="22" y="33"/>
                      <a:pt x="22" y="33"/>
                    </a:cubicBezTo>
                    <a:cubicBezTo>
                      <a:pt x="28" y="33"/>
                      <a:pt x="33" y="28"/>
                      <a:pt x="33" y="22"/>
                    </a:cubicBezTo>
                    <a:lnTo>
                      <a:pt x="31" y="22"/>
                    </a:lnTo>
                    <a:close/>
                  </a:path>
                </a:pathLst>
              </a:custGeom>
              <a:grp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grpSp>
        <p:sp>
          <p:nvSpPr>
            <p:cNvPr id="51" name="Rectangle 73"/>
            <p:cNvSpPr>
              <a:spLocks noChangeArrowheads="1"/>
            </p:cNvSpPr>
            <p:nvPr/>
          </p:nvSpPr>
          <p:spPr bwMode="auto">
            <a:xfrm>
              <a:off x="18480238" y="5678121"/>
              <a:ext cx="1053950" cy="1847167"/>
            </a:xfrm>
            <a:prstGeom prst="rect">
              <a:avLst/>
            </a:prstGeom>
            <a:solidFill>
              <a:schemeClr val="bg1">
                <a:lumMod val="95000"/>
              </a:schemeClr>
            </a:solid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grpSp>
          <p:nvGrpSpPr>
            <p:cNvPr id="38" name="Group 8"/>
            <p:cNvGrpSpPr/>
            <p:nvPr/>
          </p:nvGrpSpPr>
          <p:grpSpPr>
            <a:xfrm>
              <a:off x="18820234" y="5420653"/>
              <a:ext cx="290437" cy="140709"/>
              <a:chOff x="18820234" y="5420653"/>
              <a:chExt cx="290437" cy="140709"/>
            </a:xfrm>
            <a:solidFill>
              <a:schemeClr val="bg1">
                <a:lumMod val="65000"/>
              </a:schemeClr>
            </a:solidFill>
          </p:grpSpPr>
          <p:sp>
            <p:nvSpPr>
              <p:cNvPr id="39" name="Oval 61"/>
              <p:cNvSpPr>
                <a:spLocks noChangeArrowheads="1"/>
              </p:cNvSpPr>
              <p:nvPr/>
            </p:nvSpPr>
            <p:spPr bwMode="auto">
              <a:xfrm>
                <a:off x="18966948" y="5423648"/>
                <a:ext cx="35930" cy="35925"/>
              </a:xfrm>
              <a:prstGeom prst="ellipse">
                <a:avLst/>
              </a:prstGeom>
              <a:grp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40" name="Oval 62"/>
              <p:cNvSpPr>
                <a:spLocks noChangeArrowheads="1"/>
              </p:cNvSpPr>
              <p:nvPr/>
            </p:nvSpPr>
            <p:spPr bwMode="auto">
              <a:xfrm>
                <a:off x="18978925" y="5435623"/>
                <a:ext cx="8983" cy="8982"/>
              </a:xfrm>
              <a:prstGeom prst="ellipse">
                <a:avLst/>
              </a:prstGeom>
              <a:grp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43" name="Oval 63"/>
              <p:cNvSpPr>
                <a:spLocks noChangeArrowheads="1"/>
              </p:cNvSpPr>
              <p:nvPr/>
            </p:nvSpPr>
            <p:spPr bwMode="auto">
              <a:xfrm>
                <a:off x="18966948" y="5420653"/>
                <a:ext cx="35930" cy="35925"/>
              </a:xfrm>
              <a:prstGeom prst="ellipse">
                <a:avLst/>
              </a:prstGeom>
              <a:grp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44" name="Oval 64"/>
              <p:cNvSpPr>
                <a:spLocks noChangeArrowheads="1"/>
              </p:cNvSpPr>
              <p:nvPr/>
            </p:nvSpPr>
            <p:spPr bwMode="auto">
              <a:xfrm>
                <a:off x="18978925" y="5432629"/>
                <a:ext cx="8983" cy="8982"/>
              </a:xfrm>
              <a:prstGeom prst="ellipse">
                <a:avLst/>
              </a:prstGeom>
              <a:grp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45" name="Oval 65"/>
              <p:cNvSpPr>
                <a:spLocks noChangeArrowheads="1"/>
              </p:cNvSpPr>
              <p:nvPr/>
            </p:nvSpPr>
            <p:spPr bwMode="auto">
              <a:xfrm>
                <a:off x="18972936" y="5426641"/>
                <a:ext cx="23953" cy="23950"/>
              </a:xfrm>
              <a:prstGeom prst="ellipse">
                <a:avLst/>
              </a:prstGeom>
              <a:grp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46" name="Oval 66"/>
              <p:cNvSpPr>
                <a:spLocks noChangeArrowheads="1"/>
              </p:cNvSpPr>
              <p:nvPr/>
            </p:nvSpPr>
            <p:spPr bwMode="auto">
              <a:xfrm>
                <a:off x="18972936" y="5426641"/>
                <a:ext cx="23953" cy="23950"/>
              </a:xfrm>
              <a:prstGeom prst="ellipse">
                <a:avLst/>
              </a:prstGeom>
              <a:grp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47" name="Oval 67"/>
              <p:cNvSpPr>
                <a:spLocks noChangeArrowheads="1"/>
              </p:cNvSpPr>
              <p:nvPr/>
            </p:nvSpPr>
            <p:spPr bwMode="auto">
              <a:xfrm>
                <a:off x="18978925" y="5432629"/>
                <a:ext cx="11977" cy="11975"/>
              </a:xfrm>
              <a:prstGeom prst="ellipse">
                <a:avLst/>
              </a:prstGeom>
              <a:grp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48" name="Oval 68"/>
              <p:cNvSpPr>
                <a:spLocks noChangeArrowheads="1"/>
              </p:cNvSpPr>
              <p:nvPr/>
            </p:nvSpPr>
            <p:spPr bwMode="auto">
              <a:xfrm>
                <a:off x="18978925" y="5432629"/>
                <a:ext cx="11977" cy="11975"/>
              </a:xfrm>
              <a:prstGeom prst="ellipse">
                <a:avLst/>
              </a:prstGeom>
              <a:grp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52" name="Freeform 69"/>
              <p:cNvSpPr/>
              <p:nvPr/>
            </p:nvSpPr>
            <p:spPr bwMode="auto">
              <a:xfrm>
                <a:off x="18981920" y="5435623"/>
                <a:ext cx="2995" cy="2995"/>
              </a:xfrm>
              <a:custGeom>
                <a:avLst/>
                <a:gdLst>
                  <a:gd name="T0" fmla="*/ 1 w 1"/>
                  <a:gd name="T1" fmla="*/ 1 h 1"/>
                  <a:gd name="T2" fmla="*/ 1 w 1"/>
                  <a:gd name="T3" fmla="*/ 1 h 1"/>
                  <a:gd name="T4" fmla="*/ 0 w 1"/>
                  <a:gd name="T5" fmla="*/ 1 h 1"/>
                  <a:gd name="T6" fmla="*/ 1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1" y="1"/>
                    </a:lnTo>
                    <a:lnTo>
                      <a:pt x="0" y="1"/>
                    </a:lnTo>
                    <a:lnTo>
                      <a:pt x="1" y="0"/>
                    </a:lnTo>
                    <a:lnTo>
                      <a:pt x="1" y="1"/>
                    </a:lnTo>
                    <a:close/>
                  </a:path>
                </a:pathLst>
              </a:custGeom>
              <a:grp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54" name="Freeform 70"/>
              <p:cNvSpPr/>
              <p:nvPr/>
            </p:nvSpPr>
            <p:spPr bwMode="auto">
              <a:xfrm>
                <a:off x="18981920" y="5435623"/>
                <a:ext cx="2995" cy="2995"/>
              </a:xfrm>
              <a:custGeom>
                <a:avLst/>
                <a:gdLst>
                  <a:gd name="T0" fmla="*/ 1 w 1"/>
                  <a:gd name="T1" fmla="*/ 1 h 1"/>
                  <a:gd name="T2" fmla="*/ 1 w 1"/>
                  <a:gd name="T3" fmla="*/ 1 h 1"/>
                  <a:gd name="T4" fmla="*/ 0 w 1"/>
                  <a:gd name="T5" fmla="*/ 1 h 1"/>
                  <a:gd name="T6" fmla="*/ 1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1" y="1"/>
                    </a:lnTo>
                    <a:lnTo>
                      <a:pt x="0" y="1"/>
                    </a:lnTo>
                    <a:lnTo>
                      <a:pt x="1" y="0"/>
                    </a:lnTo>
                    <a:lnTo>
                      <a:pt x="1" y="1"/>
                    </a:lnTo>
                    <a:close/>
                  </a:path>
                </a:pathLst>
              </a:custGeom>
              <a:grp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73" name="Freeform 75"/>
              <p:cNvSpPr/>
              <p:nvPr/>
            </p:nvSpPr>
            <p:spPr bwMode="auto">
              <a:xfrm>
                <a:off x="18892095" y="5510467"/>
                <a:ext cx="218576" cy="50895"/>
              </a:xfrm>
              <a:custGeom>
                <a:avLst/>
                <a:gdLst>
                  <a:gd name="T0" fmla="*/ 8 w 73"/>
                  <a:gd name="T1" fmla="*/ 17 h 17"/>
                  <a:gd name="T2" fmla="*/ 0 w 73"/>
                  <a:gd name="T3" fmla="*/ 9 h 17"/>
                  <a:gd name="T4" fmla="*/ 8 w 73"/>
                  <a:gd name="T5" fmla="*/ 0 h 17"/>
                  <a:gd name="T6" fmla="*/ 65 w 73"/>
                  <a:gd name="T7" fmla="*/ 0 h 17"/>
                  <a:gd name="T8" fmla="*/ 73 w 73"/>
                  <a:gd name="T9" fmla="*/ 9 h 17"/>
                  <a:gd name="T10" fmla="*/ 65 w 73"/>
                  <a:gd name="T11" fmla="*/ 17 h 17"/>
                  <a:gd name="T12" fmla="*/ 8 w 73"/>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73" h="17">
                    <a:moveTo>
                      <a:pt x="8" y="17"/>
                    </a:moveTo>
                    <a:cubicBezTo>
                      <a:pt x="3" y="17"/>
                      <a:pt x="0" y="13"/>
                      <a:pt x="0" y="9"/>
                    </a:cubicBezTo>
                    <a:cubicBezTo>
                      <a:pt x="0" y="4"/>
                      <a:pt x="3" y="0"/>
                      <a:pt x="8" y="0"/>
                    </a:cubicBezTo>
                    <a:cubicBezTo>
                      <a:pt x="65" y="0"/>
                      <a:pt x="65" y="0"/>
                      <a:pt x="65" y="0"/>
                    </a:cubicBezTo>
                    <a:cubicBezTo>
                      <a:pt x="70" y="0"/>
                      <a:pt x="73" y="4"/>
                      <a:pt x="73" y="9"/>
                    </a:cubicBezTo>
                    <a:cubicBezTo>
                      <a:pt x="73" y="13"/>
                      <a:pt x="70" y="17"/>
                      <a:pt x="65" y="17"/>
                    </a:cubicBezTo>
                    <a:lnTo>
                      <a:pt x="8" y="17"/>
                    </a:lnTo>
                    <a:close/>
                  </a:path>
                </a:pathLst>
              </a:custGeom>
              <a:grp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74" name="Freeform 76"/>
              <p:cNvSpPr/>
              <p:nvPr/>
            </p:nvSpPr>
            <p:spPr bwMode="auto">
              <a:xfrm>
                <a:off x="18904071" y="5525437"/>
                <a:ext cx="194622" cy="20957"/>
              </a:xfrm>
              <a:custGeom>
                <a:avLst/>
                <a:gdLst>
                  <a:gd name="T0" fmla="*/ 65 w 65"/>
                  <a:gd name="T1" fmla="*/ 4 h 7"/>
                  <a:gd name="T2" fmla="*/ 61 w 65"/>
                  <a:gd name="T3" fmla="*/ 7 h 7"/>
                  <a:gd name="T4" fmla="*/ 4 w 65"/>
                  <a:gd name="T5" fmla="*/ 7 h 7"/>
                  <a:gd name="T6" fmla="*/ 0 w 65"/>
                  <a:gd name="T7" fmla="*/ 4 h 7"/>
                  <a:gd name="T8" fmla="*/ 4 w 65"/>
                  <a:gd name="T9" fmla="*/ 0 h 7"/>
                  <a:gd name="T10" fmla="*/ 61 w 65"/>
                  <a:gd name="T11" fmla="*/ 0 h 7"/>
                  <a:gd name="T12" fmla="*/ 65 w 6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65" h="7">
                    <a:moveTo>
                      <a:pt x="65" y="4"/>
                    </a:moveTo>
                    <a:cubicBezTo>
                      <a:pt x="65" y="6"/>
                      <a:pt x="63" y="7"/>
                      <a:pt x="61" y="7"/>
                    </a:cubicBezTo>
                    <a:cubicBezTo>
                      <a:pt x="4" y="7"/>
                      <a:pt x="4" y="7"/>
                      <a:pt x="4" y="7"/>
                    </a:cubicBezTo>
                    <a:cubicBezTo>
                      <a:pt x="2" y="7"/>
                      <a:pt x="0" y="6"/>
                      <a:pt x="0" y="4"/>
                    </a:cubicBezTo>
                    <a:cubicBezTo>
                      <a:pt x="0" y="2"/>
                      <a:pt x="2" y="0"/>
                      <a:pt x="4" y="0"/>
                    </a:cubicBezTo>
                    <a:cubicBezTo>
                      <a:pt x="61" y="0"/>
                      <a:pt x="61" y="0"/>
                      <a:pt x="61" y="0"/>
                    </a:cubicBezTo>
                    <a:cubicBezTo>
                      <a:pt x="63" y="0"/>
                      <a:pt x="65" y="2"/>
                      <a:pt x="65" y="4"/>
                    </a:cubicBezTo>
                    <a:close/>
                  </a:path>
                </a:pathLst>
              </a:custGeom>
              <a:grp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75" name="Oval 77"/>
              <p:cNvSpPr>
                <a:spLocks noChangeArrowheads="1"/>
              </p:cNvSpPr>
              <p:nvPr/>
            </p:nvSpPr>
            <p:spPr bwMode="auto">
              <a:xfrm>
                <a:off x="18820234" y="5519449"/>
                <a:ext cx="32937" cy="32933"/>
              </a:xfrm>
              <a:prstGeom prst="ellipse">
                <a:avLst/>
              </a:prstGeom>
              <a:grp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grpSp>
      </p:grpSp>
      <p:pic>
        <p:nvPicPr>
          <p:cNvPr id="55" name="图片占位符 62"/>
          <p:cNvPicPr>
            <a:picLocks noGrp="1" noChangeAspect="1"/>
          </p:cNvPicPr>
          <p:nvPr/>
        </p:nvPicPr>
        <p:blipFill>
          <a:blip r:embed="rId5" cstate="screen"/>
          <a:srcRect/>
          <a:stretch>
            <a:fillRect/>
          </a:stretch>
        </p:blipFill>
        <p:spPr>
          <a:xfrm>
            <a:off x="8134812" y="5855743"/>
            <a:ext cx="527112" cy="925080"/>
          </a:xfrm>
          <a:prstGeom prst="rect">
            <a:avLst/>
          </a:prstGeom>
          <a:effectLst/>
        </p:spPr>
      </p:pic>
      <p:grpSp>
        <p:nvGrpSpPr>
          <p:cNvPr id="56" name="Group 10"/>
          <p:cNvGrpSpPr/>
          <p:nvPr/>
        </p:nvGrpSpPr>
        <p:grpSpPr>
          <a:xfrm>
            <a:off x="8902537" y="5044794"/>
            <a:ext cx="1405205" cy="1995368"/>
            <a:chOff x="19740901" y="3907229"/>
            <a:chExt cx="2810409" cy="3990736"/>
          </a:xfrm>
        </p:grpSpPr>
        <p:sp>
          <p:nvSpPr>
            <p:cNvPr id="77" name="Freeform 33"/>
            <p:cNvSpPr/>
            <p:nvPr/>
          </p:nvSpPr>
          <p:spPr bwMode="auto">
            <a:xfrm>
              <a:off x="19740901" y="3907229"/>
              <a:ext cx="2810409" cy="3990736"/>
            </a:xfrm>
            <a:custGeom>
              <a:avLst/>
              <a:gdLst>
                <a:gd name="T0" fmla="*/ 834 w 834"/>
                <a:gd name="T1" fmla="*/ 1133 h 1183"/>
                <a:gd name="T2" fmla="*/ 785 w 834"/>
                <a:gd name="T3" fmla="*/ 1183 h 1183"/>
                <a:gd name="T4" fmla="*/ 50 w 834"/>
                <a:gd name="T5" fmla="*/ 1183 h 1183"/>
                <a:gd name="T6" fmla="*/ 0 w 834"/>
                <a:gd name="T7" fmla="*/ 1133 h 1183"/>
                <a:gd name="T8" fmla="*/ 0 w 834"/>
                <a:gd name="T9" fmla="*/ 49 h 1183"/>
                <a:gd name="T10" fmla="*/ 50 w 834"/>
                <a:gd name="T11" fmla="*/ 0 h 1183"/>
                <a:gd name="T12" fmla="*/ 785 w 834"/>
                <a:gd name="T13" fmla="*/ 0 h 1183"/>
                <a:gd name="T14" fmla="*/ 834 w 834"/>
                <a:gd name="T15" fmla="*/ 49 h 1183"/>
                <a:gd name="T16" fmla="*/ 834 w 834"/>
                <a:gd name="T17" fmla="*/ 1133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4" h="1183">
                  <a:moveTo>
                    <a:pt x="834" y="1133"/>
                  </a:moveTo>
                  <a:cubicBezTo>
                    <a:pt x="834" y="1160"/>
                    <a:pt x="812" y="1183"/>
                    <a:pt x="785" y="1183"/>
                  </a:cubicBezTo>
                  <a:cubicBezTo>
                    <a:pt x="50" y="1183"/>
                    <a:pt x="50" y="1183"/>
                    <a:pt x="50" y="1183"/>
                  </a:cubicBezTo>
                  <a:cubicBezTo>
                    <a:pt x="22" y="1183"/>
                    <a:pt x="0" y="1160"/>
                    <a:pt x="0" y="1133"/>
                  </a:cubicBezTo>
                  <a:cubicBezTo>
                    <a:pt x="0" y="49"/>
                    <a:pt x="0" y="49"/>
                    <a:pt x="0" y="49"/>
                  </a:cubicBezTo>
                  <a:cubicBezTo>
                    <a:pt x="0" y="22"/>
                    <a:pt x="22" y="0"/>
                    <a:pt x="50" y="0"/>
                  </a:cubicBezTo>
                  <a:cubicBezTo>
                    <a:pt x="785" y="0"/>
                    <a:pt x="785" y="0"/>
                    <a:pt x="785" y="0"/>
                  </a:cubicBezTo>
                  <a:cubicBezTo>
                    <a:pt x="812" y="0"/>
                    <a:pt x="834" y="22"/>
                    <a:pt x="834" y="49"/>
                  </a:cubicBezTo>
                  <a:cubicBezTo>
                    <a:pt x="834" y="1133"/>
                    <a:pt x="834" y="1133"/>
                    <a:pt x="834" y="1133"/>
                  </a:cubicBezTo>
                </a:path>
              </a:pathLst>
            </a:custGeom>
            <a:solidFill>
              <a:schemeClr val="bg1">
                <a:lumMod val="85000"/>
              </a:schemeClr>
            </a:solid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grpSp>
          <p:nvGrpSpPr>
            <p:cNvPr id="57" name="Group 6"/>
            <p:cNvGrpSpPr/>
            <p:nvPr/>
          </p:nvGrpSpPr>
          <p:grpSpPr>
            <a:xfrm>
              <a:off x="21066819" y="4065780"/>
              <a:ext cx="104590" cy="53974"/>
              <a:chOff x="21066819" y="4065780"/>
              <a:chExt cx="104590" cy="53974"/>
            </a:xfrm>
            <a:solidFill>
              <a:schemeClr val="bg1">
                <a:lumMod val="65000"/>
              </a:schemeClr>
            </a:solidFill>
          </p:grpSpPr>
          <p:sp>
            <p:nvSpPr>
              <p:cNvPr id="79" name="Oval 35"/>
              <p:cNvSpPr>
                <a:spLocks noChangeArrowheads="1"/>
              </p:cNvSpPr>
              <p:nvPr/>
            </p:nvSpPr>
            <p:spPr bwMode="auto">
              <a:xfrm>
                <a:off x="21120800" y="4069152"/>
                <a:ext cx="50609" cy="50602"/>
              </a:xfrm>
              <a:prstGeom prst="ellipse">
                <a:avLst/>
              </a:prstGeom>
              <a:grp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58" name="Oval 36"/>
              <p:cNvSpPr>
                <a:spLocks noChangeArrowheads="1"/>
              </p:cNvSpPr>
              <p:nvPr/>
            </p:nvSpPr>
            <p:spPr bwMode="auto">
              <a:xfrm>
                <a:off x="21120800" y="4065780"/>
                <a:ext cx="50609" cy="50602"/>
              </a:xfrm>
              <a:prstGeom prst="ellipse">
                <a:avLst/>
              </a:prstGeom>
              <a:grp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60" name="Oval 37"/>
              <p:cNvSpPr>
                <a:spLocks noChangeArrowheads="1"/>
              </p:cNvSpPr>
              <p:nvPr/>
            </p:nvSpPr>
            <p:spPr bwMode="auto">
              <a:xfrm>
                <a:off x="21130921" y="4075899"/>
                <a:ext cx="30366" cy="30362"/>
              </a:xfrm>
              <a:prstGeom prst="ellipse">
                <a:avLst/>
              </a:prstGeom>
              <a:grp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82" name="Oval 38"/>
              <p:cNvSpPr>
                <a:spLocks noChangeArrowheads="1"/>
              </p:cNvSpPr>
              <p:nvPr/>
            </p:nvSpPr>
            <p:spPr bwMode="auto">
              <a:xfrm>
                <a:off x="21137668" y="4082646"/>
                <a:ext cx="16870" cy="16868"/>
              </a:xfrm>
              <a:prstGeom prst="ellipse">
                <a:avLst/>
              </a:prstGeom>
              <a:grp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61" name="Freeform 39"/>
              <p:cNvSpPr/>
              <p:nvPr/>
            </p:nvSpPr>
            <p:spPr bwMode="auto">
              <a:xfrm>
                <a:off x="21144416" y="4089393"/>
                <a:ext cx="3375" cy="3374"/>
              </a:xfrm>
              <a:custGeom>
                <a:avLst/>
                <a:gdLst>
                  <a:gd name="T0" fmla="*/ 1 w 1"/>
                  <a:gd name="T1" fmla="*/ 0 h 1"/>
                  <a:gd name="T2" fmla="*/ 1 w 1"/>
                  <a:gd name="T3" fmla="*/ 1 h 1"/>
                  <a:gd name="T4" fmla="*/ 0 w 1"/>
                  <a:gd name="T5" fmla="*/ 0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1"/>
                    </a:lnTo>
                    <a:lnTo>
                      <a:pt x="0" y="0"/>
                    </a:lnTo>
                    <a:lnTo>
                      <a:pt x="1" y="0"/>
                    </a:lnTo>
                    <a:lnTo>
                      <a:pt x="1" y="0"/>
                    </a:lnTo>
                    <a:close/>
                  </a:path>
                </a:pathLst>
              </a:custGeom>
              <a:grp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62" name="Rectangle 40"/>
              <p:cNvSpPr>
                <a:spLocks noChangeArrowheads="1"/>
              </p:cNvSpPr>
              <p:nvPr/>
            </p:nvSpPr>
            <p:spPr bwMode="auto">
              <a:xfrm>
                <a:off x="21066819" y="4082646"/>
                <a:ext cx="23618" cy="23615"/>
              </a:xfrm>
              <a:prstGeom prst="rect">
                <a:avLst/>
              </a:prstGeom>
              <a:grp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grpSp>
        <p:sp>
          <p:nvSpPr>
            <p:cNvPr id="85" name="Rectangle 41"/>
            <p:cNvSpPr>
              <a:spLocks noChangeArrowheads="1"/>
            </p:cNvSpPr>
            <p:nvPr/>
          </p:nvSpPr>
          <p:spPr bwMode="auto">
            <a:xfrm>
              <a:off x="19909591" y="4241197"/>
              <a:ext cx="2476398" cy="3302562"/>
            </a:xfrm>
            <a:prstGeom prst="rect">
              <a:avLst/>
            </a:prstGeom>
            <a:solidFill>
              <a:schemeClr val="bg1">
                <a:lumMod val="95000"/>
              </a:schemeClr>
            </a:solid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grpSp>
          <p:nvGrpSpPr>
            <p:cNvPr id="64" name="Group 5"/>
            <p:cNvGrpSpPr/>
            <p:nvPr/>
          </p:nvGrpSpPr>
          <p:grpSpPr>
            <a:xfrm>
              <a:off x="21043201" y="7614599"/>
              <a:ext cx="209178" cy="212525"/>
              <a:chOff x="21043201" y="7614599"/>
              <a:chExt cx="209178" cy="212525"/>
            </a:xfrm>
            <a:solidFill>
              <a:schemeClr val="bg1">
                <a:lumMod val="65000"/>
              </a:schemeClr>
            </a:solidFill>
          </p:grpSpPr>
          <p:sp>
            <p:nvSpPr>
              <p:cNvPr id="87" name="Oval 43"/>
              <p:cNvSpPr>
                <a:spLocks noChangeArrowheads="1"/>
              </p:cNvSpPr>
              <p:nvPr/>
            </p:nvSpPr>
            <p:spPr bwMode="auto">
              <a:xfrm>
                <a:off x="21043201" y="7614599"/>
                <a:ext cx="209178" cy="212525"/>
              </a:xfrm>
              <a:prstGeom prst="ellipse">
                <a:avLst/>
              </a:prstGeom>
              <a:grp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88" name="Freeform 44"/>
              <p:cNvSpPr/>
              <p:nvPr/>
            </p:nvSpPr>
            <p:spPr bwMode="auto">
              <a:xfrm>
                <a:off x="21093809" y="7665199"/>
                <a:ext cx="107963" cy="107949"/>
              </a:xfrm>
              <a:custGeom>
                <a:avLst/>
                <a:gdLst>
                  <a:gd name="T0" fmla="*/ 30 w 32"/>
                  <a:gd name="T1" fmla="*/ 21 h 32"/>
                  <a:gd name="T2" fmla="*/ 28 w 32"/>
                  <a:gd name="T3" fmla="*/ 21 h 32"/>
                  <a:gd name="T4" fmla="*/ 21 w 32"/>
                  <a:gd name="T5" fmla="*/ 28 h 32"/>
                  <a:gd name="T6" fmla="*/ 11 w 32"/>
                  <a:gd name="T7" fmla="*/ 28 h 32"/>
                  <a:gd name="T8" fmla="*/ 4 w 32"/>
                  <a:gd name="T9" fmla="*/ 21 h 32"/>
                  <a:gd name="T10" fmla="*/ 4 w 32"/>
                  <a:gd name="T11" fmla="*/ 11 h 32"/>
                  <a:gd name="T12" fmla="*/ 11 w 32"/>
                  <a:gd name="T13" fmla="*/ 4 h 32"/>
                  <a:gd name="T14" fmla="*/ 21 w 32"/>
                  <a:gd name="T15" fmla="*/ 4 h 32"/>
                  <a:gd name="T16" fmla="*/ 28 w 32"/>
                  <a:gd name="T17" fmla="*/ 11 h 32"/>
                  <a:gd name="T18" fmla="*/ 28 w 32"/>
                  <a:gd name="T19" fmla="*/ 21 h 32"/>
                  <a:gd name="T20" fmla="*/ 30 w 32"/>
                  <a:gd name="T21" fmla="*/ 21 h 32"/>
                  <a:gd name="T22" fmla="*/ 32 w 32"/>
                  <a:gd name="T23" fmla="*/ 21 h 32"/>
                  <a:gd name="T24" fmla="*/ 32 w 32"/>
                  <a:gd name="T25" fmla="*/ 11 h 32"/>
                  <a:gd name="T26" fmla="*/ 21 w 32"/>
                  <a:gd name="T27" fmla="*/ 0 h 32"/>
                  <a:gd name="T28" fmla="*/ 11 w 32"/>
                  <a:gd name="T29" fmla="*/ 0 h 32"/>
                  <a:gd name="T30" fmla="*/ 0 w 32"/>
                  <a:gd name="T31" fmla="*/ 11 h 32"/>
                  <a:gd name="T32" fmla="*/ 0 w 32"/>
                  <a:gd name="T33" fmla="*/ 21 h 32"/>
                  <a:gd name="T34" fmla="*/ 11 w 32"/>
                  <a:gd name="T35" fmla="*/ 32 h 32"/>
                  <a:gd name="T36" fmla="*/ 21 w 32"/>
                  <a:gd name="T37" fmla="*/ 32 h 32"/>
                  <a:gd name="T38" fmla="*/ 32 w 32"/>
                  <a:gd name="T39" fmla="*/ 21 h 32"/>
                  <a:gd name="T40" fmla="*/ 30 w 32"/>
                  <a:gd name="T41"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32">
                    <a:moveTo>
                      <a:pt x="30" y="21"/>
                    </a:moveTo>
                    <a:cubicBezTo>
                      <a:pt x="28" y="21"/>
                      <a:pt x="28" y="21"/>
                      <a:pt x="28" y="21"/>
                    </a:cubicBezTo>
                    <a:cubicBezTo>
                      <a:pt x="28" y="25"/>
                      <a:pt x="25" y="28"/>
                      <a:pt x="21" y="28"/>
                    </a:cubicBezTo>
                    <a:cubicBezTo>
                      <a:pt x="11" y="28"/>
                      <a:pt x="11" y="28"/>
                      <a:pt x="11" y="28"/>
                    </a:cubicBezTo>
                    <a:cubicBezTo>
                      <a:pt x="7" y="28"/>
                      <a:pt x="4" y="25"/>
                      <a:pt x="4" y="21"/>
                    </a:cubicBezTo>
                    <a:cubicBezTo>
                      <a:pt x="4" y="11"/>
                      <a:pt x="4" y="11"/>
                      <a:pt x="4" y="11"/>
                    </a:cubicBezTo>
                    <a:cubicBezTo>
                      <a:pt x="4" y="7"/>
                      <a:pt x="7" y="4"/>
                      <a:pt x="11" y="4"/>
                    </a:cubicBezTo>
                    <a:cubicBezTo>
                      <a:pt x="21" y="4"/>
                      <a:pt x="21" y="4"/>
                      <a:pt x="21" y="4"/>
                    </a:cubicBezTo>
                    <a:cubicBezTo>
                      <a:pt x="25" y="4"/>
                      <a:pt x="28" y="7"/>
                      <a:pt x="28" y="11"/>
                    </a:cubicBezTo>
                    <a:cubicBezTo>
                      <a:pt x="28" y="21"/>
                      <a:pt x="28" y="21"/>
                      <a:pt x="28" y="21"/>
                    </a:cubicBezTo>
                    <a:cubicBezTo>
                      <a:pt x="30" y="21"/>
                      <a:pt x="30" y="21"/>
                      <a:pt x="30" y="21"/>
                    </a:cubicBezTo>
                    <a:cubicBezTo>
                      <a:pt x="32" y="21"/>
                      <a:pt x="32" y="21"/>
                      <a:pt x="32" y="21"/>
                    </a:cubicBezTo>
                    <a:cubicBezTo>
                      <a:pt x="32" y="11"/>
                      <a:pt x="32" y="11"/>
                      <a:pt x="32" y="11"/>
                    </a:cubicBezTo>
                    <a:cubicBezTo>
                      <a:pt x="32" y="5"/>
                      <a:pt x="28" y="0"/>
                      <a:pt x="21" y="0"/>
                    </a:cubicBezTo>
                    <a:cubicBezTo>
                      <a:pt x="11" y="0"/>
                      <a:pt x="11" y="0"/>
                      <a:pt x="11" y="0"/>
                    </a:cubicBezTo>
                    <a:cubicBezTo>
                      <a:pt x="5" y="0"/>
                      <a:pt x="0" y="5"/>
                      <a:pt x="0" y="11"/>
                    </a:cubicBezTo>
                    <a:cubicBezTo>
                      <a:pt x="0" y="21"/>
                      <a:pt x="0" y="21"/>
                      <a:pt x="0" y="21"/>
                    </a:cubicBezTo>
                    <a:cubicBezTo>
                      <a:pt x="0" y="28"/>
                      <a:pt x="5" y="32"/>
                      <a:pt x="11" y="32"/>
                    </a:cubicBezTo>
                    <a:cubicBezTo>
                      <a:pt x="21" y="32"/>
                      <a:pt x="21" y="32"/>
                      <a:pt x="21" y="32"/>
                    </a:cubicBezTo>
                    <a:cubicBezTo>
                      <a:pt x="28" y="32"/>
                      <a:pt x="32" y="28"/>
                      <a:pt x="32" y="21"/>
                    </a:cubicBezTo>
                    <a:lnTo>
                      <a:pt x="30" y="21"/>
                    </a:lnTo>
                    <a:close/>
                  </a:path>
                </a:pathLst>
              </a:custGeom>
              <a:grp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grpSp>
      </p:grpSp>
      <p:pic>
        <p:nvPicPr>
          <p:cNvPr id="65" name="图片占位符 58"/>
          <p:cNvPicPr>
            <a:picLocks noGrp="1" noChangeAspect="1"/>
          </p:cNvPicPr>
          <p:nvPr/>
        </p:nvPicPr>
        <p:blipFill>
          <a:blip r:embed="rId6" cstate="screen">
            <a:extLst>
              <a:ext uri="{BEBA8EAE-BF5A-486C-A8C5-ECC9F3942E4B}">
                <a14:imgProps xmlns:a14="http://schemas.microsoft.com/office/drawing/2010/main">
                  <a14:imgLayer r:embed="rId7">
                    <a14:imgEffect>
                      <a14:brightnessContrast bright="20000"/>
                    </a14:imgEffect>
                  </a14:imgLayer>
                </a14:imgProps>
              </a:ext>
            </a:extLst>
          </a:blip>
          <a:srcRect/>
          <a:stretch>
            <a:fillRect/>
          </a:stretch>
        </p:blipFill>
        <p:spPr>
          <a:xfrm>
            <a:off x="8953179" y="5211750"/>
            <a:ext cx="1238522" cy="1649718"/>
          </a:xfrm>
          <a:prstGeom prst="rect">
            <a:avLst/>
          </a:prstGeom>
          <a:effectLst/>
        </p:spPr>
      </p:pic>
      <p:grpSp>
        <p:nvGrpSpPr>
          <p:cNvPr id="66" name="Group 2"/>
          <p:cNvGrpSpPr/>
          <p:nvPr/>
        </p:nvGrpSpPr>
        <p:grpSpPr>
          <a:xfrm>
            <a:off x="1058221" y="5035929"/>
            <a:ext cx="3236657" cy="1862449"/>
            <a:chOff x="9042099" y="4156199"/>
            <a:chExt cx="6473314" cy="3724897"/>
          </a:xfrm>
        </p:grpSpPr>
        <p:sp>
          <p:nvSpPr>
            <p:cNvPr id="90" name="Freeform 45"/>
            <p:cNvSpPr/>
            <p:nvPr/>
          </p:nvSpPr>
          <p:spPr bwMode="auto">
            <a:xfrm>
              <a:off x="9042099" y="7737262"/>
              <a:ext cx="3260632" cy="143834"/>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91" name="Freeform 46"/>
            <p:cNvSpPr/>
            <p:nvPr/>
          </p:nvSpPr>
          <p:spPr bwMode="auto">
            <a:xfrm>
              <a:off x="12254779" y="7737262"/>
              <a:ext cx="3260632" cy="143834"/>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92" name="Freeform 47"/>
            <p:cNvSpPr/>
            <p:nvPr/>
          </p:nvSpPr>
          <p:spPr bwMode="auto">
            <a:xfrm>
              <a:off x="9680208" y="4156199"/>
              <a:ext cx="5245043" cy="3592128"/>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95" name="Rectangle 50"/>
            <p:cNvSpPr>
              <a:spLocks noChangeArrowheads="1"/>
            </p:cNvSpPr>
            <p:nvPr/>
          </p:nvSpPr>
          <p:spPr bwMode="auto">
            <a:xfrm>
              <a:off x="9042099" y="7678254"/>
              <a:ext cx="6473314" cy="118017"/>
            </a:xfrm>
            <a:prstGeom prst="rect">
              <a:avLst/>
            </a:prstGeom>
            <a:solidFill>
              <a:srgbClr val="D2D6D7"/>
            </a:solid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96" name="Freeform 51"/>
            <p:cNvSpPr/>
            <p:nvPr/>
          </p:nvSpPr>
          <p:spPr bwMode="auto">
            <a:xfrm>
              <a:off x="11812159" y="7678254"/>
              <a:ext cx="929501" cy="66384"/>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97" name="Rectangle 52"/>
            <p:cNvSpPr>
              <a:spLocks noChangeArrowheads="1"/>
            </p:cNvSpPr>
            <p:nvPr/>
          </p:nvSpPr>
          <p:spPr bwMode="auto">
            <a:xfrm>
              <a:off x="9872010" y="4399608"/>
              <a:ext cx="4865129" cy="3072119"/>
            </a:xfrm>
            <a:prstGeom prst="rect">
              <a:avLst/>
            </a:prstGeom>
            <a:solidFill>
              <a:schemeClr val="bg1">
                <a:lumMod val="95000"/>
              </a:schemeClr>
            </a:solid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99" name="Oval 54"/>
            <p:cNvSpPr>
              <a:spLocks noChangeArrowheads="1"/>
            </p:cNvSpPr>
            <p:nvPr/>
          </p:nvSpPr>
          <p:spPr bwMode="auto">
            <a:xfrm>
              <a:off x="12273223" y="4270526"/>
              <a:ext cx="55329" cy="55321"/>
            </a:xfrm>
            <a:prstGeom prst="ellipse">
              <a:avLst/>
            </a:prstGeom>
            <a:solidFill>
              <a:srgbClr val="2C2C2C"/>
            </a:solid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100" name="Oval 55"/>
            <p:cNvSpPr>
              <a:spLocks noChangeArrowheads="1"/>
            </p:cNvSpPr>
            <p:nvPr/>
          </p:nvSpPr>
          <p:spPr bwMode="auto">
            <a:xfrm>
              <a:off x="12273223" y="4266840"/>
              <a:ext cx="55329" cy="51632"/>
            </a:xfrm>
            <a:prstGeom prst="ellipse">
              <a:avLst/>
            </a:prstGeom>
            <a:solidFill>
              <a:srgbClr val="0A0A0A"/>
            </a:solid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101" name="Oval 56"/>
            <p:cNvSpPr>
              <a:spLocks noChangeArrowheads="1"/>
            </p:cNvSpPr>
            <p:nvPr/>
          </p:nvSpPr>
          <p:spPr bwMode="auto">
            <a:xfrm>
              <a:off x="12284287" y="4274216"/>
              <a:ext cx="33198" cy="36880"/>
            </a:xfrm>
            <a:prstGeom prst="ellipse">
              <a:avLst/>
            </a:prstGeom>
            <a:solidFill>
              <a:srgbClr val="000000"/>
            </a:solid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102" name="Oval 57"/>
            <p:cNvSpPr>
              <a:spLocks noChangeArrowheads="1"/>
            </p:cNvSpPr>
            <p:nvPr/>
          </p:nvSpPr>
          <p:spPr bwMode="auto">
            <a:xfrm>
              <a:off x="12291664" y="4285278"/>
              <a:ext cx="18444" cy="18441"/>
            </a:xfrm>
            <a:prstGeom prst="ellipse">
              <a:avLst/>
            </a:prstGeom>
            <a:solidFill>
              <a:srgbClr val="2C99B4"/>
            </a:solid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sp>
          <p:nvSpPr>
            <p:cNvPr id="103" name="Freeform 58"/>
            <p:cNvSpPr/>
            <p:nvPr/>
          </p:nvSpPr>
          <p:spPr bwMode="auto">
            <a:xfrm>
              <a:off x="12299041" y="4288968"/>
              <a:ext cx="3690" cy="737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p:spPr>
          <p:txBody>
            <a:bodyPr vert="horz" wrap="square" lIns="45702" tIns="22851" rIns="45702" bIns="22851" numCol="1" anchor="t" anchorCtr="0" compatLnSpc="1"/>
            <a:lstStyle/>
            <a:p>
              <a:pPr defTabSz="913765"/>
              <a:endParaRPr lang="id-ID" dirty="0">
                <a:solidFill>
                  <a:srgbClr val="7F7F7F"/>
                </a:solidFill>
                <a:latin typeface="Source Sans Pro Regular" charset="0"/>
              </a:endParaRPr>
            </a:p>
          </p:txBody>
        </p:sp>
      </p:grpSp>
      <p:pic>
        <p:nvPicPr>
          <p:cNvPr id="67" name="图片占位符 52"/>
          <p:cNvPicPr>
            <a:picLocks noGrp="1" noChangeAspect="1"/>
          </p:cNvPicPr>
          <p:nvPr/>
        </p:nvPicPr>
        <p:blipFill rotWithShape="1">
          <a:blip r:embed="rId8" cstate="screen"/>
          <a:srcRect/>
          <a:stretch>
            <a:fillRect/>
          </a:stretch>
        </p:blipFill>
        <p:spPr>
          <a:xfrm>
            <a:off x="1461026" y="5156209"/>
            <a:ext cx="2432019" cy="1538507"/>
          </a:xfrm>
          <a:prstGeom prst="rect">
            <a:avLst/>
          </a:prstGeom>
          <a:effec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ppt_x"/>
                                          </p:val>
                                        </p:tav>
                                        <p:tav tm="100000">
                                          <p:val>
                                            <p:strVal val="#ppt_x"/>
                                          </p:val>
                                        </p:tav>
                                      </p:tavLst>
                                    </p:anim>
                                    <p:anim calcmode="lin" valueType="num">
                                      <p:cBhvr additive="base">
                                        <p:cTn id="8" dur="500" fill="hold"/>
                                        <p:tgtEl>
                                          <p:spTgt spid="8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ppt_x"/>
                                          </p:val>
                                        </p:tav>
                                        <p:tav tm="100000">
                                          <p:val>
                                            <p:strVal val="#ppt_x"/>
                                          </p:val>
                                        </p:tav>
                                      </p:tavLst>
                                    </p:anim>
                                    <p:anim calcmode="lin" valueType="num">
                                      <p:cBhvr additive="base">
                                        <p:cTn id="12"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8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24"/>
          </p:nvPr>
        </p:nvPicPr>
        <p:blipFill>
          <a:blip r:embed="rId2" cstate="screen"/>
          <a:srcRect/>
          <a:stretch>
            <a:fillRect/>
          </a:stretch>
        </p:blipFill>
        <p:spPr>
          <a:xfrm>
            <a:off x="0" y="-7620"/>
            <a:ext cx="5938960" cy="6873240"/>
          </a:xfrm>
        </p:spPr>
      </p:pic>
      <p:sp>
        <p:nvSpPr>
          <p:cNvPr id="80" name="TextBox 79"/>
          <p:cNvSpPr txBox="1"/>
          <p:nvPr/>
        </p:nvSpPr>
        <p:spPr>
          <a:xfrm>
            <a:off x="5601335" y="1657033"/>
            <a:ext cx="6417945" cy="829945"/>
          </a:xfrm>
          <a:prstGeom prst="rect">
            <a:avLst/>
          </a:prstGeom>
          <a:noFill/>
        </p:spPr>
        <p:txBody>
          <a:bodyPr wrap="square" rtlCol="0" anchor="ctr" anchorCtr="0">
            <a:spAutoFit/>
          </a:bodyPr>
          <a:lstStyle/>
          <a:p>
            <a:pPr algn="l" defTabSz="913765"/>
            <a:r>
              <a:rPr lang="en-US" sz="4800" i="1" dirty="0">
                <a:solidFill>
                  <a:schemeClr val="tx2"/>
                </a:solidFill>
                <a:latin typeface="Montserrat Light" charset="0"/>
                <a:ea typeface="宋体" panose="02010600030101010101" pitchFamily="2" charset="-122"/>
                <a:cs typeface="Montserrat Light" charset="0"/>
                <a:sym typeface="+mn-ea"/>
              </a:rPr>
              <a:t>Thanks for watch!</a:t>
            </a:r>
          </a:p>
        </p:txBody>
      </p:sp>
      <p:sp>
        <p:nvSpPr>
          <p:cNvPr id="78" name="Subtitle 2"/>
          <p:cNvSpPr txBox="1"/>
          <p:nvPr/>
        </p:nvSpPr>
        <p:spPr>
          <a:xfrm>
            <a:off x="8294356" y="5870196"/>
            <a:ext cx="3549347" cy="569595"/>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defTabSz="913765">
              <a:lnSpc>
                <a:spcPct val="150000"/>
              </a:lnSpc>
            </a:pPr>
            <a:r>
              <a:rPr lang="zh-CN" altLang="en-US" sz="2000" dirty="0">
                <a:latin typeface="Montserrat Light" charset="0"/>
                <a:ea typeface="宋体" panose="02010600030101010101" pitchFamily="2" charset="-122"/>
                <a:cs typeface="Montserrat Light" charset="0"/>
                <a:sym typeface="+mn-ea"/>
              </a:rPr>
              <a:t>本幻灯片制作</a:t>
            </a:r>
            <a:r>
              <a:rPr lang="en-US" sz="2000" dirty="0">
                <a:latin typeface="Montserrat Light" charset="0"/>
                <a:ea typeface="宋体" panose="02010600030101010101" pitchFamily="2" charset="-122"/>
                <a:cs typeface="Montserrat Light" charset="0"/>
                <a:sym typeface="+mn-ea"/>
              </a:rPr>
              <a:t>by:</a:t>
            </a:r>
            <a:r>
              <a:rPr lang="zh-CN" altLang="en-US" sz="2000" dirty="0">
                <a:latin typeface="Montserrat Light" charset="0"/>
                <a:ea typeface="宋体" panose="02010600030101010101" pitchFamily="2" charset="-122"/>
                <a:cs typeface="Montserrat Light" charset="0"/>
                <a:sym typeface="+mn-ea"/>
              </a:rPr>
              <a:t>李旭燕</a:t>
            </a:r>
          </a:p>
        </p:txBody>
      </p:sp>
      <p:sp>
        <p:nvSpPr>
          <p:cNvPr id="3" name="Subtitle 2"/>
          <p:cNvSpPr txBox="1"/>
          <p:nvPr/>
        </p:nvSpPr>
        <p:spPr>
          <a:xfrm>
            <a:off x="8294370" y="4293870"/>
            <a:ext cx="3791585" cy="1092835"/>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defTabSz="913765">
              <a:lnSpc>
                <a:spcPct val="150000"/>
              </a:lnSpc>
            </a:pPr>
            <a:r>
              <a:rPr lang="zh-CN" sz="2000" dirty="0">
                <a:latin typeface="Montserrat Light" charset="0"/>
                <a:ea typeface="宋体" panose="02010600030101010101" pitchFamily="2" charset="-122"/>
                <a:cs typeface="Montserrat Light" charset="0"/>
                <a:sym typeface="+mn-ea"/>
              </a:rPr>
              <a:t>组长：鲜瑶瑶</a:t>
            </a:r>
          </a:p>
          <a:p>
            <a:pPr algn="l" defTabSz="913765">
              <a:lnSpc>
                <a:spcPct val="150000"/>
              </a:lnSpc>
            </a:pPr>
            <a:r>
              <a:rPr lang="zh-CN" sz="2000" dirty="0">
                <a:latin typeface="Montserrat Light" charset="0"/>
                <a:ea typeface="宋体" panose="02010600030101010101" pitchFamily="2" charset="-122"/>
                <a:cs typeface="Montserrat Light" charset="0"/>
                <a:sym typeface="+mn-ea"/>
              </a:rPr>
              <a:t>组员：李旭燕，张榜泽，姚天煜</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rot="16200000">
            <a:off x="-2310130" y="1719580"/>
            <a:ext cx="6748780" cy="2299335"/>
          </a:xfrm>
          <a:prstGeom prst="rect">
            <a:avLst/>
          </a:prstGeom>
          <a:noFill/>
        </p:spPr>
        <p:txBody>
          <a:bodyPr wrap="square" rtlCol="0">
            <a:spAutoFit/>
          </a:bodyPr>
          <a:lstStyle/>
          <a:p>
            <a:pPr defTabSz="913765"/>
            <a:r>
              <a:rPr lang="en-US" sz="8000" b="1">
                <a:solidFill>
                  <a:srgbClr val="FFFFFF">
                    <a:lumMod val="95000"/>
                  </a:srgbClr>
                </a:solidFill>
                <a:latin typeface="Montserrat" charset="0"/>
                <a:ea typeface="Montserrat" charset="0"/>
                <a:cs typeface="Montserrat" charset="0"/>
              </a:rPr>
              <a:t>About</a:t>
            </a:r>
            <a:r>
              <a:rPr lang="en-US" sz="14350" b="1">
                <a:solidFill>
                  <a:srgbClr val="FFFFFF">
                    <a:lumMod val="95000"/>
                  </a:srgbClr>
                </a:solidFill>
                <a:latin typeface="Montserrat" charset="0"/>
                <a:ea typeface="Montserrat" charset="0"/>
                <a:cs typeface="Montserrat" charset="0"/>
              </a:rPr>
              <a:t> </a:t>
            </a:r>
            <a:r>
              <a:rPr lang="en-US" sz="8000" b="1">
                <a:solidFill>
                  <a:srgbClr val="FFFFFF">
                    <a:lumMod val="95000"/>
                  </a:srgbClr>
                </a:solidFill>
                <a:latin typeface="Montserrat" charset="0"/>
                <a:ea typeface="Montserrat" charset="0"/>
                <a:cs typeface="Montserrat" charset="0"/>
              </a:rPr>
              <a:t>Us</a:t>
            </a:r>
            <a:endParaRPr lang="en-US" sz="8000" b="1" dirty="0">
              <a:solidFill>
                <a:srgbClr val="FFFFFF">
                  <a:lumMod val="95000"/>
                </a:srgbClr>
              </a:solidFill>
              <a:latin typeface="Montserrat" charset="0"/>
              <a:ea typeface="Montserrat" charset="0"/>
              <a:cs typeface="Montserrat" charset="0"/>
            </a:endParaRPr>
          </a:p>
        </p:txBody>
      </p:sp>
      <p:sp>
        <p:nvSpPr>
          <p:cNvPr id="6" name="TextBox 5"/>
          <p:cNvSpPr txBox="1"/>
          <p:nvPr/>
        </p:nvSpPr>
        <p:spPr>
          <a:xfrm>
            <a:off x="2419948" y="698222"/>
            <a:ext cx="5487200" cy="1154162"/>
          </a:xfrm>
          <a:prstGeom prst="rect">
            <a:avLst/>
          </a:prstGeom>
          <a:noFill/>
        </p:spPr>
        <p:txBody>
          <a:bodyPr wrap="square" rtlCol="0">
            <a:spAutoFit/>
          </a:bodyPr>
          <a:lstStyle/>
          <a:p>
            <a:pPr defTabSz="913765"/>
            <a:r>
              <a:rPr lang="en-US" sz="6900" b="1" spc="300" dirty="0">
                <a:solidFill>
                  <a:srgbClr val="000000"/>
                </a:solidFill>
                <a:latin typeface="Montserrat" charset="0"/>
                <a:ea typeface="Montserrat" charset="0"/>
                <a:cs typeface="Montserrat" charset="0"/>
              </a:rPr>
              <a:t>About Us</a:t>
            </a:r>
          </a:p>
        </p:txBody>
      </p:sp>
      <p:sp>
        <p:nvSpPr>
          <p:cNvPr id="11" name="TextBox 10"/>
          <p:cNvSpPr txBox="1"/>
          <p:nvPr/>
        </p:nvSpPr>
        <p:spPr>
          <a:xfrm>
            <a:off x="2569210" y="391795"/>
            <a:ext cx="3453130" cy="306705"/>
          </a:xfrm>
          <a:prstGeom prst="rect">
            <a:avLst/>
          </a:prstGeom>
          <a:noFill/>
        </p:spPr>
        <p:txBody>
          <a:bodyPr wrap="square" rtlCol="0">
            <a:spAutoFit/>
          </a:bodyPr>
          <a:lstStyle/>
          <a:p>
            <a:pPr defTabSz="913765"/>
            <a:r>
              <a:rPr lang="en-US" sz="1400" spc="300" dirty="0">
                <a:solidFill>
                  <a:srgbClr val="000000"/>
                </a:solidFill>
              </a:rPr>
              <a:t>Huma search Engine</a:t>
            </a:r>
          </a:p>
        </p:txBody>
      </p:sp>
      <p:sp>
        <p:nvSpPr>
          <p:cNvPr id="3" name="Rectangle 2"/>
          <p:cNvSpPr/>
          <p:nvPr/>
        </p:nvSpPr>
        <p:spPr>
          <a:xfrm>
            <a:off x="2569173" y="2016774"/>
            <a:ext cx="1709521" cy="548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a:solidFill>
                <a:srgbClr val="FFFFFF"/>
              </a:solidFill>
              <a:latin typeface="Lato Light"/>
            </a:endParaRPr>
          </a:p>
        </p:txBody>
      </p:sp>
      <p:grpSp>
        <p:nvGrpSpPr>
          <p:cNvPr id="85" name="Group 84"/>
          <p:cNvGrpSpPr/>
          <p:nvPr/>
        </p:nvGrpSpPr>
        <p:grpSpPr>
          <a:xfrm>
            <a:off x="2081027" y="2402980"/>
            <a:ext cx="8821157" cy="4363673"/>
            <a:chOff x="3843499" y="3719582"/>
            <a:chExt cx="16665619" cy="8244192"/>
          </a:xfrm>
        </p:grpSpPr>
        <p:sp>
          <p:nvSpPr>
            <p:cNvPr id="86" name="Freeform 781"/>
            <p:cNvSpPr/>
            <p:nvPr/>
          </p:nvSpPr>
          <p:spPr bwMode="auto">
            <a:xfrm>
              <a:off x="9818027" y="3757809"/>
              <a:ext cx="85988" cy="38227"/>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87" name="Freeform 403"/>
            <p:cNvSpPr/>
            <p:nvPr/>
          </p:nvSpPr>
          <p:spPr bwMode="auto">
            <a:xfrm>
              <a:off x="16859435" y="9558687"/>
              <a:ext cx="1904460" cy="1423937"/>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88" name="Freeform 404"/>
            <p:cNvSpPr/>
            <p:nvPr/>
          </p:nvSpPr>
          <p:spPr bwMode="auto">
            <a:xfrm>
              <a:off x="11416754" y="5927165"/>
              <a:ext cx="372610" cy="56384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89" name="Freeform 405"/>
            <p:cNvSpPr/>
            <p:nvPr/>
          </p:nvSpPr>
          <p:spPr bwMode="auto">
            <a:xfrm>
              <a:off x="10566434" y="5337841"/>
              <a:ext cx="503186" cy="245289"/>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90" name="Freeform 406"/>
            <p:cNvSpPr/>
            <p:nvPr/>
          </p:nvSpPr>
          <p:spPr bwMode="auto">
            <a:xfrm>
              <a:off x="14085545" y="4439516"/>
              <a:ext cx="840765" cy="579771"/>
            </a:xfrm>
            <a:custGeom>
              <a:avLst/>
              <a:gdLst>
                <a:gd name="T0" fmla="*/ 77 w 90"/>
                <a:gd name="T1" fmla="*/ 2 h 62"/>
                <a:gd name="T2" fmla="*/ 66 w 90"/>
                <a:gd name="T3" fmla="*/ 6 h 62"/>
                <a:gd name="T4" fmla="*/ 51 w 90"/>
                <a:gd name="T5" fmla="*/ 8 h 62"/>
                <a:gd name="T6" fmla="*/ 48 w 90"/>
                <a:gd name="T7" fmla="*/ 9 h 62"/>
                <a:gd name="T8" fmla="*/ 39 w 90"/>
                <a:gd name="T9" fmla="*/ 11 h 62"/>
                <a:gd name="T10" fmla="*/ 32 w 90"/>
                <a:gd name="T11" fmla="*/ 14 h 62"/>
                <a:gd name="T12" fmla="*/ 26 w 90"/>
                <a:gd name="T13" fmla="*/ 19 h 62"/>
                <a:gd name="T14" fmla="*/ 26 w 90"/>
                <a:gd name="T15" fmla="*/ 21 h 62"/>
                <a:gd name="T16" fmla="*/ 27 w 90"/>
                <a:gd name="T17" fmla="*/ 23 h 62"/>
                <a:gd name="T18" fmla="*/ 23 w 90"/>
                <a:gd name="T19" fmla="*/ 25 h 62"/>
                <a:gd name="T20" fmla="*/ 21 w 90"/>
                <a:gd name="T21" fmla="*/ 28 h 62"/>
                <a:gd name="T22" fmla="*/ 21 w 90"/>
                <a:gd name="T23" fmla="*/ 29 h 62"/>
                <a:gd name="T24" fmla="*/ 14 w 90"/>
                <a:gd name="T25" fmla="*/ 31 h 62"/>
                <a:gd name="T26" fmla="*/ 19 w 90"/>
                <a:gd name="T27" fmla="*/ 34 h 62"/>
                <a:gd name="T28" fmla="*/ 9 w 90"/>
                <a:gd name="T29" fmla="*/ 38 h 62"/>
                <a:gd name="T30" fmla="*/ 6 w 90"/>
                <a:gd name="T31" fmla="*/ 41 h 62"/>
                <a:gd name="T32" fmla="*/ 5 w 90"/>
                <a:gd name="T33" fmla="*/ 47 h 62"/>
                <a:gd name="T34" fmla="*/ 4 w 90"/>
                <a:gd name="T35" fmla="*/ 53 h 62"/>
                <a:gd name="T36" fmla="*/ 12 w 90"/>
                <a:gd name="T37" fmla="*/ 55 h 62"/>
                <a:gd name="T38" fmla="*/ 12 w 90"/>
                <a:gd name="T39" fmla="*/ 56 h 62"/>
                <a:gd name="T40" fmla="*/ 16 w 90"/>
                <a:gd name="T41" fmla="*/ 62 h 62"/>
                <a:gd name="T42" fmla="*/ 26 w 90"/>
                <a:gd name="T43" fmla="*/ 61 h 62"/>
                <a:gd name="T44" fmla="*/ 26 w 90"/>
                <a:gd name="T45" fmla="*/ 59 h 62"/>
                <a:gd name="T46" fmla="*/ 20 w 90"/>
                <a:gd name="T47" fmla="*/ 48 h 62"/>
                <a:gd name="T48" fmla="*/ 20 w 90"/>
                <a:gd name="T49" fmla="*/ 42 h 62"/>
                <a:gd name="T50" fmla="*/ 22 w 90"/>
                <a:gd name="T51" fmla="*/ 40 h 62"/>
                <a:gd name="T52" fmla="*/ 21 w 90"/>
                <a:gd name="T53" fmla="*/ 36 h 62"/>
                <a:gd name="T54" fmla="*/ 27 w 90"/>
                <a:gd name="T55" fmla="*/ 34 h 62"/>
                <a:gd name="T56" fmla="*/ 27 w 90"/>
                <a:gd name="T57" fmla="*/ 32 h 62"/>
                <a:gd name="T58" fmla="*/ 32 w 90"/>
                <a:gd name="T59" fmla="*/ 31 h 62"/>
                <a:gd name="T60" fmla="*/ 35 w 90"/>
                <a:gd name="T61" fmla="*/ 29 h 62"/>
                <a:gd name="T62" fmla="*/ 35 w 90"/>
                <a:gd name="T63" fmla="*/ 26 h 62"/>
                <a:gd name="T64" fmla="*/ 42 w 90"/>
                <a:gd name="T65" fmla="*/ 24 h 62"/>
                <a:gd name="T66" fmla="*/ 45 w 90"/>
                <a:gd name="T67" fmla="*/ 22 h 62"/>
                <a:gd name="T68" fmla="*/ 58 w 90"/>
                <a:gd name="T69" fmla="*/ 15 h 62"/>
                <a:gd name="T70" fmla="*/ 81 w 90"/>
                <a:gd name="T71" fmla="*/ 8 h 62"/>
                <a:gd name="T72" fmla="*/ 84 w 90"/>
                <a:gd name="T7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62">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91" name="Freeform 407"/>
            <p:cNvSpPr/>
            <p:nvPr/>
          </p:nvSpPr>
          <p:spPr bwMode="auto">
            <a:xfrm>
              <a:off x="16241600" y="4197415"/>
              <a:ext cx="299364" cy="149721"/>
            </a:xfrm>
            <a:custGeom>
              <a:avLst/>
              <a:gdLst>
                <a:gd name="T0" fmla="*/ 16 w 32"/>
                <a:gd name="T1" fmla="*/ 6 h 16"/>
                <a:gd name="T2" fmla="*/ 19 w 32"/>
                <a:gd name="T3" fmla="*/ 1 h 16"/>
                <a:gd name="T4" fmla="*/ 16 w 32"/>
                <a:gd name="T5" fmla="*/ 0 h 16"/>
                <a:gd name="T6" fmla="*/ 15 w 32"/>
                <a:gd name="T7" fmla="*/ 2 h 16"/>
                <a:gd name="T8" fmla="*/ 10 w 32"/>
                <a:gd name="T9" fmla="*/ 2 h 16"/>
                <a:gd name="T10" fmla="*/ 9 w 32"/>
                <a:gd name="T11" fmla="*/ 4 h 16"/>
                <a:gd name="T12" fmla="*/ 12 w 32"/>
                <a:gd name="T13" fmla="*/ 4 h 16"/>
                <a:gd name="T14" fmla="*/ 10 w 32"/>
                <a:gd name="T15" fmla="*/ 8 h 16"/>
                <a:gd name="T16" fmla="*/ 5 w 32"/>
                <a:gd name="T17" fmla="*/ 10 h 16"/>
                <a:gd name="T18" fmla="*/ 1 w 32"/>
                <a:gd name="T19" fmla="*/ 15 h 16"/>
                <a:gd name="T20" fmla="*/ 8 w 32"/>
                <a:gd name="T21" fmla="*/ 15 h 16"/>
                <a:gd name="T22" fmla="*/ 17 w 32"/>
                <a:gd name="T23" fmla="*/ 14 h 16"/>
                <a:gd name="T24" fmla="*/ 28 w 32"/>
                <a:gd name="T25" fmla="*/ 12 h 16"/>
                <a:gd name="T26" fmla="*/ 29 w 32"/>
                <a:gd name="T27" fmla="*/ 7 h 16"/>
                <a:gd name="T28" fmla="*/ 22 w 32"/>
                <a:gd name="T29" fmla="*/ 3 h 16"/>
                <a:gd name="T30" fmla="*/ 16 w 32"/>
                <a:gd name="T31" fmla="*/ 6 h 16"/>
                <a:gd name="T32" fmla="*/ 16 w 32"/>
                <a:gd name="T33"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6">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92" name="Freeform 408"/>
            <p:cNvSpPr/>
            <p:nvPr/>
          </p:nvSpPr>
          <p:spPr bwMode="auto">
            <a:xfrm>
              <a:off x="15999561" y="4111405"/>
              <a:ext cx="280256" cy="149721"/>
            </a:xfrm>
            <a:custGeom>
              <a:avLst/>
              <a:gdLst>
                <a:gd name="T0" fmla="*/ 26 w 30"/>
                <a:gd name="T1" fmla="*/ 10 h 16"/>
                <a:gd name="T2" fmla="*/ 28 w 30"/>
                <a:gd name="T3" fmla="*/ 7 h 16"/>
                <a:gd name="T4" fmla="*/ 29 w 30"/>
                <a:gd name="T5" fmla="*/ 5 h 16"/>
                <a:gd name="T6" fmla="*/ 26 w 30"/>
                <a:gd name="T7" fmla="*/ 3 h 16"/>
                <a:gd name="T8" fmla="*/ 22 w 30"/>
                <a:gd name="T9" fmla="*/ 3 h 16"/>
                <a:gd name="T10" fmla="*/ 17 w 30"/>
                <a:gd name="T11" fmla="*/ 4 h 16"/>
                <a:gd name="T12" fmla="*/ 18 w 30"/>
                <a:gd name="T13" fmla="*/ 1 h 16"/>
                <a:gd name="T14" fmla="*/ 12 w 30"/>
                <a:gd name="T15" fmla="*/ 1 h 16"/>
                <a:gd name="T16" fmla="*/ 5 w 30"/>
                <a:gd name="T17" fmla="*/ 4 h 16"/>
                <a:gd name="T18" fmla="*/ 7 w 30"/>
                <a:gd name="T19" fmla="*/ 4 h 16"/>
                <a:gd name="T20" fmla="*/ 0 w 30"/>
                <a:gd name="T21" fmla="*/ 8 h 16"/>
                <a:gd name="T22" fmla="*/ 4 w 30"/>
                <a:gd name="T23" fmla="*/ 9 h 16"/>
                <a:gd name="T24" fmla="*/ 7 w 30"/>
                <a:gd name="T25" fmla="*/ 12 h 16"/>
                <a:gd name="T26" fmla="*/ 12 w 30"/>
                <a:gd name="T27" fmla="*/ 13 h 16"/>
                <a:gd name="T28" fmla="*/ 19 w 30"/>
                <a:gd name="T29" fmla="*/ 16 h 16"/>
                <a:gd name="T30" fmla="*/ 28 w 30"/>
                <a:gd name="T31" fmla="*/ 15 h 16"/>
                <a:gd name="T32" fmla="*/ 26 w 30"/>
                <a:gd name="T33" fmla="*/ 10 h 16"/>
                <a:gd name="T34" fmla="*/ 26 w 30"/>
                <a:gd name="T35"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6">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93" name="Freeform 409"/>
            <p:cNvSpPr/>
            <p:nvPr/>
          </p:nvSpPr>
          <p:spPr bwMode="auto">
            <a:xfrm>
              <a:off x="15916758" y="4120960"/>
              <a:ext cx="140127" cy="47785"/>
            </a:xfrm>
            <a:custGeom>
              <a:avLst/>
              <a:gdLst>
                <a:gd name="T0" fmla="*/ 9 w 15"/>
                <a:gd name="T1" fmla="*/ 1 h 5"/>
                <a:gd name="T2" fmla="*/ 4 w 15"/>
                <a:gd name="T3" fmla="*/ 1 h 5"/>
                <a:gd name="T4" fmla="*/ 0 w 15"/>
                <a:gd name="T5" fmla="*/ 1 h 5"/>
                <a:gd name="T6" fmla="*/ 1 w 15"/>
                <a:gd name="T7" fmla="*/ 3 h 5"/>
                <a:gd name="T8" fmla="*/ 6 w 15"/>
                <a:gd name="T9" fmla="*/ 5 h 5"/>
                <a:gd name="T10" fmla="*/ 9 w 15"/>
                <a:gd name="T11" fmla="*/ 1 h 5"/>
                <a:gd name="T12" fmla="*/ 9 w 1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5" h="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94" name="Freeform 410"/>
            <p:cNvSpPr/>
            <p:nvPr/>
          </p:nvSpPr>
          <p:spPr bwMode="auto">
            <a:xfrm>
              <a:off x="15942235" y="3990355"/>
              <a:ext cx="235667" cy="149721"/>
            </a:xfrm>
            <a:custGeom>
              <a:avLst/>
              <a:gdLst>
                <a:gd name="T0" fmla="*/ 7 w 25"/>
                <a:gd name="T1" fmla="*/ 15 h 16"/>
                <a:gd name="T2" fmla="*/ 3 w 25"/>
                <a:gd name="T3" fmla="*/ 13 h 16"/>
                <a:gd name="T4" fmla="*/ 4 w 25"/>
                <a:gd name="T5" fmla="*/ 12 h 16"/>
                <a:gd name="T6" fmla="*/ 0 w 25"/>
                <a:gd name="T7" fmla="*/ 12 h 16"/>
                <a:gd name="T8" fmla="*/ 3 w 25"/>
                <a:gd name="T9" fmla="*/ 11 h 16"/>
                <a:gd name="T10" fmla="*/ 2 w 25"/>
                <a:gd name="T11" fmla="*/ 10 h 16"/>
                <a:gd name="T12" fmla="*/ 6 w 25"/>
                <a:gd name="T13" fmla="*/ 6 h 16"/>
                <a:gd name="T14" fmla="*/ 5 w 25"/>
                <a:gd name="T15" fmla="*/ 6 h 16"/>
                <a:gd name="T16" fmla="*/ 11 w 25"/>
                <a:gd name="T17" fmla="*/ 3 h 16"/>
                <a:gd name="T18" fmla="*/ 18 w 25"/>
                <a:gd name="T19" fmla="*/ 0 h 16"/>
                <a:gd name="T20" fmla="*/ 20 w 25"/>
                <a:gd name="T21" fmla="*/ 4 h 16"/>
                <a:gd name="T22" fmla="*/ 25 w 25"/>
                <a:gd name="T23" fmla="*/ 7 h 16"/>
                <a:gd name="T24" fmla="*/ 21 w 25"/>
                <a:gd name="T25" fmla="*/ 9 h 16"/>
                <a:gd name="T26" fmla="*/ 23 w 25"/>
                <a:gd name="T27" fmla="*/ 12 h 16"/>
                <a:gd name="T28" fmla="*/ 19 w 25"/>
                <a:gd name="T29" fmla="*/ 13 h 16"/>
                <a:gd name="T30" fmla="*/ 7 w 25"/>
                <a:gd name="T31" fmla="*/ 15 h 16"/>
                <a:gd name="T32" fmla="*/ 7 w 25"/>
                <a:gd name="T3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6">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95" name="Freeform 411"/>
            <p:cNvSpPr/>
            <p:nvPr/>
          </p:nvSpPr>
          <p:spPr bwMode="auto">
            <a:xfrm>
              <a:off x="18426316" y="4579679"/>
              <a:ext cx="235667" cy="76452"/>
            </a:xfrm>
            <a:custGeom>
              <a:avLst/>
              <a:gdLst>
                <a:gd name="T0" fmla="*/ 5 w 25"/>
                <a:gd name="T1" fmla="*/ 3 h 8"/>
                <a:gd name="T2" fmla="*/ 3 w 25"/>
                <a:gd name="T3" fmla="*/ 1 h 8"/>
                <a:gd name="T4" fmla="*/ 1 w 25"/>
                <a:gd name="T5" fmla="*/ 2 h 8"/>
                <a:gd name="T6" fmla="*/ 2 w 25"/>
                <a:gd name="T7" fmla="*/ 4 h 8"/>
                <a:gd name="T8" fmla="*/ 5 w 25"/>
                <a:gd name="T9" fmla="*/ 6 h 8"/>
                <a:gd name="T10" fmla="*/ 16 w 25"/>
                <a:gd name="T11" fmla="*/ 8 h 8"/>
                <a:gd name="T12" fmla="*/ 24 w 25"/>
                <a:gd name="T13" fmla="*/ 5 h 8"/>
                <a:gd name="T14" fmla="*/ 23 w 25"/>
                <a:gd name="T15" fmla="*/ 6 h 8"/>
                <a:gd name="T16" fmla="*/ 20 w 25"/>
                <a:gd name="T17" fmla="*/ 4 h 8"/>
                <a:gd name="T18" fmla="*/ 15 w 25"/>
                <a:gd name="T19" fmla="*/ 4 h 8"/>
                <a:gd name="T20" fmla="*/ 10 w 25"/>
                <a:gd name="T21" fmla="*/ 2 h 8"/>
                <a:gd name="T22" fmla="*/ 5 w 2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8">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96" name="Freeform 412"/>
            <p:cNvSpPr/>
            <p:nvPr/>
          </p:nvSpPr>
          <p:spPr bwMode="auto">
            <a:xfrm>
              <a:off x="18126952" y="4729398"/>
              <a:ext cx="197453" cy="76452"/>
            </a:xfrm>
            <a:custGeom>
              <a:avLst/>
              <a:gdLst>
                <a:gd name="T0" fmla="*/ 2 w 21"/>
                <a:gd name="T1" fmla="*/ 6 h 8"/>
                <a:gd name="T2" fmla="*/ 8 w 21"/>
                <a:gd name="T3" fmla="*/ 6 h 8"/>
                <a:gd name="T4" fmla="*/ 14 w 21"/>
                <a:gd name="T5" fmla="*/ 8 h 8"/>
                <a:gd name="T6" fmla="*/ 19 w 21"/>
                <a:gd name="T7" fmla="*/ 7 h 8"/>
                <a:gd name="T8" fmla="*/ 17 w 21"/>
                <a:gd name="T9" fmla="*/ 4 h 8"/>
                <a:gd name="T10" fmla="*/ 7 w 21"/>
                <a:gd name="T11" fmla="*/ 2 h 8"/>
                <a:gd name="T12" fmla="*/ 4 w 21"/>
                <a:gd name="T13" fmla="*/ 5 h 8"/>
                <a:gd name="T14" fmla="*/ 2 w 2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97" name="Freeform 413"/>
            <p:cNvSpPr/>
            <p:nvPr/>
          </p:nvSpPr>
          <p:spPr bwMode="auto">
            <a:xfrm>
              <a:off x="18136507" y="4694361"/>
              <a:ext cx="76432" cy="44598"/>
            </a:xfrm>
            <a:custGeom>
              <a:avLst/>
              <a:gdLst>
                <a:gd name="T0" fmla="*/ 3 w 8"/>
                <a:gd name="T1" fmla="*/ 5 h 5"/>
                <a:gd name="T2" fmla="*/ 4 w 8"/>
                <a:gd name="T3" fmla="*/ 1 h 5"/>
                <a:gd name="T4" fmla="*/ 3 w 8"/>
                <a:gd name="T5" fmla="*/ 5 h 5"/>
                <a:gd name="T6" fmla="*/ 3 w 8"/>
                <a:gd name="T7" fmla="*/ 5 h 5"/>
              </a:gdLst>
              <a:ahLst/>
              <a:cxnLst>
                <a:cxn ang="0">
                  <a:pos x="T0" y="T1"/>
                </a:cxn>
                <a:cxn ang="0">
                  <a:pos x="T2" y="T3"/>
                </a:cxn>
                <a:cxn ang="0">
                  <a:pos x="T4" y="T5"/>
                </a:cxn>
                <a:cxn ang="0">
                  <a:pos x="T6" y="T7"/>
                </a:cxn>
              </a:cxnLst>
              <a:rect l="0" t="0" r="r" b="b"/>
              <a:pathLst>
                <a:path w="8" h="5">
                  <a:moveTo>
                    <a:pt x="3" y="5"/>
                  </a:moveTo>
                  <a:cubicBezTo>
                    <a:pt x="0" y="5"/>
                    <a:pt x="1" y="0"/>
                    <a:pt x="4" y="1"/>
                  </a:cubicBezTo>
                  <a:cubicBezTo>
                    <a:pt x="8" y="2"/>
                    <a:pt x="6" y="4"/>
                    <a:pt x="3" y="5"/>
                  </a:cubicBezTo>
                  <a:cubicBezTo>
                    <a:pt x="1" y="5"/>
                    <a:pt x="5" y="5"/>
                    <a:pt x="3" y="5"/>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98" name="Freeform 414"/>
            <p:cNvSpPr/>
            <p:nvPr/>
          </p:nvSpPr>
          <p:spPr bwMode="auto">
            <a:xfrm>
              <a:off x="17932683" y="4560566"/>
              <a:ext cx="28662" cy="47785"/>
            </a:xfrm>
            <a:custGeom>
              <a:avLst/>
              <a:gdLst>
                <a:gd name="T0" fmla="*/ 1 w 3"/>
                <a:gd name="T1" fmla="*/ 3 h 5"/>
                <a:gd name="T2" fmla="*/ 3 w 3"/>
                <a:gd name="T3" fmla="*/ 1 h 5"/>
                <a:gd name="T4" fmla="*/ 1 w 3"/>
                <a:gd name="T5" fmla="*/ 5 h 5"/>
                <a:gd name="T6" fmla="*/ 1 w 3"/>
                <a:gd name="T7" fmla="*/ 3 h 5"/>
                <a:gd name="T8" fmla="*/ 1 w 3"/>
                <a:gd name="T9" fmla="*/ 3 h 5"/>
              </a:gdLst>
              <a:ahLst/>
              <a:cxnLst>
                <a:cxn ang="0">
                  <a:pos x="T0" y="T1"/>
                </a:cxn>
                <a:cxn ang="0">
                  <a:pos x="T2" y="T3"/>
                </a:cxn>
                <a:cxn ang="0">
                  <a:pos x="T4" y="T5"/>
                </a:cxn>
                <a:cxn ang="0">
                  <a:pos x="T6" y="T7"/>
                </a:cxn>
                <a:cxn ang="0">
                  <a:pos x="T8" y="T9"/>
                </a:cxn>
              </a:cxnLst>
              <a:rect l="0" t="0" r="r" b="b"/>
              <a:pathLst>
                <a:path w="3" h="5">
                  <a:moveTo>
                    <a:pt x="1" y="3"/>
                  </a:moveTo>
                  <a:cubicBezTo>
                    <a:pt x="0" y="2"/>
                    <a:pt x="2" y="0"/>
                    <a:pt x="3" y="1"/>
                  </a:cubicBezTo>
                  <a:cubicBezTo>
                    <a:pt x="3" y="2"/>
                    <a:pt x="2" y="5"/>
                    <a:pt x="1" y="5"/>
                  </a:cubicBezTo>
                  <a:cubicBezTo>
                    <a:pt x="1" y="5"/>
                    <a:pt x="1" y="3"/>
                    <a:pt x="1" y="3"/>
                  </a:cubicBezTo>
                  <a:cubicBezTo>
                    <a:pt x="0" y="2"/>
                    <a:pt x="1" y="3"/>
                    <a:pt x="1" y="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99" name="Freeform 415"/>
            <p:cNvSpPr/>
            <p:nvPr/>
          </p:nvSpPr>
          <p:spPr bwMode="auto">
            <a:xfrm>
              <a:off x="17932683" y="4700729"/>
              <a:ext cx="38217" cy="47785"/>
            </a:xfrm>
            <a:custGeom>
              <a:avLst/>
              <a:gdLst>
                <a:gd name="T0" fmla="*/ 4 w 4"/>
                <a:gd name="T1" fmla="*/ 4 h 5"/>
                <a:gd name="T2" fmla="*/ 0 w 4"/>
                <a:gd name="T3" fmla="*/ 1 h 5"/>
                <a:gd name="T4" fmla="*/ 4 w 4"/>
                <a:gd name="T5" fmla="*/ 4 h 5"/>
              </a:gdLst>
              <a:ahLst/>
              <a:cxnLst>
                <a:cxn ang="0">
                  <a:pos x="T0" y="T1"/>
                </a:cxn>
                <a:cxn ang="0">
                  <a:pos x="T2" y="T3"/>
                </a:cxn>
                <a:cxn ang="0">
                  <a:pos x="T4" y="T5"/>
                </a:cxn>
              </a:cxnLst>
              <a:rect l="0" t="0" r="r" b="b"/>
              <a:pathLst>
                <a:path w="4" h="5">
                  <a:moveTo>
                    <a:pt x="4" y="4"/>
                  </a:moveTo>
                  <a:cubicBezTo>
                    <a:pt x="4" y="3"/>
                    <a:pt x="1" y="0"/>
                    <a:pt x="0" y="1"/>
                  </a:cubicBezTo>
                  <a:cubicBezTo>
                    <a:pt x="0" y="1"/>
                    <a:pt x="3" y="5"/>
                    <a:pt x="4"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00" name="Freeform 416"/>
            <p:cNvSpPr/>
            <p:nvPr/>
          </p:nvSpPr>
          <p:spPr bwMode="auto">
            <a:xfrm>
              <a:off x="17996378" y="4525526"/>
              <a:ext cx="394905" cy="149721"/>
            </a:xfrm>
            <a:custGeom>
              <a:avLst/>
              <a:gdLst>
                <a:gd name="T0" fmla="*/ 34 w 42"/>
                <a:gd name="T1" fmla="*/ 4 h 16"/>
                <a:gd name="T2" fmla="*/ 29 w 42"/>
                <a:gd name="T3" fmla="*/ 3 h 16"/>
                <a:gd name="T4" fmla="*/ 23 w 42"/>
                <a:gd name="T5" fmla="*/ 0 h 16"/>
                <a:gd name="T6" fmla="*/ 22 w 42"/>
                <a:gd name="T7" fmla="*/ 2 h 16"/>
                <a:gd name="T8" fmla="*/ 20 w 42"/>
                <a:gd name="T9" fmla="*/ 6 h 16"/>
                <a:gd name="T10" fmla="*/ 11 w 42"/>
                <a:gd name="T11" fmla="*/ 1 h 16"/>
                <a:gd name="T12" fmla="*/ 4 w 42"/>
                <a:gd name="T13" fmla="*/ 3 h 16"/>
                <a:gd name="T14" fmla="*/ 2 w 42"/>
                <a:gd name="T15" fmla="*/ 6 h 16"/>
                <a:gd name="T16" fmla="*/ 1 w 42"/>
                <a:gd name="T17" fmla="*/ 10 h 16"/>
                <a:gd name="T18" fmla="*/ 9 w 42"/>
                <a:gd name="T19" fmla="*/ 14 h 16"/>
                <a:gd name="T20" fmla="*/ 13 w 42"/>
                <a:gd name="T21" fmla="*/ 15 h 16"/>
                <a:gd name="T22" fmla="*/ 15 w 42"/>
                <a:gd name="T23" fmla="*/ 13 h 16"/>
                <a:gd name="T24" fmla="*/ 16 w 42"/>
                <a:gd name="T25" fmla="*/ 14 h 16"/>
                <a:gd name="T26" fmla="*/ 18 w 42"/>
                <a:gd name="T27" fmla="*/ 14 h 16"/>
                <a:gd name="T28" fmla="*/ 25 w 42"/>
                <a:gd name="T29" fmla="*/ 12 h 16"/>
                <a:gd name="T30" fmla="*/ 28 w 42"/>
                <a:gd name="T31" fmla="*/ 14 h 16"/>
                <a:gd name="T32" fmla="*/ 34 w 42"/>
                <a:gd name="T33" fmla="*/ 13 h 16"/>
                <a:gd name="T34" fmla="*/ 33 w 42"/>
                <a:gd name="T35" fmla="*/ 12 h 16"/>
                <a:gd name="T36" fmla="*/ 37 w 42"/>
                <a:gd name="T37" fmla="*/ 12 h 16"/>
                <a:gd name="T38" fmla="*/ 39 w 42"/>
                <a:gd name="T39" fmla="*/ 11 h 16"/>
                <a:gd name="T40" fmla="*/ 40 w 42"/>
                <a:gd name="T41" fmla="*/ 9 h 16"/>
                <a:gd name="T42" fmla="*/ 39 w 42"/>
                <a:gd name="T43" fmla="*/ 9 h 16"/>
                <a:gd name="T44" fmla="*/ 42 w 42"/>
                <a:gd name="T45" fmla="*/ 6 h 16"/>
                <a:gd name="T46" fmla="*/ 34 w 42"/>
                <a:gd name="T47" fmla="*/ 4 h 16"/>
                <a:gd name="T48" fmla="*/ 34 w 42"/>
                <a:gd name="T4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6">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01" name="Freeform 417"/>
            <p:cNvSpPr/>
            <p:nvPr/>
          </p:nvSpPr>
          <p:spPr bwMode="auto">
            <a:xfrm>
              <a:off x="18222495" y="4570124"/>
              <a:ext cx="73248" cy="76452"/>
            </a:xfrm>
            <a:custGeom>
              <a:avLst/>
              <a:gdLst>
                <a:gd name="T0" fmla="*/ 7 w 8"/>
                <a:gd name="T1" fmla="*/ 6 h 8"/>
                <a:gd name="T2" fmla="*/ 4 w 8"/>
                <a:gd name="T3" fmla="*/ 0 h 8"/>
                <a:gd name="T4" fmla="*/ 6 w 8"/>
                <a:gd name="T5" fmla="*/ 2 h 8"/>
                <a:gd name="T6" fmla="*/ 7 w 8"/>
                <a:gd name="T7" fmla="*/ 6 h 8"/>
                <a:gd name="T8" fmla="*/ 7 w 8"/>
                <a:gd name="T9" fmla="*/ 6 h 8"/>
              </a:gdLst>
              <a:ahLst/>
              <a:cxnLst>
                <a:cxn ang="0">
                  <a:pos x="T0" y="T1"/>
                </a:cxn>
                <a:cxn ang="0">
                  <a:pos x="T2" y="T3"/>
                </a:cxn>
                <a:cxn ang="0">
                  <a:pos x="T4" y="T5"/>
                </a:cxn>
                <a:cxn ang="0">
                  <a:pos x="T6" y="T7"/>
                </a:cxn>
                <a:cxn ang="0">
                  <a:pos x="T8" y="T9"/>
                </a:cxn>
              </a:cxnLst>
              <a:rect l="0" t="0" r="r" b="b"/>
              <a:pathLst>
                <a:path w="8" h="8">
                  <a:moveTo>
                    <a:pt x="7" y="6"/>
                  </a:moveTo>
                  <a:cubicBezTo>
                    <a:pt x="6" y="7"/>
                    <a:pt x="0" y="1"/>
                    <a:pt x="4" y="0"/>
                  </a:cubicBezTo>
                  <a:cubicBezTo>
                    <a:pt x="5" y="0"/>
                    <a:pt x="8" y="0"/>
                    <a:pt x="6" y="2"/>
                  </a:cubicBezTo>
                  <a:cubicBezTo>
                    <a:pt x="3" y="4"/>
                    <a:pt x="7" y="4"/>
                    <a:pt x="7" y="6"/>
                  </a:cubicBezTo>
                  <a:cubicBezTo>
                    <a:pt x="6" y="8"/>
                    <a:pt x="7" y="5"/>
                    <a:pt x="7" y="6"/>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02" name="Freeform 418"/>
            <p:cNvSpPr/>
            <p:nvPr/>
          </p:nvSpPr>
          <p:spPr bwMode="auto">
            <a:xfrm>
              <a:off x="19445425" y="5076623"/>
              <a:ext cx="101909" cy="57338"/>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03" name="Freeform 419"/>
            <p:cNvSpPr/>
            <p:nvPr/>
          </p:nvSpPr>
          <p:spPr bwMode="auto">
            <a:xfrm>
              <a:off x="19247970" y="5898496"/>
              <a:ext cx="57323" cy="47785"/>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04" name="Freeform 420"/>
            <p:cNvSpPr/>
            <p:nvPr/>
          </p:nvSpPr>
          <p:spPr bwMode="auto">
            <a:xfrm>
              <a:off x="18005931" y="6172454"/>
              <a:ext cx="47770" cy="25484"/>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05" name="Freeform 421"/>
            <p:cNvSpPr/>
            <p:nvPr/>
          </p:nvSpPr>
          <p:spPr bwMode="auto">
            <a:xfrm>
              <a:off x="18846696" y="6452780"/>
              <a:ext cx="47770" cy="44598"/>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06" name="Freeform 422"/>
            <p:cNvSpPr/>
            <p:nvPr/>
          </p:nvSpPr>
          <p:spPr bwMode="auto">
            <a:xfrm>
              <a:off x="18818035" y="6526047"/>
              <a:ext cx="19109" cy="9556"/>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07" name="Freeform 423"/>
            <p:cNvSpPr/>
            <p:nvPr/>
          </p:nvSpPr>
          <p:spPr bwMode="auto">
            <a:xfrm>
              <a:off x="18687463" y="6675768"/>
              <a:ext cx="28662" cy="9556"/>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08" name="Freeform 424"/>
            <p:cNvSpPr/>
            <p:nvPr/>
          </p:nvSpPr>
          <p:spPr bwMode="auto">
            <a:xfrm>
              <a:off x="18575996" y="6723551"/>
              <a:ext cx="66879" cy="38227"/>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09" name="Freeform 425"/>
            <p:cNvSpPr/>
            <p:nvPr/>
          </p:nvSpPr>
          <p:spPr bwMode="auto">
            <a:xfrm>
              <a:off x="18502748" y="6761778"/>
              <a:ext cx="54139" cy="35042"/>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10" name="Freeform 426"/>
            <p:cNvSpPr/>
            <p:nvPr/>
          </p:nvSpPr>
          <p:spPr bwMode="auto">
            <a:xfrm>
              <a:off x="18454978" y="6790447"/>
              <a:ext cx="47770" cy="44598"/>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11" name="Freeform 427"/>
            <p:cNvSpPr/>
            <p:nvPr/>
          </p:nvSpPr>
          <p:spPr bwMode="auto">
            <a:xfrm>
              <a:off x="18445422" y="6854158"/>
              <a:ext cx="9553" cy="9556"/>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12" name="Freeform 428"/>
            <p:cNvSpPr/>
            <p:nvPr/>
          </p:nvSpPr>
          <p:spPr bwMode="auto">
            <a:xfrm>
              <a:off x="18397652" y="6815931"/>
              <a:ext cx="47770" cy="38227"/>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13" name="Freeform 429"/>
            <p:cNvSpPr/>
            <p:nvPr/>
          </p:nvSpPr>
          <p:spPr bwMode="auto">
            <a:xfrm>
              <a:off x="18053701" y="7163156"/>
              <a:ext cx="19109" cy="28669"/>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grpSp>
          <p:nvGrpSpPr>
            <p:cNvPr id="114" name="Group 113"/>
            <p:cNvGrpSpPr/>
            <p:nvPr/>
          </p:nvGrpSpPr>
          <p:grpSpPr>
            <a:xfrm>
              <a:off x="17709756" y="6761778"/>
              <a:ext cx="697449" cy="662593"/>
              <a:chOff x="5961121" y="2686387"/>
              <a:chExt cx="288233" cy="273757"/>
            </a:xfrm>
            <a:solidFill>
              <a:schemeClr val="bg1">
                <a:lumMod val="75000"/>
              </a:schemeClr>
            </a:solidFill>
          </p:grpSpPr>
          <p:sp>
            <p:nvSpPr>
              <p:cNvPr id="479" name="Freeform 430"/>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80" name="Freeform 431"/>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grpSp>
        <p:sp>
          <p:nvSpPr>
            <p:cNvPr id="115" name="Freeform 432"/>
            <p:cNvSpPr/>
            <p:nvPr/>
          </p:nvSpPr>
          <p:spPr bwMode="auto">
            <a:xfrm>
              <a:off x="17884911" y="7370216"/>
              <a:ext cx="19109" cy="25484"/>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16" name="Freeform 433"/>
            <p:cNvSpPr/>
            <p:nvPr/>
          </p:nvSpPr>
          <p:spPr bwMode="auto">
            <a:xfrm>
              <a:off x="17773446" y="7370216"/>
              <a:ext cx="121018" cy="9238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17" name="Freeform 434"/>
            <p:cNvSpPr/>
            <p:nvPr/>
          </p:nvSpPr>
          <p:spPr bwMode="auto">
            <a:xfrm>
              <a:off x="17652427" y="7405258"/>
              <a:ext cx="101909" cy="14972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18" name="Freeform 435"/>
            <p:cNvSpPr/>
            <p:nvPr/>
          </p:nvSpPr>
          <p:spPr bwMode="auto">
            <a:xfrm>
              <a:off x="17550518" y="7771599"/>
              <a:ext cx="35033" cy="28669"/>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19" name="Freeform 436"/>
            <p:cNvSpPr/>
            <p:nvPr/>
          </p:nvSpPr>
          <p:spPr bwMode="auto">
            <a:xfrm>
              <a:off x="17633319" y="7679216"/>
              <a:ext cx="19109" cy="15928"/>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20" name="Freeform 437"/>
            <p:cNvSpPr/>
            <p:nvPr/>
          </p:nvSpPr>
          <p:spPr bwMode="auto">
            <a:xfrm>
              <a:off x="17381727" y="7873535"/>
              <a:ext cx="19109"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21" name="Freeform 438"/>
            <p:cNvSpPr/>
            <p:nvPr/>
          </p:nvSpPr>
          <p:spPr bwMode="auto">
            <a:xfrm>
              <a:off x="17203386" y="7838493"/>
              <a:ext cx="111465" cy="156092"/>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22" name="Freeform 439"/>
            <p:cNvSpPr/>
            <p:nvPr/>
          </p:nvSpPr>
          <p:spPr bwMode="auto">
            <a:xfrm>
              <a:off x="16652429" y="8099708"/>
              <a:ext cx="130574" cy="9238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23" name="Freeform 440"/>
            <p:cNvSpPr/>
            <p:nvPr/>
          </p:nvSpPr>
          <p:spPr bwMode="auto">
            <a:xfrm>
              <a:off x="17184277" y="8163419"/>
              <a:ext cx="187897" cy="2644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24" name="Freeform 441"/>
            <p:cNvSpPr/>
            <p:nvPr/>
          </p:nvSpPr>
          <p:spPr bwMode="auto">
            <a:xfrm>
              <a:off x="17343512" y="8389592"/>
              <a:ext cx="57323" cy="73269"/>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25" name="Freeform 442"/>
            <p:cNvSpPr/>
            <p:nvPr/>
          </p:nvSpPr>
          <p:spPr bwMode="auto">
            <a:xfrm>
              <a:off x="17381727" y="8453303"/>
              <a:ext cx="92356" cy="124237"/>
            </a:xfrm>
            <a:custGeom>
              <a:avLst/>
              <a:gdLst>
                <a:gd name="T0" fmla="*/ 4 w 10"/>
                <a:gd name="T1" fmla="*/ 0 h 13"/>
                <a:gd name="T2" fmla="*/ 2 w 10"/>
                <a:gd name="T3" fmla="*/ 1 h 13"/>
                <a:gd name="T4" fmla="*/ 4 w 10"/>
                <a:gd name="T5" fmla="*/ 4 h 13"/>
                <a:gd name="T6" fmla="*/ 4 w 10"/>
                <a:gd name="T7" fmla="*/ 9 h 13"/>
                <a:gd name="T8" fmla="*/ 5 w 10"/>
                <a:gd name="T9" fmla="*/ 13 h 13"/>
                <a:gd name="T10" fmla="*/ 5 w 10"/>
                <a:gd name="T11" fmla="*/ 11 h 13"/>
                <a:gd name="T12" fmla="*/ 9 w 10"/>
                <a:gd name="T13" fmla="*/ 8 h 13"/>
                <a:gd name="T14" fmla="*/ 8 w 10"/>
                <a:gd name="T15" fmla="*/ 6 h 13"/>
                <a:gd name="T16" fmla="*/ 9 w 10"/>
                <a:gd name="T17" fmla="*/ 5 h 13"/>
                <a:gd name="T18" fmla="*/ 7 w 10"/>
                <a:gd name="T19" fmla="*/ 1 h 13"/>
                <a:gd name="T20" fmla="*/ 4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26" name="Freeform 443"/>
            <p:cNvSpPr/>
            <p:nvPr/>
          </p:nvSpPr>
          <p:spPr bwMode="auto">
            <a:xfrm>
              <a:off x="17212936" y="8399150"/>
              <a:ext cx="57323" cy="73269"/>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27" name="Freeform 444"/>
            <p:cNvSpPr/>
            <p:nvPr/>
          </p:nvSpPr>
          <p:spPr bwMode="auto">
            <a:xfrm>
              <a:off x="17279818" y="8472417"/>
              <a:ext cx="82803" cy="95566"/>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28" name="Freeform 445"/>
            <p:cNvSpPr/>
            <p:nvPr/>
          </p:nvSpPr>
          <p:spPr bwMode="auto">
            <a:xfrm>
              <a:off x="17298926" y="8529755"/>
              <a:ext cx="63695" cy="101936"/>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29" name="Freeform 446"/>
            <p:cNvSpPr/>
            <p:nvPr/>
          </p:nvSpPr>
          <p:spPr bwMode="auto">
            <a:xfrm>
              <a:off x="17353063" y="8520200"/>
              <a:ext cx="38217" cy="73269"/>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30" name="Freeform 447"/>
            <p:cNvSpPr/>
            <p:nvPr/>
          </p:nvSpPr>
          <p:spPr bwMode="auto">
            <a:xfrm>
              <a:off x="17372174" y="8567983"/>
              <a:ext cx="57323" cy="35042"/>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31" name="Freeform 448"/>
            <p:cNvSpPr/>
            <p:nvPr/>
          </p:nvSpPr>
          <p:spPr bwMode="auto">
            <a:xfrm>
              <a:off x="17372174" y="8593469"/>
              <a:ext cx="130574" cy="197506"/>
            </a:xfrm>
            <a:custGeom>
              <a:avLst/>
              <a:gdLst>
                <a:gd name="T0" fmla="*/ 10 w 14"/>
                <a:gd name="T1" fmla="*/ 0 h 21"/>
                <a:gd name="T2" fmla="*/ 9 w 14"/>
                <a:gd name="T3" fmla="*/ 2 h 21"/>
                <a:gd name="T4" fmla="*/ 7 w 14"/>
                <a:gd name="T5" fmla="*/ 4 h 21"/>
                <a:gd name="T6" fmla="*/ 3 w 14"/>
                <a:gd name="T7" fmla="*/ 6 h 21"/>
                <a:gd name="T8" fmla="*/ 2 w 14"/>
                <a:gd name="T9" fmla="*/ 11 h 21"/>
                <a:gd name="T10" fmla="*/ 2 w 14"/>
                <a:gd name="T11" fmla="*/ 14 h 21"/>
                <a:gd name="T12" fmla="*/ 3 w 14"/>
                <a:gd name="T13" fmla="*/ 18 h 21"/>
                <a:gd name="T14" fmla="*/ 8 w 14"/>
                <a:gd name="T15" fmla="*/ 19 h 21"/>
                <a:gd name="T16" fmla="*/ 8 w 14"/>
                <a:gd name="T17" fmla="*/ 16 h 21"/>
                <a:gd name="T18" fmla="*/ 10 w 14"/>
                <a:gd name="T19" fmla="*/ 12 h 21"/>
                <a:gd name="T20" fmla="*/ 12 w 14"/>
                <a:gd name="T21" fmla="*/ 17 h 21"/>
                <a:gd name="T22" fmla="*/ 13 w 14"/>
                <a:gd name="T23" fmla="*/ 14 h 21"/>
                <a:gd name="T24" fmla="*/ 13 w 14"/>
                <a:gd name="T25" fmla="*/ 10 h 21"/>
                <a:gd name="T26" fmla="*/ 10 w 14"/>
                <a:gd name="T27" fmla="*/ 0 h 21"/>
                <a:gd name="T28" fmla="*/ 10 w 14"/>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32" name="Freeform 449"/>
            <p:cNvSpPr/>
            <p:nvPr/>
          </p:nvSpPr>
          <p:spPr bwMode="auto">
            <a:xfrm>
              <a:off x="17289371" y="8631694"/>
              <a:ext cx="111465" cy="95566"/>
            </a:xfrm>
            <a:custGeom>
              <a:avLst/>
              <a:gdLst>
                <a:gd name="T0" fmla="*/ 8 w 12"/>
                <a:gd name="T1" fmla="*/ 1 h 10"/>
                <a:gd name="T2" fmla="*/ 2 w 12"/>
                <a:gd name="T3" fmla="*/ 4 h 10"/>
                <a:gd name="T4" fmla="*/ 0 w 12"/>
                <a:gd name="T5" fmla="*/ 10 h 10"/>
                <a:gd name="T6" fmla="*/ 2 w 12"/>
                <a:gd name="T7" fmla="*/ 6 h 10"/>
                <a:gd name="T8" fmla="*/ 4 w 12"/>
                <a:gd name="T9" fmla="*/ 6 h 10"/>
                <a:gd name="T10" fmla="*/ 6 w 12"/>
                <a:gd name="T11" fmla="*/ 7 h 10"/>
                <a:gd name="T12" fmla="*/ 8 w 12"/>
                <a:gd name="T13" fmla="*/ 7 h 10"/>
                <a:gd name="T14" fmla="*/ 8 w 12"/>
                <a:gd name="T15" fmla="*/ 5 h 10"/>
                <a:gd name="T16" fmla="*/ 8 w 12"/>
                <a:gd name="T17" fmla="*/ 1 h 10"/>
                <a:gd name="T18" fmla="*/ 8 w 12"/>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33" name="Freeform 450"/>
            <p:cNvSpPr/>
            <p:nvPr/>
          </p:nvSpPr>
          <p:spPr bwMode="auto">
            <a:xfrm>
              <a:off x="17063256" y="8539313"/>
              <a:ext cx="111465" cy="111494"/>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34" name="Freeform 451"/>
            <p:cNvSpPr/>
            <p:nvPr/>
          </p:nvSpPr>
          <p:spPr bwMode="auto">
            <a:xfrm>
              <a:off x="17391283" y="8399150"/>
              <a:ext cx="19109" cy="9556"/>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35" name="Freeform 452"/>
            <p:cNvSpPr/>
            <p:nvPr/>
          </p:nvSpPr>
          <p:spPr bwMode="auto">
            <a:xfrm>
              <a:off x="16037776" y="8781415"/>
              <a:ext cx="522294" cy="544729"/>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36" name="Freeform 453"/>
            <p:cNvSpPr/>
            <p:nvPr/>
          </p:nvSpPr>
          <p:spPr bwMode="auto">
            <a:xfrm>
              <a:off x="16130132" y="8978921"/>
              <a:ext cx="47770"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37" name="Freeform 454"/>
            <p:cNvSpPr/>
            <p:nvPr/>
          </p:nvSpPr>
          <p:spPr bwMode="auto">
            <a:xfrm>
              <a:off x="16197014" y="9090415"/>
              <a:ext cx="44586"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38" name="Freeform 455"/>
            <p:cNvSpPr/>
            <p:nvPr/>
          </p:nvSpPr>
          <p:spPr bwMode="auto">
            <a:xfrm>
              <a:off x="16512300" y="9119082"/>
              <a:ext cx="66879" cy="66896"/>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39" name="Freeform 456"/>
            <p:cNvSpPr/>
            <p:nvPr/>
          </p:nvSpPr>
          <p:spPr bwMode="auto">
            <a:xfrm>
              <a:off x="16617396" y="9166867"/>
              <a:ext cx="35033" cy="35042"/>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40" name="Freeform 457"/>
            <p:cNvSpPr/>
            <p:nvPr/>
          </p:nvSpPr>
          <p:spPr bwMode="auto">
            <a:xfrm>
              <a:off x="16521853" y="9326144"/>
              <a:ext cx="429938" cy="140163"/>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41" name="Freeform 458"/>
            <p:cNvSpPr/>
            <p:nvPr/>
          </p:nvSpPr>
          <p:spPr bwMode="auto">
            <a:xfrm>
              <a:off x="16840326" y="9361183"/>
              <a:ext cx="73248" cy="28669"/>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42" name="Freeform 459"/>
            <p:cNvSpPr/>
            <p:nvPr/>
          </p:nvSpPr>
          <p:spPr bwMode="auto">
            <a:xfrm>
              <a:off x="16942236" y="9428080"/>
              <a:ext cx="57323" cy="38227"/>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43" name="Freeform 460"/>
            <p:cNvSpPr/>
            <p:nvPr/>
          </p:nvSpPr>
          <p:spPr bwMode="auto">
            <a:xfrm>
              <a:off x="16999562" y="9437635"/>
              <a:ext cx="44586" cy="28669"/>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44" name="Freeform 461"/>
            <p:cNvSpPr/>
            <p:nvPr/>
          </p:nvSpPr>
          <p:spPr bwMode="auto">
            <a:xfrm>
              <a:off x="17034592" y="9437635"/>
              <a:ext cx="66879" cy="38227"/>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45" name="Freeform 462"/>
            <p:cNvSpPr/>
            <p:nvPr/>
          </p:nvSpPr>
          <p:spPr bwMode="auto">
            <a:xfrm>
              <a:off x="17082363" y="9428080"/>
              <a:ext cx="76432" cy="47785"/>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46" name="Freeform 463"/>
            <p:cNvSpPr/>
            <p:nvPr/>
          </p:nvSpPr>
          <p:spPr bwMode="auto">
            <a:xfrm>
              <a:off x="17184277" y="9437635"/>
              <a:ext cx="114649" cy="38227"/>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47" name="Freeform 464"/>
            <p:cNvSpPr/>
            <p:nvPr/>
          </p:nvSpPr>
          <p:spPr bwMode="auto">
            <a:xfrm>
              <a:off x="17149244" y="9491791"/>
              <a:ext cx="101909" cy="57338"/>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48" name="Freeform 465"/>
            <p:cNvSpPr/>
            <p:nvPr/>
          </p:nvSpPr>
          <p:spPr bwMode="auto">
            <a:xfrm>
              <a:off x="17474083" y="9192351"/>
              <a:ext cx="57323" cy="38227"/>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49" name="Freeform 466"/>
            <p:cNvSpPr/>
            <p:nvPr/>
          </p:nvSpPr>
          <p:spPr bwMode="auto">
            <a:xfrm>
              <a:off x="17569627" y="9185981"/>
              <a:ext cx="140127" cy="44598"/>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50" name="Freeform 467"/>
            <p:cNvSpPr/>
            <p:nvPr/>
          </p:nvSpPr>
          <p:spPr bwMode="auto">
            <a:xfrm>
              <a:off x="17139689" y="8969361"/>
              <a:ext cx="299364" cy="337667"/>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51" name="Freeform 468"/>
            <p:cNvSpPr/>
            <p:nvPr/>
          </p:nvSpPr>
          <p:spPr bwMode="auto">
            <a:xfrm>
              <a:off x="17540962" y="8950247"/>
              <a:ext cx="73248" cy="140163"/>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52" name="Freeform 469"/>
            <p:cNvSpPr/>
            <p:nvPr/>
          </p:nvSpPr>
          <p:spPr bwMode="auto">
            <a:xfrm>
              <a:off x="17579182" y="8931136"/>
              <a:ext cx="25477" cy="1911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53" name="Freeform 470"/>
            <p:cNvSpPr/>
            <p:nvPr/>
          </p:nvSpPr>
          <p:spPr bwMode="auto">
            <a:xfrm>
              <a:off x="17681092" y="9052186"/>
              <a:ext cx="44586" cy="19114"/>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54" name="Freeform 471"/>
            <p:cNvSpPr/>
            <p:nvPr/>
          </p:nvSpPr>
          <p:spPr bwMode="auto">
            <a:xfrm>
              <a:off x="17690647" y="9061741"/>
              <a:ext cx="175160" cy="105124"/>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55" name="Freeform 472"/>
            <p:cNvSpPr/>
            <p:nvPr/>
          </p:nvSpPr>
          <p:spPr bwMode="auto">
            <a:xfrm>
              <a:off x="18521857" y="9240134"/>
              <a:ext cx="194268" cy="111494"/>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56" name="Freeform 473"/>
            <p:cNvSpPr/>
            <p:nvPr/>
          </p:nvSpPr>
          <p:spPr bwMode="auto">
            <a:xfrm>
              <a:off x="18802113" y="9297472"/>
              <a:ext cx="82803" cy="101936"/>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57" name="Freeform 474"/>
            <p:cNvSpPr/>
            <p:nvPr/>
          </p:nvSpPr>
          <p:spPr bwMode="auto">
            <a:xfrm>
              <a:off x="19044149" y="9485423"/>
              <a:ext cx="54139" cy="54153"/>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58" name="Freeform 475"/>
            <p:cNvSpPr/>
            <p:nvPr/>
          </p:nvSpPr>
          <p:spPr bwMode="auto">
            <a:xfrm>
              <a:off x="18986825" y="9399411"/>
              <a:ext cx="85988" cy="57338"/>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59" name="Freeform 476"/>
            <p:cNvSpPr/>
            <p:nvPr/>
          </p:nvSpPr>
          <p:spPr bwMode="auto">
            <a:xfrm>
              <a:off x="18904022" y="9361183"/>
              <a:ext cx="38217" cy="47785"/>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60" name="Freeform 477"/>
            <p:cNvSpPr/>
            <p:nvPr/>
          </p:nvSpPr>
          <p:spPr bwMode="auto">
            <a:xfrm>
              <a:off x="19247970" y="10017406"/>
              <a:ext cx="149680" cy="111494"/>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61" name="Freeform 478"/>
            <p:cNvSpPr/>
            <p:nvPr/>
          </p:nvSpPr>
          <p:spPr bwMode="auto">
            <a:xfrm>
              <a:off x="19649244" y="10727782"/>
              <a:ext cx="105096" cy="130608"/>
            </a:xfrm>
            <a:custGeom>
              <a:avLst/>
              <a:gdLst>
                <a:gd name="T0" fmla="*/ 11 w 11"/>
                <a:gd name="T1" fmla="*/ 14 h 14"/>
                <a:gd name="T2" fmla="*/ 9 w 11"/>
                <a:gd name="T3" fmla="*/ 10 h 14"/>
                <a:gd name="T4" fmla="*/ 9 w 11"/>
                <a:gd name="T5" fmla="*/ 7 h 14"/>
                <a:gd name="T6" fmla="*/ 0 w 11"/>
                <a:gd name="T7" fmla="*/ 0 h 14"/>
                <a:gd name="T8" fmla="*/ 3 w 11"/>
                <a:gd name="T9" fmla="*/ 4 h 14"/>
                <a:gd name="T10" fmla="*/ 5 w 11"/>
                <a:gd name="T11" fmla="*/ 8 h 14"/>
                <a:gd name="T12" fmla="*/ 8 w 11"/>
                <a:gd name="T13" fmla="*/ 11 h 14"/>
                <a:gd name="T14" fmla="*/ 11 w 1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62" name="Freeform 479"/>
            <p:cNvSpPr/>
            <p:nvPr/>
          </p:nvSpPr>
          <p:spPr bwMode="auto">
            <a:xfrm>
              <a:off x="19677908" y="10848834"/>
              <a:ext cx="242036" cy="283514"/>
            </a:xfrm>
            <a:custGeom>
              <a:avLst/>
              <a:gdLst>
                <a:gd name="T0" fmla="*/ 8 w 26"/>
                <a:gd name="T1" fmla="*/ 2 h 30"/>
                <a:gd name="T2" fmla="*/ 7 w 26"/>
                <a:gd name="T3" fmla="*/ 11 h 30"/>
                <a:gd name="T4" fmla="*/ 5 w 26"/>
                <a:gd name="T5" fmla="*/ 18 h 30"/>
                <a:gd name="T6" fmla="*/ 9 w 26"/>
                <a:gd name="T7" fmla="*/ 25 h 30"/>
                <a:gd name="T8" fmla="*/ 14 w 26"/>
                <a:gd name="T9" fmla="*/ 26 h 30"/>
                <a:gd name="T10" fmla="*/ 17 w 26"/>
                <a:gd name="T11" fmla="*/ 22 h 30"/>
                <a:gd name="T12" fmla="*/ 18 w 26"/>
                <a:gd name="T13" fmla="*/ 16 h 30"/>
                <a:gd name="T14" fmla="*/ 22 w 26"/>
                <a:gd name="T15" fmla="*/ 14 h 30"/>
                <a:gd name="T16" fmla="*/ 26 w 26"/>
                <a:gd name="T17" fmla="*/ 10 h 30"/>
                <a:gd name="T18" fmla="*/ 25 w 26"/>
                <a:gd name="T19" fmla="*/ 6 h 30"/>
                <a:gd name="T20" fmla="*/ 20 w 26"/>
                <a:gd name="T21" fmla="*/ 8 h 30"/>
                <a:gd name="T22" fmla="*/ 14 w 26"/>
                <a:gd name="T23" fmla="*/ 5 h 30"/>
                <a:gd name="T24" fmla="*/ 11 w 26"/>
                <a:gd name="T25" fmla="*/ 0 h 30"/>
                <a:gd name="T26" fmla="*/ 11 w 26"/>
                <a:gd name="T27" fmla="*/ 3 h 30"/>
                <a:gd name="T28" fmla="*/ 8 w 26"/>
                <a:gd name="T29" fmla="*/ 2 h 30"/>
                <a:gd name="T30" fmla="*/ 8 w 26"/>
                <a:gd name="T3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0">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63" name="Freeform 480"/>
            <p:cNvSpPr/>
            <p:nvPr/>
          </p:nvSpPr>
          <p:spPr bwMode="auto">
            <a:xfrm>
              <a:off x="19359438" y="11055894"/>
              <a:ext cx="366243" cy="356781"/>
            </a:xfrm>
            <a:custGeom>
              <a:avLst/>
              <a:gdLst>
                <a:gd name="T0" fmla="*/ 33 w 39"/>
                <a:gd name="T1" fmla="*/ 4 h 38"/>
                <a:gd name="T2" fmla="*/ 30 w 39"/>
                <a:gd name="T3" fmla="*/ 1 h 38"/>
                <a:gd name="T4" fmla="*/ 26 w 39"/>
                <a:gd name="T5" fmla="*/ 8 h 38"/>
                <a:gd name="T6" fmla="*/ 22 w 39"/>
                <a:gd name="T7" fmla="*/ 13 h 38"/>
                <a:gd name="T8" fmla="*/ 15 w 39"/>
                <a:gd name="T9" fmla="*/ 18 h 38"/>
                <a:gd name="T10" fmla="*/ 9 w 39"/>
                <a:gd name="T11" fmla="*/ 22 h 38"/>
                <a:gd name="T12" fmla="*/ 4 w 39"/>
                <a:gd name="T13" fmla="*/ 27 h 38"/>
                <a:gd name="T14" fmla="*/ 2 w 39"/>
                <a:gd name="T15" fmla="*/ 33 h 38"/>
                <a:gd name="T16" fmla="*/ 1 w 39"/>
                <a:gd name="T17" fmla="*/ 34 h 38"/>
                <a:gd name="T18" fmla="*/ 3 w 39"/>
                <a:gd name="T19" fmla="*/ 35 h 38"/>
                <a:gd name="T20" fmla="*/ 10 w 39"/>
                <a:gd name="T21" fmla="*/ 37 h 38"/>
                <a:gd name="T22" fmla="*/ 19 w 39"/>
                <a:gd name="T23" fmla="*/ 34 h 38"/>
                <a:gd name="T24" fmla="*/ 22 w 39"/>
                <a:gd name="T25" fmla="*/ 27 h 38"/>
                <a:gd name="T26" fmla="*/ 27 w 39"/>
                <a:gd name="T27" fmla="*/ 22 h 38"/>
                <a:gd name="T28" fmla="*/ 29 w 39"/>
                <a:gd name="T29" fmla="*/ 21 h 38"/>
                <a:gd name="T30" fmla="*/ 33 w 39"/>
                <a:gd name="T31" fmla="*/ 21 h 38"/>
                <a:gd name="T32" fmla="*/ 32 w 39"/>
                <a:gd name="T33" fmla="*/ 19 h 38"/>
                <a:gd name="T34" fmla="*/ 32 w 39"/>
                <a:gd name="T35" fmla="*/ 17 h 38"/>
                <a:gd name="T36" fmla="*/ 38 w 39"/>
                <a:gd name="T37" fmla="*/ 9 h 38"/>
                <a:gd name="T38" fmla="*/ 38 w 39"/>
                <a:gd name="T39" fmla="*/ 6 h 38"/>
                <a:gd name="T40" fmla="*/ 38 w 39"/>
                <a:gd name="T41" fmla="*/ 4 h 38"/>
                <a:gd name="T42" fmla="*/ 37 w 39"/>
                <a:gd name="T43" fmla="*/ 4 h 38"/>
                <a:gd name="T44" fmla="*/ 37 w 39"/>
                <a:gd name="T45" fmla="*/ 2 h 38"/>
                <a:gd name="T46" fmla="*/ 33 w 39"/>
                <a:gd name="T4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38">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64" name="Freeform 481"/>
            <p:cNvSpPr/>
            <p:nvPr/>
          </p:nvSpPr>
          <p:spPr bwMode="auto">
            <a:xfrm>
              <a:off x="19416761" y="11412677"/>
              <a:ext cx="19109" cy="19114"/>
            </a:xfrm>
            <a:custGeom>
              <a:avLst/>
              <a:gdLst>
                <a:gd name="T0" fmla="*/ 2 w 2"/>
                <a:gd name="T1" fmla="*/ 2 h 2"/>
                <a:gd name="T2" fmla="*/ 1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1" y="1"/>
                    <a:pt x="1" y="0"/>
                  </a:cubicBezTo>
                  <a:cubicBezTo>
                    <a:pt x="0" y="1"/>
                    <a:pt x="0" y="1"/>
                    <a:pt x="0" y="2"/>
                  </a:cubicBezTo>
                  <a:cubicBezTo>
                    <a:pt x="1" y="2"/>
                    <a:pt x="2" y="2"/>
                    <a:pt x="2"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65" name="Freeform 482"/>
            <p:cNvSpPr/>
            <p:nvPr/>
          </p:nvSpPr>
          <p:spPr bwMode="auto">
            <a:xfrm>
              <a:off x="18343513" y="11065452"/>
              <a:ext cx="178346" cy="168835"/>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66" name="Freeform 483"/>
            <p:cNvSpPr/>
            <p:nvPr/>
          </p:nvSpPr>
          <p:spPr bwMode="auto">
            <a:xfrm>
              <a:off x="18483640" y="11017669"/>
              <a:ext cx="28662" cy="47785"/>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67" name="Freeform 484"/>
            <p:cNvSpPr/>
            <p:nvPr/>
          </p:nvSpPr>
          <p:spPr bwMode="auto">
            <a:xfrm>
              <a:off x="18295742" y="11017669"/>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68" name="Freeform 485"/>
            <p:cNvSpPr/>
            <p:nvPr/>
          </p:nvSpPr>
          <p:spPr bwMode="auto">
            <a:xfrm>
              <a:off x="15384910" y="8593469"/>
              <a:ext cx="101909" cy="168835"/>
            </a:xfrm>
            <a:custGeom>
              <a:avLst/>
              <a:gdLst>
                <a:gd name="T0" fmla="*/ 2 w 11"/>
                <a:gd name="T1" fmla="*/ 0 h 18"/>
                <a:gd name="T2" fmla="*/ 1 w 11"/>
                <a:gd name="T3" fmla="*/ 0 h 18"/>
                <a:gd name="T4" fmla="*/ 1 w 11"/>
                <a:gd name="T5" fmla="*/ 3 h 18"/>
                <a:gd name="T6" fmla="*/ 0 w 11"/>
                <a:gd name="T7" fmla="*/ 8 h 18"/>
                <a:gd name="T8" fmla="*/ 4 w 11"/>
                <a:gd name="T9" fmla="*/ 18 h 18"/>
                <a:gd name="T10" fmla="*/ 9 w 11"/>
                <a:gd name="T11" fmla="*/ 15 h 18"/>
                <a:gd name="T12" fmla="*/ 9 w 11"/>
                <a:gd name="T13" fmla="*/ 8 h 18"/>
                <a:gd name="T14" fmla="*/ 2 w 11"/>
                <a:gd name="T15" fmla="*/ 0 h 18"/>
                <a:gd name="T16" fmla="*/ 2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69" name="Freeform 486"/>
            <p:cNvSpPr/>
            <p:nvPr/>
          </p:nvSpPr>
          <p:spPr bwMode="auto">
            <a:xfrm>
              <a:off x="13665165" y="9606473"/>
              <a:ext cx="337579" cy="653035"/>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70" name="Freeform 487"/>
            <p:cNvSpPr/>
            <p:nvPr/>
          </p:nvSpPr>
          <p:spPr bwMode="auto">
            <a:xfrm>
              <a:off x="14413572" y="5028840"/>
              <a:ext cx="101909" cy="76452"/>
            </a:xfrm>
            <a:custGeom>
              <a:avLst/>
              <a:gdLst>
                <a:gd name="T0" fmla="*/ 9 w 11"/>
                <a:gd name="T1" fmla="*/ 7 h 8"/>
                <a:gd name="T2" fmla="*/ 8 w 11"/>
                <a:gd name="T3" fmla="*/ 4 h 8"/>
                <a:gd name="T4" fmla="*/ 3 w 11"/>
                <a:gd name="T5" fmla="*/ 0 h 8"/>
                <a:gd name="T6" fmla="*/ 1 w 11"/>
                <a:gd name="T7" fmla="*/ 2 h 8"/>
                <a:gd name="T8" fmla="*/ 3 w 11"/>
                <a:gd name="T9" fmla="*/ 5 h 8"/>
                <a:gd name="T10" fmla="*/ 9 w 11"/>
                <a:gd name="T11" fmla="*/ 7 h 8"/>
                <a:gd name="T12" fmla="*/ 9 w 1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71" name="Freeform 488"/>
            <p:cNvSpPr/>
            <p:nvPr/>
          </p:nvSpPr>
          <p:spPr bwMode="auto">
            <a:xfrm>
              <a:off x="13926310" y="5086181"/>
              <a:ext cx="101909" cy="92380"/>
            </a:xfrm>
            <a:custGeom>
              <a:avLst/>
              <a:gdLst>
                <a:gd name="T0" fmla="*/ 10 w 11"/>
                <a:gd name="T1" fmla="*/ 6 h 10"/>
                <a:gd name="T2" fmla="*/ 6 w 11"/>
                <a:gd name="T3" fmla="*/ 10 h 10"/>
                <a:gd name="T4" fmla="*/ 0 w 11"/>
                <a:gd name="T5" fmla="*/ 6 h 10"/>
                <a:gd name="T6" fmla="*/ 10 w 11"/>
                <a:gd name="T7" fmla="*/ 6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72" name="Freeform 489"/>
            <p:cNvSpPr/>
            <p:nvPr/>
          </p:nvSpPr>
          <p:spPr bwMode="auto">
            <a:xfrm>
              <a:off x="14945419" y="4767625"/>
              <a:ext cx="82803" cy="47785"/>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73" name="Freeform 490"/>
            <p:cNvSpPr/>
            <p:nvPr/>
          </p:nvSpPr>
          <p:spPr bwMode="auto">
            <a:xfrm>
              <a:off x="16811662" y="4675245"/>
              <a:ext cx="92356" cy="44598"/>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74" name="Freeform 491"/>
            <p:cNvSpPr/>
            <p:nvPr/>
          </p:nvSpPr>
          <p:spPr bwMode="auto">
            <a:xfrm>
              <a:off x="15868988" y="3999911"/>
              <a:ext cx="57323" cy="19114"/>
            </a:xfrm>
            <a:custGeom>
              <a:avLst/>
              <a:gdLst>
                <a:gd name="T0" fmla="*/ 6 w 6"/>
                <a:gd name="T1" fmla="*/ 1 h 2"/>
                <a:gd name="T2" fmla="*/ 0 w 6"/>
                <a:gd name="T3" fmla="*/ 1 h 2"/>
                <a:gd name="T4" fmla="*/ 6 w 6"/>
                <a:gd name="T5" fmla="*/ 1 h 2"/>
              </a:gdLst>
              <a:ahLst/>
              <a:cxnLst>
                <a:cxn ang="0">
                  <a:pos x="T0" y="T1"/>
                </a:cxn>
                <a:cxn ang="0">
                  <a:pos x="T2" y="T3"/>
                </a:cxn>
                <a:cxn ang="0">
                  <a:pos x="T4" y="T5"/>
                </a:cxn>
              </a:cxnLst>
              <a:rect l="0" t="0" r="r" b="b"/>
              <a:pathLst>
                <a:path w="6" h="2">
                  <a:moveTo>
                    <a:pt x="6" y="1"/>
                  </a:moveTo>
                  <a:cubicBezTo>
                    <a:pt x="6" y="2"/>
                    <a:pt x="0" y="2"/>
                    <a:pt x="0" y="1"/>
                  </a:cubicBezTo>
                  <a:cubicBezTo>
                    <a:pt x="0" y="0"/>
                    <a:pt x="6" y="0"/>
                    <a:pt x="6"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75" name="Freeform 492"/>
            <p:cNvSpPr/>
            <p:nvPr/>
          </p:nvSpPr>
          <p:spPr bwMode="auto">
            <a:xfrm>
              <a:off x="15346696" y="4805855"/>
              <a:ext cx="54139" cy="38227"/>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76" name="Freeform 493"/>
            <p:cNvSpPr/>
            <p:nvPr/>
          </p:nvSpPr>
          <p:spPr bwMode="auto">
            <a:xfrm>
              <a:off x="12098282" y="6892386"/>
              <a:ext cx="54139" cy="101936"/>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77" name="Freeform 494"/>
            <p:cNvSpPr/>
            <p:nvPr/>
          </p:nvSpPr>
          <p:spPr bwMode="auto">
            <a:xfrm>
              <a:off x="12079173" y="6984768"/>
              <a:ext cx="82803" cy="140163"/>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78" name="Freeform 495"/>
            <p:cNvSpPr/>
            <p:nvPr/>
          </p:nvSpPr>
          <p:spPr bwMode="auto">
            <a:xfrm>
              <a:off x="12273444" y="7153601"/>
              <a:ext cx="149680" cy="92380"/>
            </a:xfrm>
            <a:custGeom>
              <a:avLst/>
              <a:gdLst>
                <a:gd name="T0" fmla="*/ 5 w 16"/>
                <a:gd name="T1" fmla="*/ 1 h 10"/>
                <a:gd name="T2" fmla="*/ 0 w 16"/>
                <a:gd name="T3" fmla="*/ 2 h 10"/>
                <a:gd name="T4" fmla="*/ 3 w 16"/>
                <a:gd name="T5" fmla="*/ 5 h 10"/>
                <a:gd name="T6" fmla="*/ 8 w 16"/>
                <a:gd name="T7" fmla="*/ 7 h 10"/>
                <a:gd name="T8" fmla="*/ 14 w 16"/>
                <a:gd name="T9" fmla="*/ 8 h 10"/>
                <a:gd name="T10" fmla="*/ 13 w 16"/>
                <a:gd name="T11" fmla="*/ 4 h 10"/>
                <a:gd name="T12" fmla="*/ 15 w 16"/>
                <a:gd name="T13" fmla="*/ 1 h 10"/>
                <a:gd name="T14" fmla="*/ 11 w 16"/>
                <a:gd name="T15" fmla="*/ 1 h 10"/>
                <a:gd name="T16" fmla="*/ 5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79" name="Freeform 496"/>
            <p:cNvSpPr/>
            <p:nvPr/>
          </p:nvSpPr>
          <p:spPr bwMode="auto">
            <a:xfrm>
              <a:off x="13161977" y="7284208"/>
              <a:ext cx="121018" cy="66896"/>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80" name="Freeform 497"/>
            <p:cNvSpPr/>
            <p:nvPr/>
          </p:nvSpPr>
          <p:spPr bwMode="auto">
            <a:xfrm>
              <a:off x="12760705" y="7293764"/>
              <a:ext cx="140127" cy="38227"/>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81" name="Freeform 498"/>
            <p:cNvSpPr/>
            <p:nvPr/>
          </p:nvSpPr>
          <p:spPr bwMode="auto">
            <a:xfrm>
              <a:off x="12693826" y="5917609"/>
              <a:ext cx="66879" cy="66896"/>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82" name="Freeform 499"/>
            <p:cNvSpPr/>
            <p:nvPr/>
          </p:nvSpPr>
          <p:spPr bwMode="auto">
            <a:xfrm>
              <a:off x="12703380" y="5892125"/>
              <a:ext cx="47770" cy="25484"/>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83" name="Freeform 500"/>
            <p:cNvSpPr/>
            <p:nvPr/>
          </p:nvSpPr>
          <p:spPr bwMode="auto">
            <a:xfrm>
              <a:off x="12509111" y="5955834"/>
              <a:ext cx="54139" cy="9238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84" name="Freeform 501"/>
            <p:cNvSpPr/>
            <p:nvPr/>
          </p:nvSpPr>
          <p:spPr bwMode="auto">
            <a:xfrm>
              <a:off x="12591917" y="5796557"/>
              <a:ext cx="38217" cy="38227"/>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85" name="Freeform 502"/>
            <p:cNvSpPr/>
            <p:nvPr/>
          </p:nvSpPr>
          <p:spPr bwMode="auto">
            <a:xfrm>
              <a:off x="12219302" y="6086441"/>
              <a:ext cx="54139" cy="86010"/>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86" name="Freeform 503"/>
            <p:cNvSpPr/>
            <p:nvPr/>
          </p:nvSpPr>
          <p:spPr bwMode="auto">
            <a:xfrm>
              <a:off x="12152426" y="6105555"/>
              <a:ext cx="76432" cy="76452"/>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87" name="Freeform 504"/>
            <p:cNvSpPr/>
            <p:nvPr/>
          </p:nvSpPr>
          <p:spPr bwMode="auto">
            <a:xfrm>
              <a:off x="11818028" y="7070776"/>
              <a:ext cx="44586" cy="35042"/>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88" name="Freeform 505"/>
            <p:cNvSpPr/>
            <p:nvPr/>
          </p:nvSpPr>
          <p:spPr bwMode="auto">
            <a:xfrm>
              <a:off x="11359426" y="5927165"/>
              <a:ext cx="57323" cy="57338"/>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89" name="Freeform 506"/>
            <p:cNvSpPr/>
            <p:nvPr/>
          </p:nvSpPr>
          <p:spPr bwMode="auto">
            <a:xfrm>
              <a:off x="11388093" y="5994061"/>
              <a:ext cx="28662" cy="28669"/>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90" name="Freeform 507"/>
            <p:cNvSpPr/>
            <p:nvPr/>
          </p:nvSpPr>
          <p:spPr bwMode="auto">
            <a:xfrm>
              <a:off x="11416754" y="6022733"/>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91" name="Freeform 508"/>
            <p:cNvSpPr/>
            <p:nvPr/>
          </p:nvSpPr>
          <p:spPr bwMode="auto">
            <a:xfrm>
              <a:off x="11416754" y="6048217"/>
              <a:ext cx="9553" cy="1911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92" name="Freeform 509"/>
            <p:cNvSpPr/>
            <p:nvPr/>
          </p:nvSpPr>
          <p:spPr bwMode="auto">
            <a:xfrm>
              <a:off x="11416754" y="6067328"/>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93" name="Freeform 510"/>
            <p:cNvSpPr/>
            <p:nvPr/>
          </p:nvSpPr>
          <p:spPr bwMode="auto">
            <a:xfrm>
              <a:off x="11490002" y="6207491"/>
              <a:ext cx="9553" cy="19114"/>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94" name="Freeform 511"/>
            <p:cNvSpPr/>
            <p:nvPr/>
          </p:nvSpPr>
          <p:spPr bwMode="auto">
            <a:xfrm>
              <a:off x="11630131" y="5787002"/>
              <a:ext cx="19109" cy="38227"/>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95" name="Freeform 512"/>
            <p:cNvSpPr/>
            <p:nvPr/>
          </p:nvSpPr>
          <p:spPr bwMode="auto">
            <a:xfrm>
              <a:off x="8260699" y="11747159"/>
              <a:ext cx="111465" cy="57338"/>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96" name="Freeform 513"/>
            <p:cNvSpPr/>
            <p:nvPr/>
          </p:nvSpPr>
          <p:spPr bwMode="auto">
            <a:xfrm>
              <a:off x="8251144" y="11804497"/>
              <a:ext cx="82803" cy="57338"/>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97" name="Freeform 514"/>
            <p:cNvSpPr/>
            <p:nvPr/>
          </p:nvSpPr>
          <p:spPr bwMode="auto">
            <a:xfrm>
              <a:off x="8241593" y="11731231"/>
              <a:ext cx="73248" cy="44598"/>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98" name="Freeform 515"/>
            <p:cNvSpPr/>
            <p:nvPr/>
          </p:nvSpPr>
          <p:spPr bwMode="auto">
            <a:xfrm>
              <a:off x="8203376" y="11766272"/>
              <a:ext cx="76432" cy="47785"/>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199" name="Freeform 516"/>
            <p:cNvSpPr/>
            <p:nvPr/>
          </p:nvSpPr>
          <p:spPr bwMode="auto">
            <a:xfrm>
              <a:off x="8184267" y="11702559"/>
              <a:ext cx="28662" cy="2866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00" name="Freeform 517"/>
            <p:cNvSpPr/>
            <p:nvPr/>
          </p:nvSpPr>
          <p:spPr bwMode="auto">
            <a:xfrm>
              <a:off x="8184267" y="11626107"/>
              <a:ext cx="66879" cy="66896"/>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01" name="Freeform 518"/>
            <p:cNvSpPr/>
            <p:nvPr/>
          </p:nvSpPr>
          <p:spPr bwMode="auto">
            <a:xfrm>
              <a:off x="8174712" y="11505057"/>
              <a:ext cx="47770" cy="101936"/>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02" name="Freeform 519"/>
            <p:cNvSpPr/>
            <p:nvPr/>
          </p:nvSpPr>
          <p:spPr bwMode="auto">
            <a:xfrm>
              <a:off x="8165159" y="11587880"/>
              <a:ext cx="28662" cy="57338"/>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03" name="Freeform 520"/>
            <p:cNvSpPr/>
            <p:nvPr/>
          </p:nvSpPr>
          <p:spPr bwMode="auto">
            <a:xfrm>
              <a:off x="8165159" y="11466830"/>
              <a:ext cx="47770" cy="66896"/>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04" name="Freeform 521"/>
            <p:cNvSpPr/>
            <p:nvPr/>
          </p:nvSpPr>
          <p:spPr bwMode="auto">
            <a:xfrm>
              <a:off x="8212931" y="11282067"/>
              <a:ext cx="47770" cy="44598"/>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05" name="Freeform 522"/>
            <p:cNvSpPr/>
            <p:nvPr/>
          </p:nvSpPr>
          <p:spPr bwMode="auto">
            <a:xfrm>
              <a:off x="8222485" y="11113235"/>
              <a:ext cx="57323" cy="101936"/>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06" name="Freeform 523"/>
            <p:cNvSpPr/>
            <p:nvPr/>
          </p:nvSpPr>
          <p:spPr bwMode="auto">
            <a:xfrm>
              <a:off x="8410382" y="8462859"/>
              <a:ext cx="44586" cy="38227"/>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07" name="Freeform 524"/>
            <p:cNvSpPr/>
            <p:nvPr/>
          </p:nvSpPr>
          <p:spPr bwMode="auto">
            <a:xfrm>
              <a:off x="8811656" y="8520200"/>
              <a:ext cx="54139" cy="73269"/>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08" name="Freeform 525"/>
            <p:cNvSpPr/>
            <p:nvPr/>
          </p:nvSpPr>
          <p:spPr bwMode="auto">
            <a:xfrm>
              <a:off x="9324397" y="9026702"/>
              <a:ext cx="130574" cy="121050"/>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09" name="Freeform 526"/>
            <p:cNvSpPr/>
            <p:nvPr/>
          </p:nvSpPr>
          <p:spPr bwMode="auto">
            <a:xfrm>
              <a:off x="8560064" y="8163419"/>
              <a:ext cx="92356" cy="38227"/>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10" name="Freeform 527"/>
            <p:cNvSpPr/>
            <p:nvPr/>
          </p:nvSpPr>
          <p:spPr bwMode="auto">
            <a:xfrm>
              <a:off x="8034585" y="8153861"/>
              <a:ext cx="105096" cy="47785"/>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11" name="Freeform 528"/>
            <p:cNvSpPr/>
            <p:nvPr/>
          </p:nvSpPr>
          <p:spPr bwMode="auto">
            <a:xfrm>
              <a:off x="7747963" y="7940431"/>
              <a:ext cx="484077" cy="168835"/>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12" name="Freeform 529"/>
            <p:cNvSpPr/>
            <p:nvPr/>
          </p:nvSpPr>
          <p:spPr bwMode="auto">
            <a:xfrm>
              <a:off x="8034585" y="7838493"/>
              <a:ext cx="38217" cy="35042"/>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13" name="Freeform 530"/>
            <p:cNvSpPr/>
            <p:nvPr/>
          </p:nvSpPr>
          <p:spPr bwMode="auto">
            <a:xfrm>
              <a:off x="8270255" y="8032812"/>
              <a:ext cx="19109" cy="19114"/>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14" name="Freeform 531"/>
            <p:cNvSpPr/>
            <p:nvPr/>
          </p:nvSpPr>
          <p:spPr bwMode="auto">
            <a:xfrm>
              <a:off x="8830764" y="6656657"/>
              <a:ext cx="54139" cy="95566"/>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15" name="Freeform 532"/>
            <p:cNvSpPr/>
            <p:nvPr/>
          </p:nvSpPr>
          <p:spPr bwMode="auto">
            <a:xfrm>
              <a:off x="8856242" y="6704440"/>
              <a:ext cx="66879" cy="38227"/>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16" name="Freeform 533"/>
            <p:cNvSpPr/>
            <p:nvPr/>
          </p:nvSpPr>
          <p:spPr bwMode="auto">
            <a:xfrm>
              <a:off x="8671526" y="6666212"/>
              <a:ext cx="140127" cy="66896"/>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17" name="Freeform 534"/>
            <p:cNvSpPr/>
            <p:nvPr/>
          </p:nvSpPr>
          <p:spPr bwMode="auto">
            <a:xfrm>
              <a:off x="8700193" y="6481449"/>
              <a:ext cx="146495" cy="73269"/>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18" name="Freeform 535"/>
            <p:cNvSpPr/>
            <p:nvPr/>
          </p:nvSpPr>
          <p:spPr bwMode="auto">
            <a:xfrm>
              <a:off x="8932676" y="6385884"/>
              <a:ext cx="299364" cy="289884"/>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19" name="Freeform 536"/>
            <p:cNvSpPr/>
            <p:nvPr/>
          </p:nvSpPr>
          <p:spPr bwMode="auto">
            <a:xfrm>
              <a:off x="9174715" y="6592943"/>
              <a:ext cx="76432" cy="9238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20" name="Freeform 537"/>
            <p:cNvSpPr/>
            <p:nvPr/>
          </p:nvSpPr>
          <p:spPr bwMode="auto">
            <a:xfrm>
              <a:off x="8652423" y="5694619"/>
              <a:ext cx="28662" cy="54153"/>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21" name="Freeform 538"/>
            <p:cNvSpPr/>
            <p:nvPr/>
          </p:nvSpPr>
          <p:spPr bwMode="auto">
            <a:xfrm>
              <a:off x="8512296" y="5787002"/>
              <a:ext cx="28662" cy="2866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22" name="Freeform 539"/>
            <p:cNvSpPr/>
            <p:nvPr/>
          </p:nvSpPr>
          <p:spPr bwMode="auto">
            <a:xfrm>
              <a:off x="7868981" y="6283948"/>
              <a:ext cx="63695" cy="38227"/>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23" name="Freeform 540"/>
            <p:cNvSpPr/>
            <p:nvPr/>
          </p:nvSpPr>
          <p:spPr bwMode="auto">
            <a:xfrm>
              <a:off x="7970890" y="6057775"/>
              <a:ext cx="57323" cy="57338"/>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24" name="Freeform 541"/>
            <p:cNvSpPr/>
            <p:nvPr/>
          </p:nvSpPr>
          <p:spPr bwMode="auto">
            <a:xfrm>
              <a:off x="7942229" y="5656392"/>
              <a:ext cx="57323" cy="66896"/>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25" name="Freeform 542"/>
            <p:cNvSpPr/>
            <p:nvPr/>
          </p:nvSpPr>
          <p:spPr bwMode="auto">
            <a:xfrm>
              <a:off x="7782993" y="5618167"/>
              <a:ext cx="111465" cy="57338"/>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26" name="Freeform 543"/>
            <p:cNvSpPr/>
            <p:nvPr/>
          </p:nvSpPr>
          <p:spPr bwMode="auto">
            <a:xfrm>
              <a:off x="8018661" y="5583125"/>
              <a:ext cx="63695" cy="25484"/>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27" name="Freeform 544"/>
            <p:cNvSpPr/>
            <p:nvPr/>
          </p:nvSpPr>
          <p:spPr bwMode="auto">
            <a:xfrm>
              <a:off x="7623756" y="5395179"/>
              <a:ext cx="318473" cy="222990"/>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28" name="Freeform 545"/>
            <p:cNvSpPr/>
            <p:nvPr/>
          </p:nvSpPr>
          <p:spPr bwMode="auto">
            <a:xfrm>
              <a:off x="7747963" y="5376063"/>
              <a:ext cx="63695" cy="47785"/>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29" name="Freeform 546"/>
            <p:cNvSpPr/>
            <p:nvPr/>
          </p:nvSpPr>
          <p:spPr bwMode="auto">
            <a:xfrm>
              <a:off x="7728852" y="5385621"/>
              <a:ext cx="35033" cy="47785"/>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30" name="Freeform 547"/>
            <p:cNvSpPr/>
            <p:nvPr/>
          </p:nvSpPr>
          <p:spPr bwMode="auto">
            <a:xfrm>
              <a:off x="7642864" y="5207233"/>
              <a:ext cx="28662" cy="57338"/>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31" name="Freeform 548"/>
            <p:cNvSpPr/>
            <p:nvPr/>
          </p:nvSpPr>
          <p:spPr bwMode="auto">
            <a:xfrm>
              <a:off x="7502737" y="4719845"/>
              <a:ext cx="1343951" cy="984332"/>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32" name="Freeform 549"/>
            <p:cNvSpPr/>
            <p:nvPr/>
          </p:nvSpPr>
          <p:spPr bwMode="auto">
            <a:xfrm>
              <a:off x="8372164" y="5637283"/>
              <a:ext cx="57323" cy="19114"/>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33" name="Freeform 550"/>
            <p:cNvSpPr/>
            <p:nvPr/>
          </p:nvSpPr>
          <p:spPr bwMode="auto">
            <a:xfrm>
              <a:off x="8203376" y="5226347"/>
              <a:ext cx="76432" cy="19114"/>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34" name="Freeform 551"/>
            <p:cNvSpPr/>
            <p:nvPr/>
          </p:nvSpPr>
          <p:spPr bwMode="auto">
            <a:xfrm>
              <a:off x="8091911" y="5207233"/>
              <a:ext cx="111465" cy="9238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35" name="Freeform 552"/>
            <p:cNvSpPr/>
            <p:nvPr/>
          </p:nvSpPr>
          <p:spPr bwMode="auto">
            <a:xfrm>
              <a:off x="7989999" y="5124408"/>
              <a:ext cx="63695" cy="35042"/>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36" name="Freeform 553"/>
            <p:cNvSpPr/>
            <p:nvPr/>
          </p:nvSpPr>
          <p:spPr bwMode="auto">
            <a:xfrm>
              <a:off x="8082358" y="5114850"/>
              <a:ext cx="57323" cy="2866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37" name="Freeform 554"/>
            <p:cNvSpPr/>
            <p:nvPr/>
          </p:nvSpPr>
          <p:spPr bwMode="auto">
            <a:xfrm>
              <a:off x="8028216" y="5095739"/>
              <a:ext cx="44586" cy="19114"/>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38" name="Freeform 555"/>
            <p:cNvSpPr/>
            <p:nvPr/>
          </p:nvSpPr>
          <p:spPr bwMode="auto">
            <a:xfrm>
              <a:off x="7913567" y="4738956"/>
              <a:ext cx="245223" cy="105124"/>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39" name="Freeform 556"/>
            <p:cNvSpPr/>
            <p:nvPr/>
          </p:nvSpPr>
          <p:spPr bwMode="auto">
            <a:xfrm>
              <a:off x="5709742" y="6433669"/>
              <a:ext cx="270700" cy="178393"/>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40" name="Freeform 557"/>
            <p:cNvSpPr/>
            <p:nvPr/>
          </p:nvSpPr>
          <p:spPr bwMode="auto">
            <a:xfrm>
              <a:off x="5496368" y="6226607"/>
              <a:ext cx="121018" cy="130608"/>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41" name="Freeform 558"/>
            <p:cNvSpPr/>
            <p:nvPr/>
          </p:nvSpPr>
          <p:spPr bwMode="auto">
            <a:xfrm>
              <a:off x="5505923" y="6076886"/>
              <a:ext cx="38217" cy="38227"/>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42" name="Freeform 559"/>
            <p:cNvSpPr/>
            <p:nvPr/>
          </p:nvSpPr>
          <p:spPr bwMode="auto">
            <a:xfrm>
              <a:off x="5458150" y="6032291"/>
              <a:ext cx="57323" cy="54153"/>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43" name="Freeform 560"/>
            <p:cNvSpPr/>
            <p:nvPr/>
          </p:nvSpPr>
          <p:spPr bwMode="auto">
            <a:xfrm>
              <a:off x="5432673" y="6048217"/>
              <a:ext cx="35033" cy="57338"/>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44" name="Freeform 561"/>
            <p:cNvSpPr/>
            <p:nvPr/>
          </p:nvSpPr>
          <p:spPr bwMode="auto">
            <a:xfrm>
              <a:off x="5375347" y="5994061"/>
              <a:ext cx="47770" cy="101936"/>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45" name="Freeform 562"/>
            <p:cNvSpPr/>
            <p:nvPr/>
          </p:nvSpPr>
          <p:spPr bwMode="auto">
            <a:xfrm>
              <a:off x="5337130" y="5955834"/>
              <a:ext cx="66879" cy="66896"/>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46" name="Freeform 563"/>
            <p:cNvSpPr/>
            <p:nvPr/>
          </p:nvSpPr>
          <p:spPr bwMode="auto">
            <a:xfrm>
              <a:off x="5404009" y="5955834"/>
              <a:ext cx="63695" cy="86010"/>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47" name="Freeform 564"/>
            <p:cNvSpPr/>
            <p:nvPr/>
          </p:nvSpPr>
          <p:spPr bwMode="auto">
            <a:xfrm>
              <a:off x="5384900" y="5974948"/>
              <a:ext cx="28662" cy="955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48" name="Freeform 565"/>
            <p:cNvSpPr/>
            <p:nvPr/>
          </p:nvSpPr>
          <p:spPr bwMode="auto">
            <a:xfrm>
              <a:off x="4486812" y="5984506"/>
              <a:ext cx="124202" cy="63711"/>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49" name="Freeform 566"/>
            <p:cNvSpPr/>
            <p:nvPr/>
          </p:nvSpPr>
          <p:spPr bwMode="auto">
            <a:xfrm>
              <a:off x="4534582" y="5927165"/>
              <a:ext cx="76432" cy="66896"/>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50" name="Freeform 567"/>
            <p:cNvSpPr/>
            <p:nvPr/>
          </p:nvSpPr>
          <p:spPr bwMode="auto">
            <a:xfrm>
              <a:off x="4002734" y="6182007"/>
              <a:ext cx="92356" cy="35042"/>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51" name="Freeform 568"/>
            <p:cNvSpPr/>
            <p:nvPr/>
          </p:nvSpPr>
          <p:spPr bwMode="auto">
            <a:xfrm>
              <a:off x="3891269" y="6236163"/>
              <a:ext cx="54139" cy="47785"/>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52" name="Freeform 569"/>
            <p:cNvSpPr/>
            <p:nvPr/>
          </p:nvSpPr>
          <p:spPr bwMode="auto">
            <a:xfrm>
              <a:off x="7066431" y="5076623"/>
              <a:ext cx="194268" cy="121050"/>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53" name="Freeform 570"/>
            <p:cNvSpPr/>
            <p:nvPr/>
          </p:nvSpPr>
          <p:spPr bwMode="auto">
            <a:xfrm>
              <a:off x="6999554" y="5133964"/>
              <a:ext cx="47770" cy="35042"/>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54" name="Freeform 571"/>
            <p:cNvSpPr/>
            <p:nvPr/>
          </p:nvSpPr>
          <p:spPr bwMode="auto">
            <a:xfrm>
              <a:off x="6942228" y="5169003"/>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55" name="Freeform 572"/>
            <p:cNvSpPr/>
            <p:nvPr/>
          </p:nvSpPr>
          <p:spPr bwMode="auto">
            <a:xfrm>
              <a:off x="6139678" y="4777183"/>
              <a:ext cx="859874" cy="420492"/>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56" name="Freeform 573"/>
            <p:cNvSpPr/>
            <p:nvPr/>
          </p:nvSpPr>
          <p:spPr bwMode="auto">
            <a:xfrm>
              <a:off x="6709745" y="4738956"/>
              <a:ext cx="130574" cy="86010"/>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57" name="Freeform 574"/>
            <p:cNvSpPr/>
            <p:nvPr/>
          </p:nvSpPr>
          <p:spPr bwMode="auto">
            <a:xfrm>
              <a:off x="6916751" y="4700729"/>
              <a:ext cx="296178" cy="273958"/>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58" name="Freeform 575"/>
            <p:cNvSpPr/>
            <p:nvPr/>
          </p:nvSpPr>
          <p:spPr bwMode="auto">
            <a:xfrm>
              <a:off x="7232037" y="4700729"/>
              <a:ext cx="261145" cy="207060"/>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59" name="Freeform 576"/>
            <p:cNvSpPr/>
            <p:nvPr/>
          </p:nvSpPr>
          <p:spPr bwMode="auto">
            <a:xfrm>
              <a:off x="5833947" y="4675245"/>
              <a:ext cx="503186" cy="308998"/>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60" name="Freeform 577"/>
            <p:cNvSpPr/>
            <p:nvPr/>
          </p:nvSpPr>
          <p:spPr bwMode="auto">
            <a:xfrm>
              <a:off x="6811655" y="4589235"/>
              <a:ext cx="66879" cy="38227"/>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61" name="Freeform 578"/>
            <p:cNvSpPr/>
            <p:nvPr/>
          </p:nvSpPr>
          <p:spPr bwMode="auto">
            <a:xfrm>
              <a:off x="6235221" y="4420403"/>
              <a:ext cx="560509" cy="264400"/>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62" name="Freeform 579"/>
            <p:cNvSpPr/>
            <p:nvPr/>
          </p:nvSpPr>
          <p:spPr bwMode="auto">
            <a:xfrm>
              <a:off x="6139678" y="4525526"/>
              <a:ext cx="95541" cy="63711"/>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63" name="Freeform 580"/>
            <p:cNvSpPr/>
            <p:nvPr/>
          </p:nvSpPr>
          <p:spPr bwMode="auto">
            <a:xfrm>
              <a:off x="5974074" y="4385363"/>
              <a:ext cx="343950" cy="159279"/>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64" name="Freeform 581"/>
            <p:cNvSpPr/>
            <p:nvPr/>
          </p:nvSpPr>
          <p:spPr bwMode="auto">
            <a:xfrm>
              <a:off x="6346686" y="4449069"/>
              <a:ext cx="73248" cy="19114"/>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65" name="Freeform 582"/>
            <p:cNvSpPr/>
            <p:nvPr/>
          </p:nvSpPr>
          <p:spPr bwMode="auto">
            <a:xfrm>
              <a:off x="6410381" y="4318467"/>
              <a:ext cx="197453" cy="92380"/>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66" name="Freeform 583"/>
            <p:cNvSpPr/>
            <p:nvPr/>
          </p:nvSpPr>
          <p:spPr bwMode="auto">
            <a:xfrm>
              <a:off x="6327577" y="4337578"/>
              <a:ext cx="73248" cy="38227"/>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67" name="Freeform 584"/>
            <p:cNvSpPr/>
            <p:nvPr/>
          </p:nvSpPr>
          <p:spPr bwMode="auto">
            <a:xfrm>
              <a:off x="6429489" y="4251568"/>
              <a:ext cx="197453" cy="66896"/>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68" name="Freeform 585"/>
            <p:cNvSpPr/>
            <p:nvPr/>
          </p:nvSpPr>
          <p:spPr bwMode="auto">
            <a:xfrm>
              <a:off x="6907195" y="4449069"/>
              <a:ext cx="261145" cy="178393"/>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69" name="Freeform 586"/>
            <p:cNvSpPr/>
            <p:nvPr/>
          </p:nvSpPr>
          <p:spPr bwMode="auto">
            <a:xfrm>
              <a:off x="6878534" y="4535082"/>
              <a:ext cx="82803" cy="25484"/>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70" name="Freeform 587"/>
            <p:cNvSpPr/>
            <p:nvPr/>
          </p:nvSpPr>
          <p:spPr bwMode="auto">
            <a:xfrm>
              <a:off x="6859425" y="4525526"/>
              <a:ext cx="76432" cy="19114"/>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71" name="Freeform 588"/>
            <p:cNvSpPr/>
            <p:nvPr/>
          </p:nvSpPr>
          <p:spPr bwMode="auto">
            <a:xfrm>
              <a:off x="6821208" y="4496854"/>
              <a:ext cx="95541" cy="47785"/>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72" name="Freeform 589"/>
            <p:cNvSpPr/>
            <p:nvPr/>
          </p:nvSpPr>
          <p:spPr bwMode="auto">
            <a:xfrm>
              <a:off x="6830763" y="4458630"/>
              <a:ext cx="66879" cy="47785"/>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73" name="Freeform 590"/>
            <p:cNvSpPr/>
            <p:nvPr/>
          </p:nvSpPr>
          <p:spPr bwMode="auto">
            <a:xfrm>
              <a:off x="6738407" y="4347133"/>
              <a:ext cx="111465" cy="82827"/>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74" name="Freeform 591"/>
            <p:cNvSpPr/>
            <p:nvPr/>
          </p:nvSpPr>
          <p:spPr bwMode="auto">
            <a:xfrm>
              <a:off x="6916751" y="4337578"/>
              <a:ext cx="82803" cy="2866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75" name="Freeform 592"/>
            <p:cNvSpPr/>
            <p:nvPr/>
          </p:nvSpPr>
          <p:spPr bwMode="auto">
            <a:xfrm>
              <a:off x="6757513" y="4187857"/>
              <a:ext cx="334395" cy="178393"/>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76" name="Freeform 593"/>
            <p:cNvSpPr/>
            <p:nvPr/>
          </p:nvSpPr>
          <p:spPr bwMode="auto">
            <a:xfrm>
              <a:off x="7018660" y="4101847"/>
              <a:ext cx="101909" cy="47785"/>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77" name="Freeform 594"/>
            <p:cNvSpPr/>
            <p:nvPr/>
          </p:nvSpPr>
          <p:spPr bwMode="auto">
            <a:xfrm>
              <a:off x="7101463" y="4251568"/>
              <a:ext cx="187897" cy="105124"/>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78" name="Freeform 595"/>
            <p:cNvSpPr/>
            <p:nvPr/>
          </p:nvSpPr>
          <p:spPr bwMode="auto">
            <a:xfrm>
              <a:off x="7206560" y="4347133"/>
              <a:ext cx="165604" cy="47785"/>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79" name="Freeform 596"/>
            <p:cNvSpPr/>
            <p:nvPr/>
          </p:nvSpPr>
          <p:spPr bwMode="auto">
            <a:xfrm>
              <a:off x="7197007" y="4560566"/>
              <a:ext cx="156051" cy="105124"/>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80" name="Freeform 597"/>
            <p:cNvSpPr/>
            <p:nvPr/>
          </p:nvSpPr>
          <p:spPr bwMode="auto">
            <a:xfrm>
              <a:off x="7270254" y="4535082"/>
              <a:ext cx="38217" cy="25484"/>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81" name="Freeform 598"/>
            <p:cNvSpPr/>
            <p:nvPr/>
          </p:nvSpPr>
          <p:spPr bwMode="auto">
            <a:xfrm>
              <a:off x="7439043" y="4366247"/>
              <a:ext cx="82803" cy="54153"/>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82" name="Freeform 599"/>
            <p:cNvSpPr/>
            <p:nvPr/>
          </p:nvSpPr>
          <p:spPr bwMode="auto">
            <a:xfrm>
              <a:off x="7483629" y="4449069"/>
              <a:ext cx="28662" cy="38227"/>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83" name="Freeform 600"/>
            <p:cNvSpPr/>
            <p:nvPr/>
          </p:nvSpPr>
          <p:spPr bwMode="auto">
            <a:xfrm>
              <a:off x="7177896" y="4420403"/>
              <a:ext cx="831212" cy="254845"/>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84" name="Freeform 601"/>
            <p:cNvSpPr/>
            <p:nvPr/>
          </p:nvSpPr>
          <p:spPr bwMode="auto">
            <a:xfrm>
              <a:off x="7197007" y="3980797"/>
              <a:ext cx="550956" cy="347225"/>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85" name="Freeform 602"/>
            <p:cNvSpPr/>
            <p:nvPr/>
          </p:nvSpPr>
          <p:spPr bwMode="auto">
            <a:xfrm>
              <a:off x="7419934" y="3767367"/>
              <a:ext cx="1455416" cy="75815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86" name="Freeform 604"/>
            <p:cNvSpPr/>
            <p:nvPr/>
          </p:nvSpPr>
          <p:spPr bwMode="auto">
            <a:xfrm>
              <a:off x="8101466" y="4187857"/>
              <a:ext cx="130574" cy="47785"/>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87" name="Freeform 605"/>
            <p:cNvSpPr/>
            <p:nvPr/>
          </p:nvSpPr>
          <p:spPr bwMode="auto">
            <a:xfrm>
              <a:off x="7738407" y="4226081"/>
              <a:ext cx="54142" cy="19114"/>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88" name="Freeform 606"/>
            <p:cNvSpPr/>
            <p:nvPr/>
          </p:nvSpPr>
          <p:spPr bwMode="auto">
            <a:xfrm>
              <a:off x="7980446" y="4515968"/>
              <a:ext cx="54142" cy="28672"/>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89" name="Freeform 607"/>
            <p:cNvSpPr/>
            <p:nvPr/>
          </p:nvSpPr>
          <p:spPr bwMode="auto">
            <a:xfrm>
              <a:off x="4805282" y="5815671"/>
              <a:ext cx="47770" cy="38227"/>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90" name="Freeform 608"/>
            <p:cNvSpPr/>
            <p:nvPr/>
          </p:nvSpPr>
          <p:spPr bwMode="auto">
            <a:xfrm>
              <a:off x="4872164" y="5806113"/>
              <a:ext cx="9556" cy="9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91" name="Freeform 609"/>
            <p:cNvSpPr/>
            <p:nvPr/>
          </p:nvSpPr>
          <p:spPr bwMode="auto">
            <a:xfrm>
              <a:off x="3919931" y="5815671"/>
              <a:ext cx="63695" cy="57338"/>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92" name="Freeform 610"/>
            <p:cNvSpPr/>
            <p:nvPr/>
          </p:nvSpPr>
          <p:spPr bwMode="auto">
            <a:xfrm>
              <a:off x="17661981" y="9138193"/>
              <a:ext cx="19109" cy="9558"/>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93" name="Freeform 611"/>
            <p:cNvSpPr/>
            <p:nvPr/>
          </p:nvSpPr>
          <p:spPr bwMode="auto">
            <a:xfrm>
              <a:off x="17540962" y="9119079"/>
              <a:ext cx="19109" cy="1911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94" name="Freeform 612"/>
            <p:cNvSpPr/>
            <p:nvPr/>
          </p:nvSpPr>
          <p:spPr bwMode="auto">
            <a:xfrm>
              <a:off x="17961345" y="10785121"/>
              <a:ext cx="63695" cy="47785"/>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95" name="Rectangle 613"/>
            <p:cNvSpPr>
              <a:spLocks noChangeArrowheads="1"/>
            </p:cNvSpPr>
            <p:nvPr/>
          </p:nvSpPr>
          <p:spPr bwMode="auto">
            <a:xfrm>
              <a:off x="12451788" y="5197675"/>
              <a:ext cx="3187" cy="3188"/>
            </a:xfrm>
            <a:prstGeom prst="rect">
              <a:avLst/>
            </a:pr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96" name="Freeform 614"/>
            <p:cNvSpPr/>
            <p:nvPr/>
          </p:nvSpPr>
          <p:spPr bwMode="auto">
            <a:xfrm>
              <a:off x="9257516" y="10504795"/>
              <a:ext cx="95541" cy="82827"/>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97" name="Freeform 615"/>
            <p:cNvSpPr/>
            <p:nvPr/>
          </p:nvSpPr>
          <p:spPr bwMode="auto">
            <a:xfrm>
              <a:off x="7821211" y="6733109"/>
              <a:ext cx="66879" cy="28672"/>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98" name="Freeform 616"/>
            <p:cNvSpPr/>
            <p:nvPr/>
          </p:nvSpPr>
          <p:spPr bwMode="auto">
            <a:xfrm>
              <a:off x="8483629" y="11766268"/>
              <a:ext cx="168791" cy="149721"/>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299" name="Freeform 617"/>
            <p:cNvSpPr/>
            <p:nvPr/>
          </p:nvSpPr>
          <p:spPr bwMode="auto">
            <a:xfrm>
              <a:off x="8305288" y="11747159"/>
              <a:ext cx="280256" cy="216615"/>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00" name="Freeform 618"/>
            <p:cNvSpPr/>
            <p:nvPr/>
          </p:nvSpPr>
          <p:spPr bwMode="auto">
            <a:xfrm>
              <a:off x="8260699" y="8501084"/>
              <a:ext cx="710194" cy="516057"/>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01" name="Freeform 619"/>
            <p:cNvSpPr/>
            <p:nvPr/>
          </p:nvSpPr>
          <p:spPr bwMode="auto">
            <a:xfrm>
              <a:off x="8830764" y="8641249"/>
              <a:ext cx="242036" cy="356781"/>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02" name="Freeform 620"/>
            <p:cNvSpPr/>
            <p:nvPr/>
          </p:nvSpPr>
          <p:spPr bwMode="auto">
            <a:xfrm>
              <a:off x="8986815" y="8752743"/>
              <a:ext cx="207006" cy="216615"/>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03" name="Freeform 621"/>
            <p:cNvSpPr/>
            <p:nvPr/>
          </p:nvSpPr>
          <p:spPr bwMode="auto">
            <a:xfrm>
              <a:off x="9155606" y="8771859"/>
              <a:ext cx="149682" cy="168837"/>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04" name="Freeform 622"/>
            <p:cNvSpPr/>
            <p:nvPr/>
          </p:nvSpPr>
          <p:spPr bwMode="auto">
            <a:xfrm>
              <a:off x="7821211" y="8453303"/>
              <a:ext cx="754780" cy="786831"/>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05" name="Freeform 623"/>
            <p:cNvSpPr/>
            <p:nvPr/>
          </p:nvSpPr>
          <p:spPr bwMode="auto">
            <a:xfrm>
              <a:off x="7923120" y="8978916"/>
              <a:ext cx="261145" cy="3090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06" name="Freeform 624"/>
            <p:cNvSpPr/>
            <p:nvPr/>
          </p:nvSpPr>
          <p:spPr bwMode="auto">
            <a:xfrm>
              <a:off x="7894458" y="9036257"/>
              <a:ext cx="598727" cy="888769"/>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07" name="Freeform 625"/>
            <p:cNvSpPr/>
            <p:nvPr/>
          </p:nvSpPr>
          <p:spPr bwMode="auto">
            <a:xfrm>
              <a:off x="8158790" y="9867685"/>
              <a:ext cx="407643" cy="1984597"/>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08" name="Freeform 626"/>
            <p:cNvSpPr/>
            <p:nvPr/>
          </p:nvSpPr>
          <p:spPr bwMode="auto">
            <a:xfrm>
              <a:off x="8435859" y="9485418"/>
              <a:ext cx="598727" cy="653038"/>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09" name="Freeform 627"/>
            <p:cNvSpPr/>
            <p:nvPr/>
          </p:nvSpPr>
          <p:spPr bwMode="auto">
            <a:xfrm>
              <a:off x="8773441" y="9950508"/>
              <a:ext cx="420383" cy="41412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10" name="Freeform 628"/>
            <p:cNvSpPr>
              <a:spLocks noEditPoints="1"/>
            </p:cNvSpPr>
            <p:nvPr/>
          </p:nvSpPr>
          <p:spPr bwMode="auto">
            <a:xfrm>
              <a:off x="8241593" y="8800526"/>
              <a:ext cx="1856688" cy="188265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2"/>
            </a:solidFill>
            <a:ln w="9525"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11" name="Freeform 629"/>
            <p:cNvSpPr/>
            <p:nvPr/>
          </p:nvSpPr>
          <p:spPr bwMode="auto">
            <a:xfrm>
              <a:off x="8961338" y="10485681"/>
              <a:ext cx="251592" cy="261215"/>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12" name="Freeform 630"/>
            <p:cNvSpPr/>
            <p:nvPr/>
          </p:nvSpPr>
          <p:spPr bwMode="auto">
            <a:xfrm>
              <a:off x="8241593" y="10074745"/>
              <a:ext cx="961783" cy="1672412"/>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13" name="Freeform 631"/>
            <p:cNvSpPr/>
            <p:nvPr/>
          </p:nvSpPr>
          <p:spPr bwMode="auto">
            <a:xfrm>
              <a:off x="7617387" y="8313140"/>
              <a:ext cx="203824" cy="226173"/>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14" name="Freeform 632"/>
            <p:cNvSpPr/>
            <p:nvPr/>
          </p:nvSpPr>
          <p:spPr bwMode="auto">
            <a:xfrm>
              <a:off x="7681084" y="8520197"/>
              <a:ext cx="159235" cy="140163"/>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15" name="Freeform 633"/>
            <p:cNvSpPr/>
            <p:nvPr/>
          </p:nvSpPr>
          <p:spPr bwMode="auto">
            <a:xfrm>
              <a:off x="7502737" y="8360921"/>
              <a:ext cx="105096" cy="82827"/>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16" name="Freeform 634"/>
            <p:cNvSpPr/>
            <p:nvPr/>
          </p:nvSpPr>
          <p:spPr bwMode="auto">
            <a:xfrm>
              <a:off x="7391272" y="8192091"/>
              <a:ext cx="187902" cy="216615"/>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17" name="Freeform 635"/>
            <p:cNvSpPr/>
            <p:nvPr/>
          </p:nvSpPr>
          <p:spPr bwMode="auto">
            <a:xfrm>
              <a:off x="6254330" y="7453043"/>
              <a:ext cx="1398093" cy="898324"/>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18" name="Freeform 636"/>
            <p:cNvSpPr/>
            <p:nvPr/>
          </p:nvSpPr>
          <p:spPr bwMode="auto">
            <a:xfrm>
              <a:off x="7531402" y="8287656"/>
              <a:ext cx="280256" cy="14972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19" name="Freeform 637"/>
            <p:cNvSpPr/>
            <p:nvPr/>
          </p:nvSpPr>
          <p:spPr bwMode="auto">
            <a:xfrm>
              <a:off x="7531402" y="8163419"/>
              <a:ext cx="66879" cy="140163"/>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20" name="Freeform 638"/>
            <p:cNvSpPr/>
            <p:nvPr/>
          </p:nvSpPr>
          <p:spPr bwMode="auto">
            <a:xfrm>
              <a:off x="8232035" y="8080592"/>
              <a:ext cx="121018" cy="101936"/>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21" name="Freeform 639"/>
            <p:cNvSpPr/>
            <p:nvPr/>
          </p:nvSpPr>
          <p:spPr bwMode="auto">
            <a:xfrm>
              <a:off x="8343503" y="8080592"/>
              <a:ext cx="168791" cy="140163"/>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22" name="Freeform 640"/>
            <p:cNvSpPr/>
            <p:nvPr/>
          </p:nvSpPr>
          <p:spPr bwMode="auto">
            <a:xfrm>
              <a:off x="3843499" y="4965129"/>
              <a:ext cx="1812106" cy="1216878"/>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23" name="Freeform 641"/>
            <p:cNvSpPr/>
            <p:nvPr/>
          </p:nvSpPr>
          <p:spPr bwMode="auto">
            <a:xfrm>
              <a:off x="5888086" y="6516489"/>
              <a:ext cx="2697455" cy="1337930"/>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bg1">
                <a:lumMod val="75000"/>
              </a:schemeClr>
            </a:solidFill>
            <a:ln w="9525"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24" name="Freeform 642"/>
            <p:cNvSpPr>
              <a:spLocks noEditPoints="1"/>
            </p:cNvSpPr>
            <p:nvPr/>
          </p:nvSpPr>
          <p:spPr bwMode="auto">
            <a:xfrm>
              <a:off x="5133309" y="4907791"/>
              <a:ext cx="3984080" cy="2048308"/>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solidFill>
              <a:schemeClr val="accent3"/>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25" name="Freeform 643"/>
            <p:cNvSpPr/>
            <p:nvPr/>
          </p:nvSpPr>
          <p:spPr bwMode="auto">
            <a:xfrm>
              <a:off x="17343512" y="9466307"/>
              <a:ext cx="95541" cy="82827"/>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26" name="Freeform 644"/>
            <p:cNvSpPr/>
            <p:nvPr/>
          </p:nvSpPr>
          <p:spPr bwMode="auto">
            <a:xfrm>
              <a:off x="17419944" y="9447193"/>
              <a:ext cx="121018" cy="44598"/>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27" name="Freeform 645"/>
            <p:cNvSpPr/>
            <p:nvPr/>
          </p:nvSpPr>
          <p:spPr bwMode="auto">
            <a:xfrm>
              <a:off x="12273444" y="6414553"/>
              <a:ext cx="289811" cy="159279"/>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28" name="Freeform 646"/>
            <p:cNvSpPr/>
            <p:nvPr/>
          </p:nvSpPr>
          <p:spPr bwMode="auto">
            <a:xfrm>
              <a:off x="12142870" y="6545160"/>
              <a:ext cx="347132" cy="14972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29" name="Freeform 647"/>
            <p:cNvSpPr/>
            <p:nvPr/>
          </p:nvSpPr>
          <p:spPr bwMode="auto">
            <a:xfrm>
              <a:off x="12021850" y="6656654"/>
              <a:ext cx="531848" cy="516057"/>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30" name="Freeform 648"/>
            <p:cNvSpPr/>
            <p:nvPr/>
          </p:nvSpPr>
          <p:spPr bwMode="auto">
            <a:xfrm>
              <a:off x="12330767" y="6685324"/>
              <a:ext cx="251592" cy="235731"/>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31" name="Freeform 649"/>
            <p:cNvSpPr/>
            <p:nvPr/>
          </p:nvSpPr>
          <p:spPr bwMode="auto">
            <a:xfrm>
              <a:off x="11470893" y="6414553"/>
              <a:ext cx="617835" cy="531986"/>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solidFill>
              <a:schemeClr val="bg1">
                <a:lumMod val="75000"/>
              </a:schemeClr>
            </a:solidFill>
            <a:ln w="9525"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32" name="Freeform 650"/>
            <p:cNvSpPr/>
            <p:nvPr/>
          </p:nvSpPr>
          <p:spPr bwMode="auto">
            <a:xfrm>
              <a:off x="11983632" y="6621615"/>
              <a:ext cx="207006" cy="140163"/>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33" name="Freeform 651"/>
            <p:cNvSpPr/>
            <p:nvPr/>
          </p:nvSpPr>
          <p:spPr bwMode="auto">
            <a:xfrm>
              <a:off x="11808475" y="6395439"/>
              <a:ext cx="194268" cy="121050"/>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34" name="Freeform 652"/>
            <p:cNvSpPr/>
            <p:nvPr/>
          </p:nvSpPr>
          <p:spPr bwMode="auto">
            <a:xfrm>
              <a:off x="11967711" y="6481449"/>
              <a:ext cx="35033" cy="35042"/>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35" name="Freeform 653"/>
            <p:cNvSpPr/>
            <p:nvPr/>
          </p:nvSpPr>
          <p:spPr bwMode="auto">
            <a:xfrm>
              <a:off x="11853061" y="6264832"/>
              <a:ext cx="187902" cy="168837"/>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36" name="Freeform 654"/>
            <p:cNvSpPr/>
            <p:nvPr/>
          </p:nvSpPr>
          <p:spPr bwMode="auto">
            <a:xfrm>
              <a:off x="12079173" y="5984503"/>
              <a:ext cx="140127" cy="20706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37" name="Freeform 655"/>
            <p:cNvSpPr/>
            <p:nvPr/>
          </p:nvSpPr>
          <p:spPr bwMode="auto">
            <a:xfrm>
              <a:off x="11977264" y="6172454"/>
              <a:ext cx="417198" cy="484203"/>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38" name="Freeform 656"/>
            <p:cNvSpPr/>
            <p:nvPr/>
          </p:nvSpPr>
          <p:spPr bwMode="auto">
            <a:xfrm>
              <a:off x="12712935" y="6322173"/>
              <a:ext cx="831212" cy="49376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39" name="Freeform 657"/>
            <p:cNvSpPr/>
            <p:nvPr/>
          </p:nvSpPr>
          <p:spPr bwMode="auto">
            <a:xfrm>
              <a:off x="12451788" y="6506933"/>
              <a:ext cx="280256" cy="114679"/>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40" name="Freeform 658"/>
            <p:cNvSpPr/>
            <p:nvPr/>
          </p:nvSpPr>
          <p:spPr bwMode="auto">
            <a:xfrm>
              <a:off x="12760703" y="6086441"/>
              <a:ext cx="439491" cy="328114"/>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41" name="Freeform 659"/>
            <p:cNvSpPr/>
            <p:nvPr/>
          </p:nvSpPr>
          <p:spPr bwMode="auto">
            <a:xfrm>
              <a:off x="12658794" y="6067328"/>
              <a:ext cx="270700" cy="178393"/>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42" name="Freeform 660"/>
            <p:cNvSpPr/>
            <p:nvPr/>
          </p:nvSpPr>
          <p:spPr bwMode="auto">
            <a:xfrm>
              <a:off x="12658794" y="5955834"/>
              <a:ext cx="334397" cy="168837"/>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43" name="Freeform 661"/>
            <p:cNvSpPr/>
            <p:nvPr/>
          </p:nvSpPr>
          <p:spPr bwMode="auto">
            <a:xfrm>
              <a:off x="12760703" y="5853898"/>
              <a:ext cx="222932" cy="140163"/>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44" name="Freeform 662"/>
            <p:cNvSpPr/>
            <p:nvPr/>
          </p:nvSpPr>
          <p:spPr bwMode="auto">
            <a:xfrm>
              <a:off x="12591917" y="6143782"/>
              <a:ext cx="149682" cy="73269"/>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45" name="Freeform 663"/>
            <p:cNvSpPr/>
            <p:nvPr/>
          </p:nvSpPr>
          <p:spPr bwMode="auto">
            <a:xfrm>
              <a:off x="12359429" y="6162893"/>
              <a:ext cx="445860" cy="391823"/>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46" name="Freeform 664"/>
            <p:cNvSpPr/>
            <p:nvPr/>
          </p:nvSpPr>
          <p:spPr bwMode="auto">
            <a:xfrm>
              <a:off x="12630129" y="6573832"/>
              <a:ext cx="429938" cy="280329"/>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47" name="Freeform 665"/>
            <p:cNvSpPr/>
            <p:nvPr/>
          </p:nvSpPr>
          <p:spPr bwMode="auto">
            <a:xfrm>
              <a:off x="12929494" y="6564274"/>
              <a:ext cx="156051" cy="187951"/>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48" name="Freeform 666"/>
            <p:cNvSpPr/>
            <p:nvPr/>
          </p:nvSpPr>
          <p:spPr bwMode="auto">
            <a:xfrm>
              <a:off x="12993189" y="6666210"/>
              <a:ext cx="92356" cy="95566"/>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49" name="Freeform 667"/>
            <p:cNvSpPr/>
            <p:nvPr/>
          </p:nvSpPr>
          <p:spPr bwMode="auto">
            <a:xfrm>
              <a:off x="12712935" y="6815931"/>
              <a:ext cx="299364" cy="178393"/>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50" name="Freeform 668"/>
            <p:cNvSpPr/>
            <p:nvPr/>
          </p:nvSpPr>
          <p:spPr bwMode="auto">
            <a:xfrm>
              <a:off x="12423124" y="6771334"/>
              <a:ext cx="168791" cy="140163"/>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51" name="Freeform 669"/>
            <p:cNvSpPr/>
            <p:nvPr/>
          </p:nvSpPr>
          <p:spPr bwMode="auto">
            <a:xfrm>
              <a:off x="12544142" y="6704437"/>
              <a:ext cx="207006" cy="251657"/>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52" name="Freeform 670"/>
            <p:cNvSpPr/>
            <p:nvPr/>
          </p:nvSpPr>
          <p:spPr bwMode="auto">
            <a:xfrm>
              <a:off x="12432679" y="6554719"/>
              <a:ext cx="328029" cy="178393"/>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53" name="Freeform 671"/>
            <p:cNvSpPr/>
            <p:nvPr/>
          </p:nvSpPr>
          <p:spPr bwMode="auto">
            <a:xfrm>
              <a:off x="12620574" y="6956097"/>
              <a:ext cx="289811" cy="299442"/>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54" name="Freeform 672"/>
            <p:cNvSpPr/>
            <p:nvPr/>
          </p:nvSpPr>
          <p:spPr bwMode="auto">
            <a:xfrm>
              <a:off x="12881724" y="6940166"/>
              <a:ext cx="140127" cy="9238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55" name="Freeform 673"/>
            <p:cNvSpPr/>
            <p:nvPr/>
          </p:nvSpPr>
          <p:spPr bwMode="auto">
            <a:xfrm>
              <a:off x="12582361" y="6911499"/>
              <a:ext cx="82803" cy="168837"/>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56" name="Freeform 674"/>
            <p:cNvSpPr/>
            <p:nvPr/>
          </p:nvSpPr>
          <p:spPr bwMode="auto">
            <a:xfrm>
              <a:off x="12630129" y="6930613"/>
              <a:ext cx="121018" cy="82827"/>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57" name="Freeform 675"/>
            <p:cNvSpPr/>
            <p:nvPr/>
          </p:nvSpPr>
          <p:spPr bwMode="auto">
            <a:xfrm>
              <a:off x="13655610" y="6984764"/>
              <a:ext cx="178346" cy="14972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58" name="Freeform 676"/>
            <p:cNvSpPr/>
            <p:nvPr/>
          </p:nvSpPr>
          <p:spPr bwMode="auto">
            <a:xfrm>
              <a:off x="13722489" y="7061218"/>
              <a:ext cx="923568" cy="783643"/>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59" name="Freeform 677"/>
            <p:cNvSpPr/>
            <p:nvPr/>
          </p:nvSpPr>
          <p:spPr bwMode="auto">
            <a:xfrm>
              <a:off x="13741597" y="7070776"/>
              <a:ext cx="73250" cy="54156"/>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60" name="Freeform 678"/>
            <p:cNvSpPr/>
            <p:nvPr/>
          </p:nvSpPr>
          <p:spPr bwMode="auto">
            <a:xfrm>
              <a:off x="13525034" y="6844600"/>
              <a:ext cx="328029" cy="168837"/>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61" name="Freeform 679"/>
            <p:cNvSpPr/>
            <p:nvPr/>
          </p:nvSpPr>
          <p:spPr bwMode="auto">
            <a:xfrm>
              <a:off x="13751153" y="6956097"/>
              <a:ext cx="251592" cy="197506"/>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62" name="Freeform 680"/>
            <p:cNvSpPr/>
            <p:nvPr/>
          </p:nvSpPr>
          <p:spPr bwMode="auto">
            <a:xfrm>
              <a:off x="13833954" y="7574093"/>
              <a:ext cx="82803" cy="95566"/>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63" name="Freeform 681"/>
            <p:cNvSpPr/>
            <p:nvPr/>
          </p:nvSpPr>
          <p:spPr bwMode="auto">
            <a:xfrm>
              <a:off x="13311662" y="7220495"/>
              <a:ext cx="324842" cy="251657"/>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64" name="Freeform 682"/>
            <p:cNvSpPr/>
            <p:nvPr/>
          </p:nvSpPr>
          <p:spPr bwMode="auto">
            <a:xfrm>
              <a:off x="13461341" y="7201383"/>
              <a:ext cx="464969" cy="439605"/>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65" name="Freeform 683"/>
            <p:cNvSpPr/>
            <p:nvPr/>
          </p:nvSpPr>
          <p:spPr bwMode="auto">
            <a:xfrm>
              <a:off x="12872168" y="6946541"/>
              <a:ext cx="885351" cy="337667"/>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solidFill>
              <a:schemeClr val="bg1">
                <a:lumMod val="75000"/>
              </a:schemeClr>
            </a:solidFill>
            <a:ln w="9525"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66" name="Freeform 684"/>
            <p:cNvSpPr/>
            <p:nvPr/>
          </p:nvSpPr>
          <p:spPr bwMode="auto">
            <a:xfrm>
              <a:off x="13273442" y="7481712"/>
              <a:ext cx="980892" cy="786831"/>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67" name="Freeform 685"/>
            <p:cNvSpPr/>
            <p:nvPr/>
          </p:nvSpPr>
          <p:spPr bwMode="auto">
            <a:xfrm>
              <a:off x="13292551" y="7424369"/>
              <a:ext cx="194268" cy="20706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68" name="Freeform 686"/>
            <p:cNvSpPr/>
            <p:nvPr/>
          </p:nvSpPr>
          <p:spPr bwMode="auto">
            <a:xfrm>
              <a:off x="13302106" y="7351105"/>
              <a:ext cx="73250" cy="82827"/>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69" name="Freeform 687"/>
            <p:cNvSpPr/>
            <p:nvPr/>
          </p:nvSpPr>
          <p:spPr bwMode="auto">
            <a:xfrm>
              <a:off x="13292551" y="7462599"/>
              <a:ext cx="28664" cy="66896"/>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70" name="Freeform 688"/>
            <p:cNvSpPr/>
            <p:nvPr/>
          </p:nvSpPr>
          <p:spPr bwMode="auto">
            <a:xfrm>
              <a:off x="13254336" y="7424369"/>
              <a:ext cx="76432" cy="245289"/>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71" name="Freeform 689"/>
            <p:cNvSpPr/>
            <p:nvPr/>
          </p:nvSpPr>
          <p:spPr bwMode="auto">
            <a:xfrm>
              <a:off x="14028220" y="7790708"/>
              <a:ext cx="47770" cy="73269"/>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72" name="Freeform 690"/>
            <p:cNvSpPr/>
            <p:nvPr/>
          </p:nvSpPr>
          <p:spPr bwMode="auto">
            <a:xfrm>
              <a:off x="13646057" y="8137935"/>
              <a:ext cx="496815" cy="315371"/>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73" name="Freeform 691"/>
            <p:cNvSpPr/>
            <p:nvPr/>
          </p:nvSpPr>
          <p:spPr bwMode="auto">
            <a:xfrm>
              <a:off x="14085545" y="7790708"/>
              <a:ext cx="382165" cy="458719"/>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74" name="Freeform 692"/>
            <p:cNvSpPr/>
            <p:nvPr/>
          </p:nvSpPr>
          <p:spPr bwMode="auto">
            <a:xfrm>
              <a:off x="14897646" y="6892386"/>
              <a:ext cx="512741" cy="222990"/>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75" name="Freeform 693"/>
            <p:cNvSpPr/>
            <p:nvPr/>
          </p:nvSpPr>
          <p:spPr bwMode="auto">
            <a:xfrm>
              <a:off x="14273445" y="6752222"/>
              <a:ext cx="831212" cy="487388"/>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76" name="Freeform 694"/>
            <p:cNvSpPr/>
            <p:nvPr/>
          </p:nvSpPr>
          <p:spPr bwMode="auto">
            <a:xfrm>
              <a:off x="14525037" y="7293764"/>
              <a:ext cx="0" cy="9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77" name="Freeform 695"/>
            <p:cNvSpPr/>
            <p:nvPr/>
          </p:nvSpPr>
          <p:spPr bwMode="auto">
            <a:xfrm>
              <a:off x="14095099" y="6921055"/>
              <a:ext cx="681527" cy="401378"/>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78" name="Freeform 696"/>
            <p:cNvSpPr/>
            <p:nvPr/>
          </p:nvSpPr>
          <p:spPr bwMode="auto">
            <a:xfrm>
              <a:off x="14814846" y="7013435"/>
              <a:ext cx="372610" cy="251657"/>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79" name="Freeform 697"/>
            <p:cNvSpPr/>
            <p:nvPr/>
          </p:nvSpPr>
          <p:spPr bwMode="auto">
            <a:xfrm>
              <a:off x="14515484" y="7230053"/>
              <a:ext cx="773889" cy="691265"/>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80" name="Freeform 698"/>
            <p:cNvSpPr/>
            <p:nvPr/>
          </p:nvSpPr>
          <p:spPr bwMode="auto">
            <a:xfrm>
              <a:off x="14477266" y="7144043"/>
              <a:ext cx="700638" cy="496944"/>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81" name="Freeform 699"/>
            <p:cNvSpPr/>
            <p:nvPr/>
          </p:nvSpPr>
          <p:spPr bwMode="auto">
            <a:xfrm>
              <a:off x="14413572" y="6742664"/>
              <a:ext cx="25477" cy="38227"/>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82" name="Freeform 700"/>
            <p:cNvSpPr>
              <a:spLocks noEditPoints="1"/>
            </p:cNvSpPr>
            <p:nvPr/>
          </p:nvSpPr>
          <p:spPr bwMode="auto">
            <a:xfrm>
              <a:off x="13824398" y="6153340"/>
              <a:ext cx="1894907" cy="907882"/>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83" name="Freeform 701"/>
            <p:cNvSpPr/>
            <p:nvPr/>
          </p:nvSpPr>
          <p:spPr bwMode="auto">
            <a:xfrm>
              <a:off x="14849878" y="7284206"/>
              <a:ext cx="1308918" cy="1395268"/>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84" name="Freeform 702"/>
            <p:cNvSpPr/>
            <p:nvPr/>
          </p:nvSpPr>
          <p:spPr bwMode="auto">
            <a:xfrm>
              <a:off x="15926311" y="7669658"/>
              <a:ext cx="382165" cy="917438"/>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85" name="Freeform 703"/>
            <p:cNvSpPr/>
            <p:nvPr/>
          </p:nvSpPr>
          <p:spPr bwMode="auto">
            <a:xfrm>
              <a:off x="15747967" y="7781150"/>
              <a:ext cx="213379" cy="261215"/>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86" name="Freeform 704"/>
            <p:cNvSpPr/>
            <p:nvPr/>
          </p:nvSpPr>
          <p:spPr bwMode="auto">
            <a:xfrm>
              <a:off x="16149241" y="8071036"/>
              <a:ext cx="391721" cy="719934"/>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87" name="Freeform 705"/>
            <p:cNvSpPr/>
            <p:nvPr/>
          </p:nvSpPr>
          <p:spPr bwMode="auto">
            <a:xfrm>
              <a:off x="16362618" y="7921315"/>
              <a:ext cx="356688" cy="729492"/>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88" name="Freeform 706"/>
            <p:cNvSpPr/>
            <p:nvPr/>
          </p:nvSpPr>
          <p:spPr bwMode="auto">
            <a:xfrm>
              <a:off x="16279815" y="7978656"/>
              <a:ext cx="343950" cy="420492"/>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89" name="Freeform 707"/>
            <p:cNvSpPr/>
            <p:nvPr/>
          </p:nvSpPr>
          <p:spPr bwMode="auto">
            <a:xfrm>
              <a:off x="17754337" y="9119079"/>
              <a:ext cx="420383" cy="356781"/>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90" name="Freeform 708"/>
            <p:cNvSpPr/>
            <p:nvPr/>
          </p:nvSpPr>
          <p:spPr bwMode="auto">
            <a:xfrm>
              <a:off x="18165166" y="9176423"/>
              <a:ext cx="477708" cy="382265"/>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91" name="Freeform 709"/>
            <p:cNvSpPr/>
            <p:nvPr/>
          </p:nvSpPr>
          <p:spPr bwMode="auto">
            <a:xfrm>
              <a:off x="16681089" y="8829198"/>
              <a:ext cx="477708" cy="420492"/>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92" name="Freeform 710"/>
            <p:cNvSpPr/>
            <p:nvPr/>
          </p:nvSpPr>
          <p:spPr bwMode="auto">
            <a:xfrm>
              <a:off x="16709750" y="8717701"/>
              <a:ext cx="458600" cy="299442"/>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93" name="Freeform 711"/>
            <p:cNvSpPr/>
            <p:nvPr/>
          </p:nvSpPr>
          <p:spPr bwMode="auto">
            <a:xfrm>
              <a:off x="15776631" y="7679214"/>
              <a:ext cx="159235" cy="9238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94" name="Freeform 712"/>
            <p:cNvSpPr/>
            <p:nvPr/>
          </p:nvSpPr>
          <p:spPr bwMode="auto">
            <a:xfrm>
              <a:off x="15410388" y="7574093"/>
              <a:ext cx="347132" cy="216615"/>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95" name="Freeform 713"/>
            <p:cNvSpPr/>
            <p:nvPr/>
          </p:nvSpPr>
          <p:spPr bwMode="auto">
            <a:xfrm>
              <a:off x="16372171" y="8360921"/>
              <a:ext cx="261145" cy="216615"/>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96" name="Freeform 714"/>
            <p:cNvSpPr/>
            <p:nvPr/>
          </p:nvSpPr>
          <p:spPr bwMode="auto">
            <a:xfrm>
              <a:off x="16270259" y="8743185"/>
              <a:ext cx="207006" cy="245289"/>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97" name="Freeform 715"/>
            <p:cNvSpPr/>
            <p:nvPr/>
          </p:nvSpPr>
          <p:spPr bwMode="auto">
            <a:xfrm>
              <a:off x="15104655" y="6264832"/>
              <a:ext cx="2799367" cy="1825318"/>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bg1">
                <a:lumMod val="75000"/>
              </a:schemeClr>
            </a:solidFill>
            <a:ln w="9525"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98" name="Freeform 716"/>
            <p:cNvSpPr/>
            <p:nvPr/>
          </p:nvSpPr>
          <p:spPr bwMode="auto">
            <a:xfrm>
              <a:off x="15747967" y="6357215"/>
              <a:ext cx="1464969" cy="637107"/>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399" name="Freeform 717"/>
            <p:cNvSpPr/>
            <p:nvPr/>
          </p:nvSpPr>
          <p:spPr bwMode="auto">
            <a:xfrm>
              <a:off x="12219302" y="5133964"/>
              <a:ext cx="585987" cy="1009821"/>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00" name="Freeform 718"/>
            <p:cNvSpPr/>
            <p:nvPr/>
          </p:nvSpPr>
          <p:spPr bwMode="auto">
            <a:xfrm>
              <a:off x="12649240" y="5057512"/>
              <a:ext cx="503186" cy="786831"/>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01" name="Freeform 719"/>
            <p:cNvSpPr/>
            <p:nvPr/>
          </p:nvSpPr>
          <p:spPr bwMode="auto">
            <a:xfrm>
              <a:off x="11929493" y="4965129"/>
              <a:ext cx="1194269" cy="1000263"/>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02" name="Freeform 720"/>
            <p:cNvSpPr>
              <a:spLocks noEditPoints="1"/>
            </p:cNvSpPr>
            <p:nvPr/>
          </p:nvSpPr>
          <p:spPr bwMode="auto">
            <a:xfrm>
              <a:off x="12945416" y="4366247"/>
              <a:ext cx="7563702" cy="2637633"/>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solidFill>
              <a:schemeClr val="accent2"/>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03" name="Freeform 721"/>
            <p:cNvSpPr/>
            <p:nvPr/>
          </p:nvSpPr>
          <p:spPr bwMode="auto">
            <a:xfrm>
              <a:off x="18193828" y="6226607"/>
              <a:ext cx="140127" cy="299442"/>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04" name="Freeform 722"/>
            <p:cNvSpPr/>
            <p:nvPr/>
          </p:nvSpPr>
          <p:spPr bwMode="auto">
            <a:xfrm>
              <a:off x="18222490" y="6516489"/>
              <a:ext cx="140127" cy="216615"/>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05" name="Freeform 723"/>
            <p:cNvSpPr/>
            <p:nvPr/>
          </p:nvSpPr>
          <p:spPr bwMode="auto">
            <a:xfrm>
              <a:off x="17483637" y="7153601"/>
              <a:ext cx="197453" cy="235731"/>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06" name="Freeform 724"/>
            <p:cNvSpPr/>
            <p:nvPr/>
          </p:nvSpPr>
          <p:spPr bwMode="auto">
            <a:xfrm>
              <a:off x="17400836" y="6901941"/>
              <a:ext cx="299364" cy="289887"/>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07" name="Freeform 725"/>
            <p:cNvSpPr/>
            <p:nvPr/>
          </p:nvSpPr>
          <p:spPr bwMode="auto">
            <a:xfrm>
              <a:off x="11209749" y="6162893"/>
              <a:ext cx="222932" cy="232543"/>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08" name="Freeform 726"/>
            <p:cNvSpPr/>
            <p:nvPr/>
          </p:nvSpPr>
          <p:spPr bwMode="auto">
            <a:xfrm>
              <a:off x="11321211" y="6153340"/>
              <a:ext cx="149682" cy="9238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09" name="Freeform 727"/>
            <p:cNvSpPr/>
            <p:nvPr/>
          </p:nvSpPr>
          <p:spPr bwMode="auto">
            <a:xfrm>
              <a:off x="11267072" y="6854158"/>
              <a:ext cx="585987" cy="430050"/>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10" name="Freeform 728"/>
            <p:cNvSpPr/>
            <p:nvPr/>
          </p:nvSpPr>
          <p:spPr bwMode="auto">
            <a:xfrm>
              <a:off x="11267072" y="6946541"/>
              <a:ext cx="149682" cy="283516"/>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11" name="Freeform 729"/>
            <p:cNvSpPr/>
            <p:nvPr/>
          </p:nvSpPr>
          <p:spPr bwMode="auto">
            <a:xfrm>
              <a:off x="13069621" y="9510902"/>
              <a:ext cx="493633" cy="825058"/>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12" name="Freeform 730"/>
            <p:cNvSpPr/>
            <p:nvPr/>
          </p:nvSpPr>
          <p:spPr bwMode="auto">
            <a:xfrm>
              <a:off x="13181086" y="9485418"/>
              <a:ext cx="149682" cy="353598"/>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13" name="Freeform 731"/>
            <p:cNvSpPr/>
            <p:nvPr/>
          </p:nvSpPr>
          <p:spPr bwMode="auto">
            <a:xfrm>
              <a:off x="12674715" y="9418522"/>
              <a:ext cx="560509" cy="468277"/>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14" name="Freeform 732"/>
            <p:cNvSpPr/>
            <p:nvPr/>
          </p:nvSpPr>
          <p:spPr bwMode="auto">
            <a:xfrm>
              <a:off x="12247966" y="9839014"/>
              <a:ext cx="595542" cy="589329"/>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15" name="Freeform 733"/>
            <p:cNvSpPr/>
            <p:nvPr/>
          </p:nvSpPr>
          <p:spPr bwMode="auto">
            <a:xfrm>
              <a:off x="12263888" y="8781415"/>
              <a:ext cx="850321" cy="888769"/>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16" name="Freeform 734"/>
            <p:cNvSpPr/>
            <p:nvPr/>
          </p:nvSpPr>
          <p:spPr bwMode="auto">
            <a:xfrm>
              <a:off x="12254333" y="9307030"/>
              <a:ext cx="525479" cy="589329"/>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17" name="Freeform 735"/>
            <p:cNvSpPr/>
            <p:nvPr/>
          </p:nvSpPr>
          <p:spPr bwMode="auto">
            <a:xfrm>
              <a:off x="12591915" y="9867685"/>
              <a:ext cx="429938" cy="449163"/>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18" name="Freeform 736"/>
            <p:cNvSpPr/>
            <p:nvPr/>
          </p:nvSpPr>
          <p:spPr bwMode="auto">
            <a:xfrm>
              <a:off x="12824398" y="9775302"/>
              <a:ext cx="366243" cy="324926"/>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19" name="Freeform 737"/>
            <p:cNvSpPr/>
            <p:nvPr/>
          </p:nvSpPr>
          <p:spPr bwMode="auto">
            <a:xfrm>
              <a:off x="13069621" y="10259505"/>
              <a:ext cx="92356" cy="105124"/>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20" name="Freeform 738"/>
            <p:cNvSpPr>
              <a:spLocks noEditPoints="1"/>
            </p:cNvSpPr>
            <p:nvPr/>
          </p:nvSpPr>
          <p:spPr bwMode="auto">
            <a:xfrm>
              <a:off x="12442232" y="10090673"/>
              <a:ext cx="738853" cy="646665"/>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solidFill>
              <a:schemeClr val="bg1">
                <a:lumMod val="75000"/>
              </a:schemeClr>
            </a:solidFill>
            <a:ln w="9525"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21" name="Freeform 739"/>
            <p:cNvSpPr/>
            <p:nvPr/>
          </p:nvSpPr>
          <p:spPr bwMode="auto">
            <a:xfrm>
              <a:off x="12919938" y="10399671"/>
              <a:ext cx="121018" cy="124237"/>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22" name="Freeform 740"/>
            <p:cNvSpPr/>
            <p:nvPr/>
          </p:nvSpPr>
          <p:spPr bwMode="auto">
            <a:xfrm>
              <a:off x="12263888" y="9240129"/>
              <a:ext cx="47770" cy="76452"/>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23" name="Freeform 741"/>
            <p:cNvSpPr/>
            <p:nvPr/>
          </p:nvSpPr>
          <p:spPr bwMode="auto">
            <a:xfrm>
              <a:off x="12219300" y="8857867"/>
              <a:ext cx="324842" cy="420492"/>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24" name="Freeform 742"/>
            <p:cNvSpPr/>
            <p:nvPr/>
          </p:nvSpPr>
          <p:spPr bwMode="auto">
            <a:xfrm>
              <a:off x="12359429" y="8520197"/>
              <a:ext cx="595542" cy="420492"/>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25" name="Freeform 743"/>
            <p:cNvSpPr/>
            <p:nvPr/>
          </p:nvSpPr>
          <p:spPr bwMode="auto">
            <a:xfrm>
              <a:off x="11697008" y="7921315"/>
              <a:ext cx="1092359" cy="767717"/>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26" name="Freeform 744"/>
            <p:cNvSpPr/>
            <p:nvPr/>
          </p:nvSpPr>
          <p:spPr bwMode="auto">
            <a:xfrm>
              <a:off x="12684268" y="7940429"/>
              <a:ext cx="767517" cy="946107"/>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27" name="Freeform 745"/>
            <p:cNvSpPr/>
            <p:nvPr/>
          </p:nvSpPr>
          <p:spPr bwMode="auto">
            <a:xfrm>
              <a:off x="13356248" y="8182530"/>
              <a:ext cx="299364" cy="270773"/>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28" name="Freeform 746"/>
            <p:cNvSpPr/>
            <p:nvPr/>
          </p:nvSpPr>
          <p:spPr bwMode="auto">
            <a:xfrm>
              <a:off x="13200194" y="8313140"/>
              <a:ext cx="691083" cy="573398"/>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29" name="Freeform 747"/>
            <p:cNvSpPr/>
            <p:nvPr/>
          </p:nvSpPr>
          <p:spPr bwMode="auto">
            <a:xfrm>
              <a:off x="13235227" y="8481973"/>
              <a:ext cx="812103" cy="777272"/>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30" name="Freeform 748"/>
            <p:cNvSpPr/>
            <p:nvPr/>
          </p:nvSpPr>
          <p:spPr bwMode="auto">
            <a:xfrm>
              <a:off x="13601471" y="8437375"/>
              <a:ext cx="82803" cy="101936"/>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31" name="Freeform 749"/>
            <p:cNvSpPr/>
            <p:nvPr/>
          </p:nvSpPr>
          <p:spPr bwMode="auto">
            <a:xfrm>
              <a:off x="13040961" y="8848311"/>
              <a:ext cx="242036" cy="261215"/>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32" name="Freeform 750"/>
            <p:cNvSpPr/>
            <p:nvPr/>
          </p:nvSpPr>
          <p:spPr bwMode="auto">
            <a:xfrm>
              <a:off x="13012297" y="9147751"/>
              <a:ext cx="92356" cy="9238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33" name="Freeform 751"/>
            <p:cNvSpPr/>
            <p:nvPr/>
          </p:nvSpPr>
          <p:spPr bwMode="auto">
            <a:xfrm>
              <a:off x="13012297" y="9090413"/>
              <a:ext cx="101909" cy="86010"/>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34" name="Freeform 752"/>
            <p:cNvSpPr/>
            <p:nvPr/>
          </p:nvSpPr>
          <p:spPr bwMode="auto">
            <a:xfrm>
              <a:off x="13031406" y="9061741"/>
              <a:ext cx="503186" cy="544729"/>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35" name="Freeform 753"/>
            <p:cNvSpPr/>
            <p:nvPr/>
          </p:nvSpPr>
          <p:spPr bwMode="auto">
            <a:xfrm>
              <a:off x="12117393" y="8931134"/>
              <a:ext cx="251592" cy="289887"/>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36" name="Freeform 754"/>
            <p:cNvSpPr/>
            <p:nvPr/>
          </p:nvSpPr>
          <p:spPr bwMode="auto">
            <a:xfrm>
              <a:off x="12133315" y="8931134"/>
              <a:ext cx="105096" cy="66896"/>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37" name="Freeform 755"/>
            <p:cNvSpPr/>
            <p:nvPr/>
          </p:nvSpPr>
          <p:spPr bwMode="auto">
            <a:xfrm>
              <a:off x="12098282" y="8427819"/>
              <a:ext cx="343950" cy="531986"/>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38" name="Freeform 756"/>
            <p:cNvSpPr/>
            <p:nvPr/>
          </p:nvSpPr>
          <p:spPr bwMode="auto">
            <a:xfrm>
              <a:off x="11732043" y="8453303"/>
              <a:ext cx="140127" cy="289887"/>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39" name="Freeform 757"/>
            <p:cNvSpPr/>
            <p:nvPr/>
          </p:nvSpPr>
          <p:spPr bwMode="auto">
            <a:xfrm>
              <a:off x="11827584" y="8380032"/>
              <a:ext cx="550956" cy="477833"/>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40" name="Freeform 758"/>
            <p:cNvSpPr/>
            <p:nvPr/>
          </p:nvSpPr>
          <p:spPr bwMode="auto">
            <a:xfrm>
              <a:off x="11432679" y="8322691"/>
              <a:ext cx="394905" cy="280329"/>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41" name="Freeform 759"/>
            <p:cNvSpPr/>
            <p:nvPr/>
          </p:nvSpPr>
          <p:spPr bwMode="auto">
            <a:xfrm>
              <a:off x="11697010" y="8529753"/>
              <a:ext cx="92356" cy="222990"/>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42" name="Freeform 760"/>
            <p:cNvSpPr/>
            <p:nvPr/>
          </p:nvSpPr>
          <p:spPr bwMode="auto">
            <a:xfrm>
              <a:off x="11295734" y="8539311"/>
              <a:ext cx="296178" cy="289887"/>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43" name="Freeform 761"/>
            <p:cNvSpPr/>
            <p:nvPr/>
          </p:nvSpPr>
          <p:spPr bwMode="auto">
            <a:xfrm>
              <a:off x="11547328" y="8529753"/>
              <a:ext cx="213379" cy="280329"/>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44" name="Freeform 762"/>
            <p:cNvSpPr/>
            <p:nvPr/>
          </p:nvSpPr>
          <p:spPr bwMode="auto">
            <a:xfrm>
              <a:off x="11079175" y="8558422"/>
              <a:ext cx="140127" cy="168835"/>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45" name="Freeform 763"/>
            <p:cNvSpPr/>
            <p:nvPr/>
          </p:nvSpPr>
          <p:spPr bwMode="auto">
            <a:xfrm>
              <a:off x="11161976" y="8631691"/>
              <a:ext cx="207006" cy="197506"/>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46" name="Freeform 764"/>
            <p:cNvSpPr/>
            <p:nvPr/>
          </p:nvSpPr>
          <p:spPr bwMode="auto">
            <a:xfrm>
              <a:off x="11015478" y="8443745"/>
              <a:ext cx="324842" cy="273958"/>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47" name="Freeform 765"/>
            <p:cNvSpPr/>
            <p:nvPr/>
          </p:nvSpPr>
          <p:spPr bwMode="auto">
            <a:xfrm>
              <a:off x="10929493" y="8453303"/>
              <a:ext cx="149682" cy="66896"/>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48" name="Freeform 766"/>
            <p:cNvSpPr/>
            <p:nvPr/>
          </p:nvSpPr>
          <p:spPr bwMode="auto">
            <a:xfrm>
              <a:off x="10919937" y="8389590"/>
              <a:ext cx="140127" cy="38227"/>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49" name="Freeform 767"/>
            <p:cNvSpPr/>
            <p:nvPr/>
          </p:nvSpPr>
          <p:spPr bwMode="auto">
            <a:xfrm>
              <a:off x="10900829" y="7733369"/>
              <a:ext cx="560509" cy="637107"/>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50" name="Freeform 768"/>
            <p:cNvSpPr/>
            <p:nvPr/>
          </p:nvSpPr>
          <p:spPr bwMode="auto">
            <a:xfrm>
              <a:off x="10900829" y="8258982"/>
              <a:ext cx="270700" cy="213435"/>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51" name="Freeform 769"/>
            <p:cNvSpPr/>
            <p:nvPr/>
          </p:nvSpPr>
          <p:spPr bwMode="auto">
            <a:xfrm>
              <a:off x="11136499" y="7838490"/>
              <a:ext cx="783439" cy="729492"/>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52" name="Freeform 770"/>
            <p:cNvSpPr/>
            <p:nvPr/>
          </p:nvSpPr>
          <p:spPr bwMode="auto">
            <a:xfrm>
              <a:off x="12814845" y="7500821"/>
              <a:ext cx="515923" cy="503317"/>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53" name="Freeform 771"/>
            <p:cNvSpPr/>
            <p:nvPr/>
          </p:nvSpPr>
          <p:spPr bwMode="auto">
            <a:xfrm>
              <a:off x="12050511" y="7210939"/>
              <a:ext cx="187902" cy="363153"/>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54" name="Freeform 772"/>
            <p:cNvSpPr/>
            <p:nvPr/>
          </p:nvSpPr>
          <p:spPr bwMode="auto">
            <a:xfrm>
              <a:off x="12133317" y="7424369"/>
              <a:ext cx="710194" cy="684895"/>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55" name="Freeform 773"/>
            <p:cNvSpPr/>
            <p:nvPr/>
          </p:nvSpPr>
          <p:spPr bwMode="auto">
            <a:xfrm>
              <a:off x="10910384" y="7714256"/>
              <a:ext cx="391721" cy="318556"/>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56" name="Freeform 774"/>
            <p:cNvSpPr/>
            <p:nvPr/>
          </p:nvSpPr>
          <p:spPr bwMode="auto">
            <a:xfrm>
              <a:off x="11098281" y="7265092"/>
              <a:ext cx="560509" cy="449163"/>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57" name="Freeform 775"/>
            <p:cNvSpPr/>
            <p:nvPr/>
          </p:nvSpPr>
          <p:spPr bwMode="auto">
            <a:xfrm>
              <a:off x="11295736" y="7220495"/>
              <a:ext cx="968154" cy="923808"/>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58" name="Freeform 776"/>
            <p:cNvSpPr/>
            <p:nvPr/>
          </p:nvSpPr>
          <p:spPr bwMode="auto">
            <a:xfrm>
              <a:off x="8295732" y="3719582"/>
              <a:ext cx="2850322" cy="212476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59" name="Freeform 777"/>
            <p:cNvSpPr/>
            <p:nvPr/>
          </p:nvSpPr>
          <p:spPr bwMode="auto">
            <a:xfrm>
              <a:off x="9136497" y="5038398"/>
              <a:ext cx="149682" cy="105124"/>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60" name="Freeform 778"/>
            <p:cNvSpPr/>
            <p:nvPr/>
          </p:nvSpPr>
          <p:spPr bwMode="auto">
            <a:xfrm>
              <a:off x="9184270" y="4965129"/>
              <a:ext cx="38217" cy="19114"/>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61" name="Freeform 779"/>
            <p:cNvSpPr/>
            <p:nvPr/>
          </p:nvSpPr>
          <p:spPr bwMode="auto">
            <a:xfrm>
              <a:off x="9212932" y="3859745"/>
              <a:ext cx="101909" cy="57338"/>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62" name="Freeform 780"/>
            <p:cNvSpPr/>
            <p:nvPr/>
          </p:nvSpPr>
          <p:spPr bwMode="auto">
            <a:xfrm>
              <a:off x="9528218" y="3776918"/>
              <a:ext cx="76432" cy="44598"/>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63" name="Freeform 782"/>
            <p:cNvSpPr/>
            <p:nvPr/>
          </p:nvSpPr>
          <p:spPr bwMode="auto">
            <a:xfrm>
              <a:off x="10735225" y="3897972"/>
              <a:ext cx="54142" cy="38227"/>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64" name="Freeform 783"/>
            <p:cNvSpPr/>
            <p:nvPr/>
          </p:nvSpPr>
          <p:spPr bwMode="auto">
            <a:xfrm>
              <a:off x="10808475" y="3936197"/>
              <a:ext cx="47770" cy="9558"/>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65" name="Freeform 784"/>
            <p:cNvSpPr/>
            <p:nvPr/>
          </p:nvSpPr>
          <p:spPr bwMode="auto">
            <a:xfrm>
              <a:off x="10808475" y="4468183"/>
              <a:ext cx="38217" cy="66896"/>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66" name="Freeform 785"/>
            <p:cNvSpPr/>
            <p:nvPr/>
          </p:nvSpPr>
          <p:spPr bwMode="auto">
            <a:xfrm>
              <a:off x="10827583" y="4589232"/>
              <a:ext cx="63695" cy="38227"/>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67" name="Freeform 786"/>
            <p:cNvSpPr/>
            <p:nvPr/>
          </p:nvSpPr>
          <p:spPr bwMode="auto">
            <a:xfrm>
              <a:off x="10566434" y="4796294"/>
              <a:ext cx="159235" cy="92380"/>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68" name="Freeform 787"/>
            <p:cNvSpPr/>
            <p:nvPr/>
          </p:nvSpPr>
          <p:spPr bwMode="auto">
            <a:xfrm>
              <a:off x="10537774" y="4777183"/>
              <a:ext cx="82803" cy="28672"/>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69" name="Freeform 788"/>
            <p:cNvSpPr/>
            <p:nvPr/>
          </p:nvSpPr>
          <p:spPr bwMode="auto">
            <a:xfrm>
              <a:off x="10407201" y="4974685"/>
              <a:ext cx="121018" cy="63711"/>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70" name="Freeform 789"/>
            <p:cNvSpPr/>
            <p:nvPr/>
          </p:nvSpPr>
          <p:spPr bwMode="auto">
            <a:xfrm>
              <a:off x="9305288" y="5067067"/>
              <a:ext cx="38217" cy="57338"/>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71" name="Freeform 790"/>
            <p:cNvSpPr/>
            <p:nvPr/>
          </p:nvSpPr>
          <p:spPr bwMode="auto">
            <a:xfrm>
              <a:off x="9222485" y="4946016"/>
              <a:ext cx="35033" cy="38227"/>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72" name="Freeform 791"/>
            <p:cNvSpPr/>
            <p:nvPr/>
          </p:nvSpPr>
          <p:spPr bwMode="auto">
            <a:xfrm>
              <a:off x="10865798" y="4347133"/>
              <a:ext cx="19109" cy="19114"/>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73" name="Freeform 792"/>
            <p:cNvSpPr/>
            <p:nvPr/>
          </p:nvSpPr>
          <p:spPr bwMode="auto">
            <a:xfrm>
              <a:off x="10789366" y="4245195"/>
              <a:ext cx="28664" cy="15928"/>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74" name="Freeform 793"/>
            <p:cNvSpPr/>
            <p:nvPr/>
          </p:nvSpPr>
          <p:spPr bwMode="auto">
            <a:xfrm>
              <a:off x="10865798" y="4206968"/>
              <a:ext cx="25477" cy="28672"/>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75" name="Freeform 794"/>
            <p:cNvSpPr/>
            <p:nvPr/>
          </p:nvSpPr>
          <p:spPr bwMode="auto">
            <a:xfrm>
              <a:off x="8314841" y="4394916"/>
              <a:ext cx="47770" cy="6370"/>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76" name="Freeform 795"/>
            <p:cNvSpPr/>
            <p:nvPr/>
          </p:nvSpPr>
          <p:spPr bwMode="auto">
            <a:xfrm>
              <a:off x="8372164" y="4394916"/>
              <a:ext cx="57323"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77" name="Freeform 796"/>
            <p:cNvSpPr/>
            <p:nvPr/>
          </p:nvSpPr>
          <p:spPr bwMode="auto">
            <a:xfrm>
              <a:off x="9445417" y="3802407"/>
              <a:ext cx="38217" cy="19114"/>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sp>
          <p:nvSpPr>
            <p:cNvPr id="478" name="Freeform 797"/>
            <p:cNvSpPr/>
            <p:nvPr/>
          </p:nvSpPr>
          <p:spPr bwMode="auto">
            <a:xfrm>
              <a:off x="5467694" y="6086410"/>
              <a:ext cx="85988" cy="111494"/>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solidFill>
              <a:schemeClr val="bg1">
                <a:lumMod val="75000"/>
              </a:schemeClr>
            </a:solidFill>
            <a:ln w="4763" cap="flat">
              <a:solidFill>
                <a:schemeClr val="bg1"/>
              </a:solidFill>
              <a:prstDash val="solid"/>
              <a:round/>
            </a:ln>
          </p:spPr>
          <p:txBody>
            <a:bodyPr vert="horz" wrap="square" lIns="45720" tIns="22860" rIns="45720" bIns="22860" numCol="1" anchor="t" anchorCtr="0" compatLnSpc="1"/>
            <a:lstStyle/>
            <a:p>
              <a:pPr defTabSz="913765"/>
              <a:endParaRPr lang="id-ID">
                <a:solidFill>
                  <a:srgbClr val="7F7F7F"/>
                </a:solidFill>
                <a:latin typeface="Poppins Light"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plus(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ubtitle 2"/>
          <p:cNvSpPr txBox="1"/>
          <p:nvPr/>
        </p:nvSpPr>
        <p:spPr>
          <a:xfrm>
            <a:off x="7588885" y="2821305"/>
            <a:ext cx="3755390" cy="2877820"/>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defTabSz="543560" fontAlgn="auto">
              <a:lnSpc>
                <a:spcPct val="150000"/>
              </a:lnSpc>
              <a:spcBef>
                <a:spcPts val="0"/>
              </a:spcBef>
            </a:pPr>
            <a:r>
              <a:rPr lang="zh-CN" altLang="en-US" dirty="0">
                <a:solidFill>
                  <a:schemeClr val="tx2"/>
                </a:solidFill>
                <a:latin typeface="Poppins Light" charset="0"/>
                <a:ea typeface="宋体" panose="02010600030101010101" pitchFamily="2" charset="-122"/>
                <a:cs typeface="Poppins Light" charset="0"/>
              </a:rPr>
              <a:t>胡马，驰骋于广袤的辽原之地而不受羁绊。其所代表的自由洒脱、恣意而为的自由主义精神与我们项目的理念不谋而合。</a:t>
            </a:r>
            <a:endParaRPr lang="en-US" altLang="zh-CN" dirty="0">
              <a:solidFill>
                <a:schemeClr val="tx2"/>
              </a:solidFill>
              <a:latin typeface="Poppins Light" charset="0"/>
              <a:ea typeface="宋体" panose="02010600030101010101" pitchFamily="2" charset="-122"/>
              <a:cs typeface="Poppins Light" charset="0"/>
            </a:endParaRPr>
          </a:p>
        </p:txBody>
      </p:sp>
      <p:sp>
        <p:nvSpPr>
          <p:cNvPr id="34" name="TextBox 33"/>
          <p:cNvSpPr txBox="1"/>
          <p:nvPr/>
        </p:nvSpPr>
        <p:spPr>
          <a:xfrm>
            <a:off x="7793078" y="1984619"/>
            <a:ext cx="1073785" cy="460375"/>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rtlCol="0" anchor="ctr" anchorCtr="0">
            <a:spAutoFit/>
          </a:bodyPr>
          <a:lstStyle/>
          <a:p>
            <a:pPr defTabSz="913765"/>
            <a:r>
              <a:rPr lang="en-US" sz="2400" dirty="0">
                <a:solidFill>
                  <a:schemeClr val="tx1"/>
                </a:solidFill>
                <a:latin typeface="Poppins Light" charset="0"/>
                <a:ea typeface="Poppins Light" charset="0"/>
                <a:cs typeface="Poppins Light" charset="0"/>
              </a:rPr>
              <a:t>this is</a:t>
            </a:r>
          </a:p>
        </p:txBody>
      </p:sp>
      <p:sp>
        <p:nvSpPr>
          <p:cNvPr id="35" name="TextBox 34"/>
          <p:cNvSpPr txBox="1"/>
          <p:nvPr/>
        </p:nvSpPr>
        <p:spPr>
          <a:xfrm>
            <a:off x="8972124" y="1861162"/>
            <a:ext cx="989330" cy="583565"/>
          </a:xfrm>
          <a:prstGeom prst="rect">
            <a:avLst/>
          </a:prstGeom>
          <a:noFill/>
        </p:spPr>
        <p:txBody>
          <a:bodyPr wrap="none" rtlCol="0" anchor="ctr" anchorCtr="0">
            <a:spAutoFit/>
          </a:bodyPr>
          <a:lstStyle/>
          <a:p>
            <a:pPr defTabSz="913765"/>
            <a:r>
              <a:rPr lang="en-US" sz="3200" b="1" dirty="0">
                <a:solidFill>
                  <a:srgbClr val="000000"/>
                </a:solidFill>
                <a:latin typeface="Poppins SemiBold" charset="0"/>
                <a:ea typeface="Poppins SemiBold" charset="0"/>
                <a:cs typeface="Poppins SemiBold" charset="0"/>
              </a:rPr>
              <a:t>logo</a:t>
            </a:r>
          </a:p>
        </p:txBody>
      </p:sp>
      <p:cxnSp>
        <p:nvCxnSpPr>
          <p:cNvPr id="40" name="Straight Connector 39"/>
          <p:cNvCxnSpPr/>
          <p:nvPr/>
        </p:nvCxnSpPr>
        <p:spPr>
          <a:xfrm>
            <a:off x="5805926" y="1397333"/>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200542" y="492095"/>
            <a:ext cx="3790950" cy="737235"/>
          </a:xfrm>
          <a:prstGeom prst="rect">
            <a:avLst/>
          </a:prstGeom>
          <a:noFill/>
        </p:spPr>
        <p:txBody>
          <a:bodyPr wrap="none" rtlCol="0">
            <a:spAutoFit/>
          </a:bodyPr>
          <a:lstStyle/>
          <a:p>
            <a:pPr algn="ctr" defTabSz="913765"/>
            <a:r>
              <a:rPr lang="en-US" altLang="zh-CN" sz="4200" b="1" spc="400" dirty="0">
                <a:solidFill>
                  <a:srgbClr val="000000"/>
                </a:solidFill>
                <a:latin typeface="Lato Black" charset="0"/>
                <a:ea typeface="宋体" panose="02010600030101010101" pitchFamily="2" charset="-122"/>
                <a:cs typeface="Lato Black" charset="0"/>
              </a:rPr>
              <a:t>logo</a:t>
            </a:r>
            <a:r>
              <a:rPr lang="zh-CN" altLang="en-US" sz="4200" b="1" spc="400" dirty="0">
                <a:solidFill>
                  <a:srgbClr val="000000"/>
                </a:solidFill>
                <a:latin typeface="Lato Black" charset="0"/>
                <a:ea typeface="宋体" panose="02010600030101010101" pitchFamily="2" charset="-122"/>
                <a:cs typeface="Lato Black" charset="0"/>
              </a:rPr>
              <a:t>设计理念</a:t>
            </a:r>
          </a:p>
        </p:txBody>
      </p:sp>
      <p:pic>
        <p:nvPicPr>
          <p:cNvPr id="4" name="图片 3" descr="43f5aeda46d60de5"/>
          <p:cNvPicPr>
            <a:picLocks noChangeAspect="1"/>
          </p:cNvPicPr>
          <p:nvPr/>
        </p:nvPicPr>
        <p:blipFill>
          <a:blip r:embed="rId2"/>
          <a:stretch>
            <a:fillRect/>
          </a:stretch>
        </p:blipFill>
        <p:spPr>
          <a:xfrm>
            <a:off x="815975" y="2197735"/>
            <a:ext cx="6476365" cy="35013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8"/>
          <p:cNvPicPr>
            <a:picLocks noGrp="1" noChangeAspect="1"/>
          </p:cNvPicPr>
          <p:nvPr>
            <p:ph type="pic" sz="quarter" idx="10"/>
          </p:nvPr>
        </p:nvPicPr>
        <p:blipFill rotWithShape="1">
          <a:blip r:embed="rId2" cstate="screen"/>
          <a:srcRect/>
          <a:stretch>
            <a:fillRect/>
          </a:stretch>
        </p:blipFill>
        <p:spPr>
          <a:xfrm>
            <a:off x="0" y="0"/>
            <a:ext cx="12192000" cy="6858000"/>
          </a:xfrm>
        </p:spPr>
      </p:pic>
      <p:sp>
        <p:nvSpPr>
          <p:cNvPr id="5" name="TextBox 4"/>
          <p:cNvSpPr txBox="1"/>
          <p:nvPr/>
        </p:nvSpPr>
        <p:spPr>
          <a:xfrm>
            <a:off x="708025" y="625475"/>
            <a:ext cx="3713480" cy="706755"/>
          </a:xfrm>
          <a:prstGeom prst="rect">
            <a:avLst/>
          </a:prstGeom>
          <a:noFill/>
        </p:spPr>
        <p:txBody>
          <a:bodyPr wrap="square" rtlCol="0">
            <a:spAutoFit/>
          </a:bodyPr>
          <a:lstStyle/>
          <a:p>
            <a:pPr defTabSz="913765"/>
            <a:r>
              <a:rPr lang="zh-CN" altLang="en-US" sz="4000" b="1" spc="300" dirty="0">
                <a:solidFill>
                  <a:srgbClr val="000000"/>
                </a:solidFill>
                <a:latin typeface="Montserrat Extra" charset="0"/>
                <a:ea typeface="宋体" panose="02010600030101010101" pitchFamily="2" charset="-122"/>
                <a:cs typeface="Montserrat Extra" charset="0"/>
              </a:rPr>
              <a:t>设计理念</a:t>
            </a:r>
          </a:p>
        </p:txBody>
      </p:sp>
      <p:sp>
        <p:nvSpPr>
          <p:cNvPr id="6" name="TextBox 5"/>
          <p:cNvSpPr txBox="1"/>
          <p:nvPr/>
        </p:nvSpPr>
        <p:spPr>
          <a:xfrm>
            <a:off x="3133090" y="1651000"/>
            <a:ext cx="6924675" cy="2245360"/>
          </a:xfrm>
          <a:prstGeom prst="rect">
            <a:avLst/>
          </a:prstGeom>
          <a:noFill/>
        </p:spPr>
        <p:txBody>
          <a:bodyPr wrap="square" rtlCol="0">
            <a:spAutoFit/>
          </a:bodyPr>
          <a:lstStyle/>
          <a:p>
            <a:pPr defTabSz="913765"/>
            <a:r>
              <a:rPr lang="en-US" sz="2800" b="1" dirty="0">
                <a:solidFill>
                  <a:srgbClr val="000000"/>
                </a:solidFill>
                <a:latin typeface="华文新魏" panose="02010800040101010101" charset="-122"/>
                <a:ea typeface="华文新魏" panose="02010800040101010101" charset="-122"/>
                <a:cs typeface="Montserrat" charset="0"/>
              </a:rPr>
              <a:t>欣赏美作为人的天性是一种可以较为有效驱使个体自我约束、自我探索、自我挖掘的方式。本网页存在的目的便是希望为所有渴望发掘自身各类感官潜能的朋友提供这样的资源整合学习</a:t>
            </a:r>
            <a:r>
              <a:rPr lang="zh-CN" altLang="en-US" sz="2800" b="1" dirty="0">
                <a:solidFill>
                  <a:srgbClr val="000000"/>
                </a:solidFill>
                <a:latin typeface="华文新魏" panose="02010800040101010101" charset="-122"/>
                <a:ea typeface="华文新魏" panose="02010800040101010101" charset="-122"/>
                <a:cs typeface="Montserrat" charset="0"/>
              </a:rPr>
              <a:t>。</a:t>
            </a:r>
          </a:p>
        </p:txBody>
      </p:sp>
      <p:sp>
        <p:nvSpPr>
          <p:cNvPr id="7" name="TextBox 6"/>
          <p:cNvSpPr txBox="1"/>
          <p:nvPr/>
        </p:nvSpPr>
        <p:spPr>
          <a:xfrm>
            <a:off x="881757" y="4620847"/>
            <a:ext cx="4679383" cy="830997"/>
          </a:xfrm>
          <a:prstGeom prst="rect">
            <a:avLst/>
          </a:prstGeom>
          <a:noFill/>
        </p:spPr>
        <p:txBody>
          <a:bodyPr wrap="square" rtlCol="0">
            <a:spAutoFit/>
          </a:bodyPr>
          <a:lstStyle/>
          <a:p>
            <a:pPr defTabSz="913765"/>
            <a:r>
              <a:rPr lang="en-US" sz="1200" dirty="0">
                <a:solidFill>
                  <a:srgbClr val="000000"/>
                </a:solidFill>
                <a:latin typeface="Montserrat Light" charset="0"/>
                <a:ea typeface="Montserrat Light" charset="0"/>
                <a:cs typeface="Montserrat Light" charset="0"/>
              </a:rPr>
              <a:t>Entrepreneurial activities differ substantially depending on the type of organization and creativity. Entrepreneurial activities differ substantially depending on the type of organization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621790" y="2306955"/>
            <a:ext cx="8958580" cy="3294380"/>
            <a:chOff x="4089400" y="5000538"/>
            <a:chExt cx="16179800" cy="5354904"/>
          </a:xfrm>
          <a:solidFill>
            <a:schemeClr val="bg1">
              <a:lumMod val="85000"/>
            </a:schemeClr>
          </a:solidFill>
        </p:grpSpPr>
        <p:sp>
          <p:nvSpPr>
            <p:cNvPr id="35" name="Rectangle 34"/>
            <p:cNvSpPr/>
            <p:nvPr/>
          </p:nvSpPr>
          <p:spPr>
            <a:xfrm rot="5400000">
              <a:off x="12124436" y="-600526"/>
              <a:ext cx="109728" cy="16179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a:solidFill>
                  <a:srgbClr val="FFFFFF"/>
                </a:solidFill>
                <a:latin typeface="Lato Light"/>
              </a:endParaRPr>
            </a:p>
          </p:txBody>
        </p:sp>
        <p:sp>
          <p:nvSpPr>
            <p:cNvPr id="22" name="Rectangle 21"/>
            <p:cNvSpPr/>
            <p:nvPr/>
          </p:nvSpPr>
          <p:spPr>
            <a:xfrm>
              <a:off x="12145645" y="5000538"/>
              <a:ext cx="109728" cy="53549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a:solidFill>
                  <a:srgbClr val="FFFFFF"/>
                </a:solidFill>
                <a:latin typeface="Lato Light"/>
              </a:endParaRPr>
            </a:p>
          </p:txBody>
        </p:sp>
      </p:grpSp>
      <p:sp>
        <p:nvSpPr>
          <p:cNvPr id="18" name="TextBox 17"/>
          <p:cNvSpPr txBox="1"/>
          <p:nvPr/>
        </p:nvSpPr>
        <p:spPr>
          <a:xfrm>
            <a:off x="3968131" y="640050"/>
            <a:ext cx="4290060" cy="737235"/>
          </a:xfrm>
          <a:prstGeom prst="rect">
            <a:avLst/>
          </a:prstGeom>
          <a:noFill/>
        </p:spPr>
        <p:txBody>
          <a:bodyPr wrap="none" rtlCol="0">
            <a:spAutoFit/>
          </a:bodyPr>
          <a:lstStyle/>
          <a:p>
            <a:pPr algn="ctr" defTabSz="913765"/>
            <a:r>
              <a:rPr lang="zh-CN" altLang="en-US" sz="4200" b="1" spc="400" dirty="0">
                <a:solidFill>
                  <a:srgbClr val="000000"/>
                </a:solidFill>
                <a:latin typeface="Lato Black" charset="0"/>
                <a:ea typeface="宋体" panose="02010600030101010101" pitchFamily="2" charset="-122"/>
                <a:cs typeface="Lato Black" charset="0"/>
              </a:rPr>
              <a:t>开发平台及技术</a:t>
            </a:r>
          </a:p>
        </p:txBody>
      </p:sp>
      <p:cxnSp>
        <p:nvCxnSpPr>
          <p:cNvPr id="24" name="Straight Connector 23"/>
          <p:cNvCxnSpPr/>
          <p:nvPr/>
        </p:nvCxnSpPr>
        <p:spPr>
          <a:xfrm>
            <a:off x="5805926" y="1582118"/>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2956553" y="2443335"/>
            <a:ext cx="2677795" cy="1198880"/>
          </a:xfrm>
          <a:prstGeom prst="rect">
            <a:avLst/>
          </a:prstGeom>
          <a:noFill/>
        </p:spPr>
        <p:txBody>
          <a:bodyPr wrap="none" rtlCol="0" anchor="ctr" anchorCtr="0">
            <a:spAutoFit/>
          </a:bodyPr>
          <a:lstStyle/>
          <a:p>
            <a:pPr algn="l" defTabSz="913765"/>
            <a:r>
              <a:rPr lang="en-US" altLang="zh-CN" sz="3600" b="1" dirty="0">
                <a:solidFill>
                  <a:srgbClr val="000000"/>
                </a:solidFill>
                <a:latin typeface="Poppins SemiBold" charset="0"/>
                <a:ea typeface="宋体" panose="02010600030101010101" pitchFamily="2" charset="-122"/>
                <a:cs typeface="Poppins SemiBold" charset="0"/>
              </a:rPr>
              <a:t>  </a:t>
            </a:r>
            <a:r>
              <a:rPr lang="zh-CN" altLang="en-US" sz="3600" b="1" dirty="0">
                <a:solidFill>
                  <a:srgbClr val="000000"/>
                </a:solidFill>
                <a:latin typeface="Poppins SemiBold" charset="0"/>
                <a:ea typeface="宋体" panose="02010600030101010101" pitchFamily="2" charset="-122"/>
                <a:cs typeface="Poppins SemiBold" charset="0"/>
              </a:rPr>
              <a:t>开发平台</a:t>
            </a:r>
          </a:p>
          <a:p>
            <a:pPr algn="l" defTabSz="913765"/>
            <a:r>
              <a:rPr lang="zh-CN" altLang="en-US" sz="3600" b="1" dirty="0">
                <a:solidFill>
                  <a:srgbClr val="000000"/>
                </a:solidFill>
                <a:latin typeface="Poppins SemiBold" charset="0"/>
                <a:ea typeface="宋体" panose="02010600030101010101" pitchFamily="2" charset="-122"/>
                <a:cs typeface="Poppins SemiBold" charset="0"/>
              </a:rPr>
              <a:t>HTML,SQL</a:t>
            </a:r>
          </a:p>
        </p:txBody>
      </p:sp>
      <p:sp>
        <p:nvSpPr>
          <p:cNvPr id="4" name="TextBox 114"/>
          <p:cNvSpPr txBox="1"/>
          <p:nvPr/>
        </p:nvSpPr>
        <p:spPr>
          <a:xfrm>
            <a:off x="6497313" y="4217525"/>
            <a:ext cx="2937510" cy="1198880"/>
          </a:xfrm>
          <a:prstGeom prst="rect">
            <a:avLst/>
          </a:prstGeom>
          <a:noFill/>
        </p:spPr>
        <p:txBody>
          <a:bodyPr wrap="none" rtlCol="0" anchor="ctr" anchorCtr="0">
            <a:spAutoFit/>
          </a:bodyPr>
          <a:lstStyle/>
          <a:p>
            <a:pPr algn="l" defTabSz="913765"/>
            <a:r>
              <a:rPr lang="zh-CN" altLang="en-US" sz="3600" b="1" dirty="0">
                <a:solidFill>
                  <a:srgbClr val="000000"/>
                </a:solidFill>
                <a:latin typeface="Poppins SemiBold" charset="0"/>
                <a:ea typeface="宋体" panose="02010600030101010101" pitchFamily="2" charset="-122"/>
                <a:cs typeface="Poppins SemiBold" charset="0"/>
              </a:rPr>
              <a:t>开发体系结构</a:t>
            </a:r>
          </a:p>
          <a:p>
            <a:pPr algn="l" defTabSz="913765"/>
            <a:r>
              <a:rPr lang="zh-CN" altLang="en-US" sz="3600" b="1" dirty="0">
                <a:solidFill>
                  <a:srgbClr val="000000"/>
                </a:solidFill>
                <a:latin typeface="Poppins SemiBold" charset="0"/>
                <a:ea typeface="宋体" panose="02010600030101010101" pitchFamily="2" charset="-122"/>
                <a:cs typeface="Poppins SemiBold" charset="0"/>
              </a:rPr>
              <a:t>     B/S</a:t>
            </a:r>
          </a:p>
        </p:txBody>
      </p:sp>
      <p:sp>
        <p:nvSpPr>
          <p:cNvPr id="6" name="TextBox 114"/>
          <p:cNvSpPr txBox="1"/>
          <p:nvPr/>
        </p:nvSpPr>
        <p:spPr>
          <a:xfrm>
            <a:off x="2148198" y="4217525"/>
            <a:ext cx="3855720" cy="1198880"/>
          </a:xfrm>
          <a:prstGeom prst="rect">
            <a:avLst/>
          </a:prstGeom>
          <a:noFill/>
        </p:spPr>
        <p:txBody>
          <a:bodyPr wrap="none" rtlCol="0" anchor="ctr" anchorCtr="0">
            <a:spAutoFit/>
          </a:bodyPr>
          <a:lstStyle/>
          <a:p>
            <a:pPr algn="l" defTabSz="913765"/>
            <a:r>
              <a:rPr lang="zh-CN" altLang="en-US" sz="3600" b="1" dirty="0">
                <a:solidFill>
                  <a:srgbClr val="000000"/>
                </a:solidFill>
                <a:latin typeface="Poppins SemiBold" charset="0"/>
                <a:ea typeface="宋体" panose="02010600030101010101" pitchFamily="2" charset="-122"/>
                <a:cs typeface="Poppins SemiBold" charset="0"/>
              </a:rPr>
              <a:t>开发环境运行平台</a:t>
            </a:r>
          </a:p>
          <a:p>
            <a:pPr algn="l" defTabSz="913765"/>
            <a:r>
              <a:rPr lang="zh-CN" altLang="en-US" sz="3600" b="1" dirty="0">
                <a:solidFill>
                  <a:srgbClr val="000000"/>
                </a:solidFill>
                <a:latin typeface="Poppins SemiBold" charset="0"/>
                <a:ea typeface="宋体" panose="02010600030101010101" pitchFamily="2" charset="-122"/>
                <a:cs typeface="Poppins SemiBold" charset="0"/>
              </a:rPr>
              <a:t>SQL,Server,VS</a:t>
            </a:r>
          </a:p>
        </p:txBody>
      </p:sp>
      <p:sp>
        <p:nvSpPr>
          <p:cNvPr id="8" name="TextBox 114"/>
          <p:cNvSpPr txBox="1"/>
          <p:nvPr/>
        </p:nvSpPr>
        <p:spPr>
          <a:xfrm>
            <a:off x="6497313" y="2379835"/>
            <a:ext cx="2478405" cy="1198880"/>
          </a:xfrm>
          <a:prstGeom prst="rect">
            <a:avLst/>
          </a:prstGeom>
          <a:noFill/>
        </p:spPr>
        <p:txBody>
          <a:bodyPr wrap="none" rtlCol="0" anchor="ctr" anchorCtr="0">
            <a:spAutoFit/>
          </a:bodyPr>
          <a:lstStyle/>
          <a:p>
            <a:pPr algn="l" defTabSz="913765"/>
            <a:r>
              <a:rPr lang="zh-CN" altLang="en-US" sz="3600" b="1" dirty="0">
                <a:solidFill>
                  <a:srgbClr val="000000"/>
                </a:solidFill>
                <a:latin typeface="Poppins SemiBold" charset="0"/>
                <a:ea typeface="宋体" panose="02010600030101010101" pitchFamily="2" charset="-122"/>
                <a:cs typeface="Poppins SemiBold" charset="0"/>
              </a:rPr>
              <a:t>后台数据库</a:t>
            </a:r>
          </a:p>
          <a:p>
            <a:pPr algn="l" defTabSz="913765"/>
            <a:r>
              <a:rPr lang="zh-CN" altLang="en-US" sz="3600" b="1" dirty="0">
                <a:solidFill>
                  <a:srgbClr val="000000"/>
                </a:solidFill>
                <a:latin typeface="Poppins SemiBold" charset="0"/>
                <a:ea typeface="宋体" panose="02010600030101010101" pitchFamily="2" charset="-122"/>
                <a:cs typeface="Poppins SemiBold" charset="0"/>
              </a:rPr>
              <a:t>   Mysql</a:t>
            </a:r>
          </a:p>
        </p:txBody>
      </p:sp>
      <p:sp>
        <p:nvSpPr>
          <p:cNvPr id="36" name="Shape 2645"/>
          <p:cNvSpPr/>
          <p:nvPr/>
        </p:nvSpPr>
        <p:spPr>
          <a:xfrm>
            <a:off x="1872139" y="2716400"/>
            <a:ext cx="722300" cy="525309"/>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tx2"/>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sym typeface="Gill Sans"/>
            </a:endParaRPr>
          </a:p>
        </p:txBody>
      </p:sp>
      <p:sp>
        <p:nvSpPr>
          <p:cNvPr id="3" name="Shape 2836"/>
          <p:cNvSpPr/>
          <p:nvPr/>
        </p:nvSpPr>
        <p:spPr>
          <a:xfrm>
            <a:off x="9711907" y="2716283"/>
            <a:ext cx="698112" cy="507718"/>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tx2"/>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sym typeface="Gill Sans"/>
            </a:endParaRPr>
          </a:p>
        </p:txBody>
      </p:sp>
      <p:sp>
        <p:nvSpPr>
          <p:cNvPr id="34" name="Shape 2856"/>
          <p:cNvSpPr/>
          <p:nvPr/>
        </p:nvSpPr>
        <p:spPr>
          <a:xfrm>
            <a:off x="1511300" y="4537558"/>
            <a:ext cx="558997" cy="558773"/>
          </a:xfrm>
          <a:custGeom>
            <a:avLst/>
            <a:gdLst/>
            <a:ahLst/>
            <a:cxnLst>
              <a:cxn ang="0">
                <a:pos x="wd2" y="hd2"/>
              </a:cxn>
              <a:cxn ang="5400000">
                <a:pos x="wd2" y="hd2"/>
              </a:cxn>
              <a:cxn ang="10800000">
                <a:pos x="wd2" y="hd2"/>
              </a:cxn>
              <a:cxn ang="16200000">
                <a:pos x="wd2" y="hd2"/>
              </a:cxn>
            </a:cxnLst>
            <a:rect l="0" t="0" r="r" b="b"/>
            <a:pathLst>
              <a:path w="21600" h="21600" extrusionOk="0">
                <a:moveTo>
                  <a:pt x="12375" y="14735"/>
                </a:moveTo>
                <a:cubicBezTo>
                  <a:pt x="12008" y="15178"/>
                  <a:pt x="11621" y="15531"/>
                  <a:pt x="11226" y="15783"/>
                </a:cubicBezTo>
                <a:cubicBezTo>
                  <a:pt x="10834" y="16035"/>
                  <a:pt x="10421" y="16209"/>
                  <a:pt x="10002" y="16302"/>
                </a:cubicBezTo>
                <a:cubicBezTo>
                  <a:pt x="9027" y="16517"/>
                  <a:pt x="8105" y="16493"/>
                  <a:pt x="7342" y="16179"/>
                </a:cubicBezTo>
                <a:cubicBezTo>
                  <a:pt x="6912" y="16003"/>
                  <a:pt x="6537" y="15755"/>
                  <a:pt x="6227" y="15442"/>
                </a:cubicBezTo>
                <a:cubicBezTo>
                  <a:pt x="5915" y="15129"/>
                  <a:pt x="5669" y="14758"/>
                  <a:pt x="5493" y="14340"/>
                </a:cubicBezTo>
                <a:cubicBezTo>
                  <a:pt x="5317" y="13924"/>
                  <a:pt x="5228" y="13459"/>
                  <a:pt x="5228" y="12958"/>
                </a:cubicBezTo>
                <a:cubicBezTo>
                  <a:pt x="5228" y="12161"/>
                  <a:pt x="5386" y="11302"/>
                  <a:pt x="5698" y="10406"/>
                </a:cubicBezTo>
                <a:cubicBezTo>
                  <a:pt x="6010" y="9509"/>
                  <a:pt x="6454" y="8665"/>
                  <a:pt x="7018" y="7900"/>
                </a:cubicBezTo>
                <a:cubicBezTo>
                  <a:pt x="7579" y="7140"/>
                  <a:pt x="8265" y="6498"/>
                  <a:pt x="9058" y="5993"/>
                </a:cubicBezTo>
                <a:cubicBezTo>
                  <a:pt x="9839" y="5496"/>
                  <a:pt x="10706" y="5245"/>
                  <a:pt x="11636" y="5245"/>
                </a:cubicBezTo>
                <a:cubicBezTo>
                  <a:pt x="12014" y="5245"/>
                  <a:pt x="12413" y="5288"/>
                  <a:pt x="12821" y="5373"/>
                </a:cubicBezTo>
                <a:cubicBezTo>
                  <a:pt x="13224" y="5457"/>
                  <a:pt x="13613" y="5599"/>
                  <a:pt x="13978" y="5795"/>
                </a:cubicBezTo>
                <a:cubicBezTo>
                  <a:pt x="14337" y="5989"/>
                  <a:pt x="14658" y="6246"/>
                  <a:pt x="14931" y="6561"/>
                </a:cubicBezTo>
                <a:cubicBezTo>
                  <a:pt x="15189" y="6858"/>
                  <a:pt x="15389" y="7238"/>
                  <a:pt x="15526" y="7692"/>
                </a:cubicBezTo>
                <a:lnTo>
                  <a:pt x="13353" y="13035"/>
                </a:lnTo>
                <a:cubicBezTo>
                  <a:pt x="13072" y="13720"/>
                  <a:pt x="12743" y="14292"/>
                  <a:pt x="12375" y="14735"/>
                </a:cubicBezTo>
                <a:moveTo>
                  <a:pt x="20215" y="16108"/>
                </a:moveTo>
                <a:cubicBezTo>
                  <a:pt x="19749" y="16741"/>
                  <a:pt x="19196" y="17344"/>
                  <a:pt x="18569" y="17900"/>
                </a:cubicBezTo>
                <a:cubicBezTo>
                  <a:pt x="17943" y="18456"/>
                  <a:pt x="17242" y="18946"/>
                  <a:pt x="16484" y="19359"/>
                </a:cubicBezTo>
                <a:cubicBezTo>
                  <a:pt x="15729" y="19770"/>
                  <a:pt x="14914" y="20096"/>
                  <a:pt x="14064" y="20327"/>
                </a:cubicBezTo>
                <a:cubicBezTo>
                  <a:pt x="13217" y="20556"/>
                  <a:pt x="12316" y="20673"/>
                  <a:pt x="11388" y="20673"/>
                </a:cubicBezTo>
                <a:cubicBezTo>
                  <a:pt x="9991" y="20673"/>
                  <a:pt x="8647" y="20458"/>
                  <a:pt x="7393" y="20036"/>
                </a:cubicBezTo>
                <a:cubicBezTo>
                  <a:pt x="6143" y="19615"/>
                  <a:pt x="5029" y="18981"/>
                  <a:pt x="4083" y="18149"/>
                </a:cubicBezTo>
                <a:cubicBezTo>
                  <a:pt x="3138" y="17320"/>
                  <a:pt x="2378" y="16274"/>
                  <a:pt x="1823" y="15041"/>
                </a:cubicBezTo>
                <a:cubicBezTo>
                  <a:pt x="1269" y="13809"/>
                  <a:pt x="989" y="12357"/>
                  <a:pt x="989" y="10727"/>
                </a:cubicBezTo>
                <a:cubicBezTo>
                  <a:pt x="989" y="9370"/>
                  <a:pt x="1254" y="8086"/>
                  <a:pt x="1777" y="6911"/>
                </a:cubicBezTo>
                <a:cubicBezTo>
                  <a:pt x="2301" y="5736"/>
                  <a:pt x="3037" y="4693"/>
                  <a:pt x="3964" y="3814"/>
                </a:cubicBezTo>
                <a:cubicBezTo>
                  <a:pt x="4892" y="2933"/>
                  <a:pt x="6002" y="2230"/>
                  <a:pt x="7264" y="1722"/>
                </a:cubicBezTo>
                <a:cubicBezTo>
                  <a:pt x="8526" y="1215"/>
                  <a:pt x="9914" y="958"/>
                  <a:pt x="11388" y="958"/>
                </a:cubicBezTo>
                <a:cubicBezTo>
                  <a:pt x="12700" y="958"/>
                  <a:pt x="13940" y="1156"/>
                  <a:pt x="15072" y="1549"/>
                </a:cubicBezTo>
                <a:cubicBezTo>
                  <a:pt x="16200" y="1942"/>
                  <a:pt x="17185" y="2497"/>
                  <a:pt x="17998" y="3203"/>
                </a:cubicBezTo>
                <a:cubicBezTo>
                  <a:pt x="18809" y="3906"/>
                  <a:pt x="19455" y="4765"/>
                  <a:pt x="19917" y="5754"/>
                </a:cubicBezTo>
                <a:cubicBezTo>
                  <a:pt x="20377" y="6743"/>
                  <a:pt x="20611" y="7843"/>
                  <a:pt x="20611" y="9023"/>
                </a:cubicBezTo>
                <a:cubicBezTo>
                  <a:pt x="20611" y="10070"/>
                  <a:pt x="20418" y="11059"/>
                  <a:pt x="20038" y="11962"/>
                </a:cubicBezTo>
                <a:cubicBezTo>
                  <a:pt x="19656" y="12869"/>
                  <a:pt x="19171" y="13663"/>
                  <a:pt x="18598" y="14320"/>
                </a:cubicBezTo>
                <a:cubicBezTo>
                  <a:pt x="18028" y="14976"/>
                  <a:pt x="17393" y="15502"/>
                  <a:pt x="16714" y="15880"/>
                </a:cubicBezTo>
                <a:cubicBezTo>
                  <a:pt x="16044" y="16255"/>
                  <a:pt x="15398" y="16444"/>
                  <a:pt x="14792" y="16444"/>
                </a:cubicBezTo>
                <a:cubicBezTo>
                  <a:pt x="14424" y="16444"/>
                  <a:pt x="14151" y="16374"/>
                  <a:pt x="13980" y="16235"/>
                </a:cubicBezTo>
                <a:cubicBezTo>
                  <a:pt x="13810" y="16098"/>
                  <a:pt x="13710" y="15916"/>
                  <a:pt x="13675" y="15677"/>
                </a:cubicBezTo>
                <a:cubicBezTo>
                  <a:pt x="13638" y="15420"/>
                  <a:pt x="13667" y="15109"/>
                  <a:pt x="13764" y="14754"/>
                </a:cubicBezTo>
                <a:cubicBezTo>
                  <a:pt x="13864" y="14385"/>
                  <a:pt x="14007" y="13983"/>
                  <a:pt x="14190" y="13556"/>
                </a:cubicBezTo>
                <a:lnTo>
                  <a:pt x="17729" y="4845"/>
                </a:lnTo>
                <a:lnTo>
                  <a:pt x="16677" y="4845"/>
                </a:lnTo>
                <a:lnTo>
                  <a:pt x="16026" y="6544"/>
                </a:lnTo>
                <a:cubicBezTo>
                  <a:pt x="15715" y="5890"/>
                  <a:pt x="15207" y="5363"/>
                  <a:pt x="14512" y="4972"/>
                </a:cubicBezTo>
                <a:cubicBezTo>
                  <a:pt x="13703" y="4517"/>
                  <a:pt x="12777" y="4287"/>
                  <a:pt x="11759" y="4287"/>
                </a:cubicBezTo>
                <a:cubicBezTo>
                  <a:pt x="10637" y="4287"/>
                  <a:pt x="9596" y="4568"/>
                  <a:pt x="8663" y="5121"/>
                </a:cubicBezTo>
                <a:cubicBezTo>
                  <a:pt x="7739" y="5669"/>
                  <a:pt x="6940" y="6381"/>
                  <a:pt x="6289" y="7238"/>
                </a:cubicBezTo>
                <a:cubicBezTo>
                  <a:pt x="5641" y="8091"/>
                  <a:pt x="5132" y="9032"/>
                  <a:pt x="4777" y="10034"/>
                </a:cubicBezTo>
                <a:cubicBezTo>
                  <a:pt x="4420" y="11037"/>
                  <a:pt x="4240" y="12021"/>
                  <a:pt x="4240" y="12958"/>
                </a:cubicBezTo>
                <a:cubicBezTo>
                  <a:pt x="4240" y="13568"/>
                  <a:pt x="4354" y="14151"/>
                  <a:pt x="4579" y="14689"/>
                </a:cubicBezTo>
                <a:cubicBezTo>
                  <a:pt x="4804" y="15227"/>
                  <a:pt x="5113" y="15701"/>
                  <a:pt x="5499" y="16097"/>
                </a:cubicBezTo>
                <a:cubicBezTo>
                  <a:pt x="5887" y="16495"/>
                  <a:pt x="6354" y="16815"/>
                  <a:pt x="6889" y="17048"/>
                </a:cubicBezTo>
                <a:cubicBezTo>
                  <a:pt x="8063" y="17561"/>
                  <a:pt x="9489" y="17484"/>
                  <a:pt x="10904" y="17025"/>
                </a:cubicBezTo>
                <a:cubicBezTo>
                  <a:pt x="11562" y="16811"/>
                  <a:pt x="12160" y="16412"/>
                  <a:pt x="12689" y="15835"/>
                </a:cubicBezTo>
                <a:cubicBezTo>
                  <a:pt x="12715" y="16226"/>
                  <a:pt x="12874" y="16561"/>
                  <a:pt x="13164" y="16837"/>
                </a:cubicBezTo>
                <a:cubicBezTo>
                  <a:pt x="13559" y="17211"/>
                  <a:pt x="14086" y="17402"/>
                  <a:pt x="14731" y="17402"/>
                </a:cubicBezTo>
                <a:cubicBezTo>
                  <a:pt x="15501" y="17402"/>
                  <a:pt x="16307" y="17176"/>
                  <a:pt x="17124" y="16733"/>
                </a:cubicBezTo>
                <a:cubicBezTo>
                  <a:pt x="17934" y="16294"/>
                  <a:pt x="18680" y="15687"/>
                  <a:pt x="19342" y="14930"/>
                </a:cubicBezTo>
                <a:cubicBezTo>
                  <a:pt x="20001" y="14176"/>
                  <a:pt x="20548" y="13284"/>
                  <a:pt x="20967" y="12281"/>
                </a:cubicBezTo>
                <a:cubicBezTo>
                  <a:pt x="21387" y="11274"/>
                  <a:pt x="21600" y="10178"/>
                  <a:pt x="21600" y="9023"/>
                </a:cubicBezTo>
                <a:cubicBezTo>
                  <a:pt x="21600" y="7651"/>
                  <a:pt x="21328" y="6389"/>
                  <a:pt x="20793" y="5274"/>
                </a:cubicBezTo>
                <a:cubicBezTo>
                  <a:pt x="20258" y="4158"/>
                  <a:pt x="19518" y="3199"/>
                  <a:pt x="18594" y="2422"/>
                </a:cubicBezTo>
                <a:cubicBezTo>
                  <a:pt x="17672" y="1647"/>
                  <a:pt x="16579" y="1043"/>
                  <a:pt x="15346" y="627"/>
                </a:cubicBezTo>
                <a:cubicBezTo>
                  <a:pt x="14116" y="211"/>
                  <a:pt x="12784" y="0"/>
                  <a:pt x="11388" y="0"/>
                </a:cubicBezTo>
                <a:cubicBezTo>
                  <a:pt x="9845" y="0"/>
                  <a:pt x="8365" y="271"/>
                  <a:pt x="6989" y="805"/>
                </a:cubicBezTo>
                <a:cubicBezTo>
                  <a:pt x="5612" y="1340"/>
                  <a:pt x="4389" y="2093"/>
                  <a:pt x="3356" y="3045"/>
                </a:cubicBezTo>
                <a:cubicBezTo>
                  <a:pt x="2321" y="3996"/>
                  <a:pt x="1495" y="5137"/>
                  <a:pt x="899" y="6436"/>
                </a:cubicBezTo>
                <a:cubicBezTo>
                  <a:pt x="302" y="7737"/>
                  <a:pt x="0" y="9181"/>
                  <a:pt x="0" y="10727"/>
                </a:cubicBezTo>
                <a:cubicBezTo>
                  <a:pt x="0" y="12605"/>
                  <a:pt x="334" y="14252"/>
                  <a:pt x="993" y="15622"/>
                </a:cubicBezTo>
                <a:cubicBezTo>
                  <a:pt x="1652" y="16992"/>
                  <a:pt x="2528" y="18134"/>
                  <a:pt x="3595" y="19018"/>
                </a:cubicBezTo>
                <a:cubicBezTo>
                  <a:pt x="4661" y="19900"/>
                  <a:pt x="5890" y="20559"/>
                  <a:pt x="7249" y="20975"/>
                </a:cubicBezTo>
                <a:cubicBezTo>
                  <a:pt x="8601" y="21390"/>
                  <a:pt x="9994" y="21600"/>
                  <a:pt x="11388" y="21600"/>
                </a:cubicBezTo>
                <a:cubicBezTo>
                  <a:pt x="12348" y="21600"/>
                  <a:pt x="13317" y="21474"/>
                  <a:pt x="14267" y="21228"/>
                </a:cubicBezTo>
                <a:cubicBezTo>
                  <a:pt x="15214" y="20981"/>
                  <a:pt x="16128" y="20624"/>
                  <a:pt x="16983" y="20169"/>
                </a:cubicBezTo>
                <a:cubicBezTo>
                  <a:pt x="17839" y="19713"/>
                  <a:pt x="18642" y="19152"/>
                  <a:pt x="19372" y="18499"/>
                </a:cubicBezTo>
                <a:cubicBezTo>
                  <a:pt x="20104" y="17845"/>
                  <a:pt x="20729" y="17110"/>
                  <a:pt x="21232" y="16316"/>
                </a:cubicBezTo>
                <a:lnTo>
                  <a:pt x="21411" y="16033"/>
                </a:lnTo>
                <a:lnTo>
                  <a:pt x="20270" y="16033"/>
                </a:lnTo>
                <a:cubicBezTo>
                  <a:pt x="20270" y="16033"/>
                  <a:pt x="20215" y="16108"/>
                  <a:pt x="20215" y="16108"/>
                </a:cubicBezTo>
                <a:close/>
              </a:path>
            </a:pathLst>
          </a:custGeom>
          <a:solidFill>
            <a:schemeClr val="tx2"/>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sym typeface="Gill Sans"/>
            </a:endParaRPr>
          </a:p>
        </p:txBody>
      </p:sp>
      <p:sp>
        <p:nvSpPr>
          <p:cNvPr id="32" name="Shape 2847"/>
          <p:cNvSpPr/>
          <p:nvPr/>
        </p:nvSpPr>
        <p:spPr>
          <a:xfrm>
            <a:off x="9803446" y="4397089"/>
            <a:ext cx="606515" cy="606508"/>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6"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7673"/>
                </a:moveTo>
                <a:cubicBezTo>
                  <a:pt x="13610" y="17673"/>
                  <a:pt x="13488" y="17728"/>
                  <a:pt x="13398" y="17817"/>
                </a:cubicBezTo>
                <a:lnTo>
                  <a:pt x="11291" y="19924"/>
                </a:lnTo>
                <a:lnTo>
                  <a:pt x="11291" y="8346"/>
                </a:lnTo>
                <a:cubicBezTo>
                  <a:pt x="11291" y="8074"/>
                  <a:pt x="11071" y="7855"/>
                  <a:pt x="10800" y="7855"/>
                </a:cubicBezTo>
                <a:cubicBezTo>
                  <a:pt x="10529" y="7855"/>
                  <a:pt x="10309" y="8074"/>
                  <a:pt x="10309" y="8346"/>
                </a:cubicBezTo>
                <a:lnTo>
                  <a:pt x="10309" y="19924"/>
                </a:lnTo>
                <a:lnTo>
                  <a:pt x="8202" y="17817"/>
                </a:lnTo>
                <a:cubicBezTo>
                  <a:pt x="8113" y="17728"/>
                  <a:pt x="7990" y="17673"/>
                  <a:pt x="7855" y="17673"/>
                </a:cubicBezTo>
                <a:cubicBezTo>
                  <a:pt x="7583" y="17673"/>
                  <a:pt x="7364" y="17893"/>
                  <a:pt x="7364" y="18164"/>
                </a:cubicBezTo>
                <a:cubicBezTo>
                  <a:pt x="7364" y="18300"/>
                  <a:pt x="7419" y="18422"/>
                  <a:pt x="7507" y="18511"/>
                </a:cubicBezTo>
                <a:lnTo>
                  <a:pt x="10453" y="21456"/>
                </a:lnTo>
                <a:cubicBezTo>
                  <a:pt x="10542" y="21545"/>
                  <a:pt x="10664"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path>
            </a:pathLst>
          </a:custGeom>
          <a:solidFill>
            <a:schemeClr val="tx2"/>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sym typeface="Gill Sans"/>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5"/>
                                        </p:tgtEl>
                                        <p:attrNameLst>
                                          <p:attrName>style.visibility</p:attrName>
                                        </p:attrNameLst>
                                      </p:cBhvr>
                                      <p:to>
                                        <p:strVal val="visible"/>
                                      </p:to>
                                    </p:set>
                                    <p:anim calcmode="lin" valueType="num">
                                      <p:cBhvr additive="base">
                                        <p:cTn id="11" dur="500" fill="hold"/>
                                        <p:tgtEl>
                                          <p:spTgt spid="115"/>
                                        </p:tgtEl>
                                        <p:attrNameLst>
                                          <p:attrName>ppt_x</p:attrName>
                                        </p:attrNameLst>
                                      </p:cBhvr>
                                      <p:tavLst>
                                        <p:tav tm="0">
                                          <p:val>
                                            <p:strVal val="#ppt_x"/>
                                          </p:val>
                                        </p:tav>
                                        <p:tav tm="100000">
                                          <p:val>
                                            <p:strVal val="#ppt_x"/>
                                          </p:val>
                                        </p:tav>
                                      </p:tavLst>
                                    </p:anim>
                                    <p:anim calcmode="lin" valueType="num">
                                      <p:cBhvr additive="base">
                                        <p:cTn id="12" dur="500" fill="hold"/>
                                        <p:tgtEl>
                                          <p:spTgt spid="1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arn(inVertical)">
                                      <p:cBhvr>
                                        <p:cTn id="28" dur="500"/>
                                        <p:tgtEl>
                                          <p:spTgt spid="3"/>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arn(inVertical)">
                                      <p:cBhvr>
                                        <p:cTn id="31" dur="500"/>
                                        <p:tgtEl>
                                          <p:spTgt spid="6"/>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barn(inVertical)">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4" grpId="0"/>
      <p:bldP spid="6" grpId="0"/>
      <p:bldP spid="8" grpId="0"/>
      <p:bldP spid="36" grpId="0" animBg="1"/>
      <p:bldP spid="3" grpId="0" animBg="1"/>
      <p:bldP spid="34"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Box 107"/>
          <p:cNvSpPr txBox="1"/>
          <p:nvPr/>
        </p:nvSpPr>
        <p:spPr>
          <a:xfrm>
            <a:off x="5395286" y="4494946"/>
            <a:ext cx="1400810" cy="398780"/>
          </a:xfrm>
          <a:prstGeom prst="rect">
            <a:avLst/>
          </a:prstGeom>
          <a:noFill/>
        </p:spPr>
        <p:txBody>
          <a:bodyPr wrap="none" rtlCol="0" anchor="ctr" anchorCtr="0">
            <a:spAutoFit/>
          </a:bodyPr>
          <a:lstStyle/>
          <a:p>
            <a:pPr defTabSz="913765"/>
            <a:r>
              <a:rPr lang="en-US" sz="2000" dirty="0">
                <a:solidFill>
                  <a:schemeClr val="accent2"/>
                </a:solidFill>
                <a:latin typeface="Poppins Light" charset="0"/>
                <a:ea typeface="Poppins Light" charset="0"/>
                <a:cs typeface="Poppins Light" charset="0"/>
              </a:rPr>
              <a:t>introduce</a:t>
            </a:r>
            <a:endParaRPr lang="en-US" sz="1000" dirty="0">
              <a:solidFill>
                <a:schemeClr val="accent2"/>
              </a:solidFill>
              <a:latin typeface="Poppins Light" charset="0"/>
              <a:ea typeface="Poppins Light" charset="0"/>
              <a:cs typeface="Poppins Light" charset="0"/>
            </a:endParaRPr>
          </a:p>
        </p:txBody>
      </p:sp>
      <p:sp>
        <p:nvSpPr>
          <p:cNvPr id="109" name="TextBox 108"/>
          <p:cNvSpPr txBox="1"/>
          <p:nvPr/>
        </p:nvSpPr>
        <p:spPr>
          <a:xfrm>
            <a:off x="5094886" y="4893800"/>
            <a:ext cx="2019300" cy="645160"/>
          </a:xfrm>
          <a:prstGeom prst="rect">
            <a:avLst/>
          </a:prstGeom>
          <a:noFill/>
        </p:spPr>
        <p:txBody>
          <a:bodyPr wrap="none" rtlCol="0" anchor="ctr" anchorCtr="0">
            <a:spAutoFit/>
          </a:bodyPr>
          <a:lstStyle/>
          <a:p>
            <a:pPr defTabSz="913765"/>
            <a:r>
              <a:rPr lang="zh-CN" altLang="en-US" sz="3600" b="1" dirty="0">
                <a:solidFill>
                  <a:srgbClr val="000000"/>
                </a:solidFill>
                <a:latin typeface="Poppins SemiBold" charset="0"/>
                <a:ea typeface="宋体" panose="02010600030101010101" pitchFamily="2" charset="-122"/>
                <a:cs typeface="Poppins SemiBold" charset="0"/>
              </a:rPr>
              <a:t>介绍模块</a:t>
            </a:r>
          </a:p>
        </p:txBody>
      </p:sp>
      <p:sp>
        <p:nvSpPr>
          <p:cNvPr id="111" name="TextBox 110"/>
          <p:cNvSpPr txBox="1"/>
          <p:nvPr/>
        </p:nvSpPr>
        <p:spPr>
          <a:xfrm>
            <a:off x="9044764" y="4494946"/>
            <a:ext cx="1241425" cy="398780"/>
          </a:xfrm>
          <a:prstGeom prst="rect">
            <a:avLst/>
          </a:prstGeom>
          <a:noFill/>
        </p:spPr>
        <p:txBody>
          <a:bodyPr wrap="none" rtlCol="0" anchor="ctr" anchorCtr="0">
            <a:spAutoFit/>
          </a:bodyPr>
          <a:lstStyle/>
          <a:p>
            <a:pPr defTabSz="913765"/>
            <a:r>
              <a:rPr lang="en-US" sz="2000" dirty="0">
                <a:solidFill>
                  <a:schemeClr val="accent2"/>
                </a:solidFill>
                <a:latin typeface="Poppins Light" charset="0"/>
                <a:ea typeface="Poppins Light" charset="0"/>
                <a:cs typeface="Poppins Light" charset="0"/>
              </a:rPr>
              <a:t>resource</a:t>
            </a:r>
            <a:endParaRPr lang="en-US" sz="1000" dirty="0">
              <a:solidFill>
                <a:schemeClr val="accent2"/>
              </a:solidFill>
              <a:latin typeface="Poppins Light" charset="0"/>
              <a:ea typeface="Poppins Light" charset="0"/>
              <a:cs typeface="Poppins Light" charset="0"/>
            </a:endParaRPr>
          </a:p>
        </p:txBody>
      </p:sp>
      <p:sp>
        <p:nvSpPr>
          <p:cNvPr id="112" name="TextBox 111"/>
          <p:cNvSpPr txBox="1"/>
          <p:nvPr/>
        </p:nvSpPr>
        <p:spPr>
          <a:xfrm>
            <a:off x="8762144" y="4893800"/>
            <a:ext cx="2019300" cy="645160"/>
          </a:xfrm>
          <a:prstGeom prst="rect">
            <a:avLst/>
          </a:prstGeom>
          <a:noFill/>
        </p:spPr>
        <p:txBody>
          <a:bodyPr wrap="none" rtlCol="0" anchor="ctr" anchorCtr="0">
            <a:spAutoFit/>
          </a:bodyPr>
          <a:lstStyle/>
          <a:p>
            <a:pPr defTabSz="913765"/>
            <a:r>
              <a:rPr lang="zh-CN" altLang="en-US" sz="3600" b="1" dirty="0">
                <a:solidFill>
                  <a:srgbClr val="000000"/>
                </a:solidFill>
                <a:latin typeface="Poppins SemiBold" charset="0"/>
                <a:ea typeface="宋体" panose="02010600030101010101" pitchFamily="2" charset="-122"/>
                <a:cs typeface="Poppins SemiBold" charset="0"/>
              </a:rPr>
              <a:t>资源模块</a:t>
            </a:r>
            <a:endParaRPr lang="zh-CN" altLang="en-US" sz="1400" b="1" dirty="0">
              <a:solidFill>
                <a:srgbClr val="000000"/>
              </a:solidFill>
              <a:latin typeface="Poppins SemiBold" charset="0"/>
              <a:ea typeface="宋体" panose="02010600030101010101" pitchFamily="2" charset="-122"/>
              <a:cs typeface="Poppins SemiBold" charset="0"/>
            </a:endParaRPr>
          </a:p>
        </p:txBody>
      </p:sp>
      <p:sp>
        <p:nvSpPr>
          <p:cNvPr id="114" name="TextBox 113"/>
          <p:cNvSpPr txBox="1"/>
          <p:nvPr/>
        </p:nvSpPr>
        <p:spPr>
          <a:xfrm>
            <a:off x="1766608" y="4494946"/>
            <a:ext cx="1410335" cy="398780"/>
          </a:xfrm>
          <a:prstGeom prst="rect">
            <a:avLst/>
          </a:prstGeom>
          <a:noFill/>
        </p:spPr>
        <p:txBody>
          <a:bodyPr wrap="none" rtlCol="0" anchor="ctr" anchorCtr="0">
            <a:spAutoFit/>
          </a:bodyPr>
          <a:lstStyle/>
          <a:p>
            <a:pPr defTabSz="913765"/>
            <a:r>
              <a:rPr lang="en-US" sz="2000" dirty="0">
                <a:solidFill>
                  <a:schemeClr val="accent2"/>
                </a:solidFill>
                <a:latin typeface="Poppins Light" charset="0"/>
                <a:ea typeface="Poppins Light" charset="0"/>
                <a:cs typeface="Poppins Light" charset="0"/>
              </a:rPr>
              <a:t>exhibition</a:t>
            </a:r>
            <a:endParaRPr lang="en-US" sz="1000" dirty="0">
              <a:solidFill>
                <a:schemeClr val="accent2"/>
              </a:solidFill>
              <a:latin typeface="Poppins Light" charset="0"/>
              <a:ea typeface="Poppins Light" charset="0"/>
              <a:cs typeface="Poppins Light" charset="0"/>
            </a:endParaRPr>
          </a:p>
        </p:txBody>
      </p:sp>
      <p:sp>
        <p:nvSpPr>
          <p:cNvPr id="115" name="TextBox 114"/>
          <p:cNvSpPr txBox="1"/>
          <p:nvPr/>
        </p:nvSpPr>
        <p:spPr>
          <a:xfrm>
            <a:off x="1461763" y="4893800"/>
            <a:ext cx="2019300" cy="645160"/>
          </a:xfrm>
          <a:prstGeom prst="rect">
            <a:avLst/>
          </a:prstGeom>
          <a:noFill/>
        </p:spPr>
        <p:txBody>
          <a:bodyPr wrap="none" rtlCol="0" anchor="ctr" anchorCtr="0">
            <a:spAutoFit/>
          </a:bodyPr>
          <a:lstStyle/>
          <a:p>
            <a:pPr defTabSz="913765"/>
            <a:r>
              <a:rPr lang="zh-CN" altLang="en-US" sz="3600" b="1" dirty="0">
                <a:solidFill>
                  <a:srgbClr val="000000"/>
                </a:solidFill>
                <a:latin typeface="Poppins SemiBold" charset="0"/>
                <a:ea typeface="宋体" panose="02010600030101010101" pitchFamily="2" charset="-122"/>
                <a:cs typeface="Poppins SemiBold" charset="0"/>
              </a:rPr>
              <a:t>展示模块</a:t>
            </a:r>
          </a:p>
        </p:txBody>
      </p:sp>
      <p:cxnSp>
        <p:nvCxnSpPr>
          <p:cNvPr id="51" name="Straight Connector 50"/>
          <p:cNvCxnSpPr/>
          <p:nvPr/>
        </p:nvCxnSpPr>
        <p:spPr>
          <a:xfrm>
            <a:off x="5805926" y="1397333"/>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244356" y="492095"/>
            <a:ext cx="3703320" cy="737235"/>
          </a:xfrm>
          <a:prstGeom prst="rect">
            <a:avLst/>
          </a:prstGeom>
          <a:noFill/>
        </p:spPr>
        <p:txBody>
          <a:bodyPr wrap="none" rtlCol="0">
            <a:spAutoFit/>
          </a:bodyPr>
          <a:lstStyle/>
          <a:p>
            <a:pPr algn="ctr" defTabSz="913765"/>
            <a:r>
              <a:rPr lang="zh-CN" altLang="en-US" sz="4200" b="1" spc="400" dirty="0">
                <a:solidFill>
                  <a:srgbClr val="000000"/>
                </a:solidFill>
                <a:latin typeface="Lato Black" charset="0"/>
                <a:ea typeface="宋体" panose="02010600030101010101" pitchFamily="2" charset="-122"/>
                <a:cs typeface="Lato Black" charset="0"/>
              </a:rPr>
              <a:t>系统功能模块</a:t>
            </a:r>
          </a:p>
        </p:txBody>
      </p:sp>
      <p:pic>
        <p:nvPicPr>
          <p:cNvPr id="4" name="图片占位符 3" descr="IMG_20181223_094714"/>
          <p:cNvPicPr>
            <a:picLocks noGrp="1" noChangeAspect="1"/>
          </p:cNvPicPr>
          <p:nvPr>
            <p:ph type="pic" sz="quarter" idx="14"/>
          </p:nvPr>
        </p:nvPicPr>
        <p:blipFill>
          <a:blip r:embed="rId3"/>
          <a:stretch>
            <a:fillRect/>
          </a:stretch>
        </p:blipFill>
        <p:spPr>
          <a:xfrm>
            <a:off x="953770" y="2228850"/>
            <a:ext cx="3173730" cy="1730375"/>
          </a:xfrm>
          <a:prstGeom prst="rect">
            <a:avLst/>
          </a:prstGeom>
        </p:spPr>
      </p:pic>
      <p:pic>
        <p:nvPicPr>
          <p:cNvPr id="6" name="图片占位符 5" descr="Cache_-68e4c5c48849640f."/>
          <p:cNvPicPr>
            <a:picLocks noGrp="1" noChangeAspect="1"/>
          </p:cNvPicPr>
          <p:nvPr>
            <p:ph type="pic" sz="quarter" idx="15"/>
          </p:nvPr>
        </p:nvPicPr>
        <p:blipFill>
          <a:blip r:embed="rId4"/>
          <a:stretch>
            <a:fillRect/>
          </a:stretch>
        </p:blipFill>
        <p:spPr>
          <a:xfrm>
            <a:off x="4389120" y="2295525"/>
            <a:ext cx="3430270" cy="1597025"/>
          </a:xfrm>
          <a:prstGeom prst="rect">
            <a:avLst/>
          </a:prstGeom>
        </p:spPr>
      </p:pic>
      <p:pic>
        <p:nvPicPr>
          <p:cNvPr id="8" name="图片占位符 7" descr="Cache_41682687e5d71666."/>
          <p:cNvPicPr>
            <a:picLocks noGrp="1" noChangeAspect="1"/>
          </p:cNvPicPr>
          <p:nvPr>
            <p:ph type="pic" sz="quarter" idx="13"/>
          </p:nvPr>
        </p:nvPicPr>
        <p:blipFill>
          <a:blip r:embed="rId5"/>
          <a:stretch>
            <a:fillRect/>
          </a:stretch>
        </p:blipFill>
        <p:spPr>
          <a:xfrm>
            <a:off x="8081010" y="2203450"/>
            <a:ext cx="3168650" cy="17818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5"/>
                                        </p:tgtEl>
                                        <p:attrNameLst>
                                          <p:attrName>style.visibility</p:attrName>
                                        </p:attrNameLst>
                                      </p:cBhvr>
                                      <p:to>
                                        <p:strVal val="visible"/>
                                      </p:to>
                                    </p:set>
                                    <p:anim calcmode="lin" valueType="num">
                                      <p:cBhvr additive="base">
                                        <p:cTn id="11" dur="500" fill="hold"/>
                                        <p:tgtEl>
                                          <p:spTgt spid="115"/>
                                        </p:tgtEl>
                                        <p:attrNameLst>
                                          <p:attrName>ppt_x</p:attrName>
                                        </p:attrNameLst>
                                      </p:cBhvr>
                                      <p:tavLst>
                                        <p:tav tm="0">
                                          <p:val>
                                            <p:strVal val="#ppt_x"/>
                                          </p:val>
                                        </p:tav>
                                        <p:tav tm="100000">
                                          <p:val>
                                            <p:strVal val="#ppt_x"/>
                                          </p:val>
                                        </p:tav>
                                      </p:tavLst>
                                    </p:anim>
                                    <p:anim calcmode="lin" valueType="num">
                                      <p:cBhvr additive="base">
                                        <p:cTn id="12"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9"/>
                                        </p:tgtEl>
                                        <p:attrNameLst>
                                          <p:attrName>style.visibility</p:attrName>
                                        </p:attrNameLst>
                                      </p:cBhvr>
                                      <p:to>
                                        <p:strVal val="visible"/>
                                      </p:to>
                                    </p:set>
                                    <p:anim calcmode="lin" valueType="num">
                                      <p:cBhvr additive="base">
                                        <p:cTn id="21" dur="500" fill="hold"/>
                                        <p:tgtEl>
                                          <p:spTgt spid="109"/>
                                        </p:tgtEl>
                                        <p:attrNameLst>
                                          <p:attrName>ppt_x</p:attrName>
                                        </p:attrNameLst>
                                      </p:cBhvr>
                                      <p:tavLst>
                                        <p:tav tm="0">
                                          <p:val>
                                            <p:strVal val="#ppt_x"/>
                                          </p:val>
                                        </p:tav>
                                        <p:tav tm="100000">
                                          <p:val>
                                            <p:strVal val="#ppt_x"/>
                                          </p:val>
                                        </p:tav>
                                      </p:tavLst>
                                    </p:anim>
                                    <p:anim calcmode="lin" valueType="num">
                                      <p:cBhvr additive="base">
                                        <p:cTn id="22"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2"/>
                                        </p:tgtEl>
                                        <p:attrNameLst>
                                          <p:attrName>style.visibility</p:attrName>
                                        </p:attrNameLst>
                                      </p:cBhvr>
                                      <p:to>
                                        <p:strVal val="visible"/>
                                      </p:to>
                                    </p:set>
                                    <p:anim calcmode="lin" valueType="num">
                                      <p:cBhvr additive="base">
                                        <p:cTn id="31" dur="500" fill="hold"/>
                                        <p:tgtEl>
                                          <p:spTgt spid="112"/>
                                        </p:tgtEl>
                                        <p:attrNameLst>
                                          <p:attrName>ppt_x</p:attrName>
                                        </p:attrNameLst>
                                      </p:cBhvr>
                                      <p:tavLst>
                                        <p:tav tm="0">
                                          <p:val>
                                            <p:strVal val="#ppt_x"/>
                                          </p:val>
                                        </p:tav>
                                        <p:tav tm="100000">
                                          <p:val>
                                            <p:strVal val="#ppt_x"/>
                                          </p:val>
                                        </p:tav>
                                      </p:tavLst>
                                    </p:anim>
                                    <p:anim calcmode="lin" valueType="num">
                                      <p:cBhvr additive="base">
                                        <p:cTn id="32"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2" grpId="0"/>
      <p:bldP spid="1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075903" y="2171700"/>
            <a:ext cx="0" cy="4686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Hexagon 82"/>
          <p:cNvSpPr/>
          <p:nvPr/>
        </p:nvSpPr>
        <p:spPr>
          <a:xfrm rot="5400000">
            <a:off x="5788151" y="2032122"/>
            <a:ext cx="573735" cy="49459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a:solidFill>
                <a:srgbClr val="FFFFFF"/>
              </a:solidFill>
              <a:latin typeface="Lato Light"/>
            </a:endParaRPr>
          </a:p>
        </p:txBody>
      </p:sp>
      <p:sp>
        <p:nvSpPr>
          <p:cNvPr id="78" name="Subtitle 2"/>
          <p:cNvSpPr txBox="1"/>
          <p:nvPr/>
        </p:nvSpPr>
        <p:spPr>
          <a:xfrm>
            <a:off x="6510641" y="2476756"/>
            <a:ext cx="3549347" cy="1492885"/>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defTabSz="913765">
              <a:lnSpc>
                <a:spcPct val="150000"/>
              </a:lnSpc>
            </a:pPr>
            <a:r>
              <a:rPr lang="zh-CN" altLang="en-US" sz="2000" dirty="0">
                <a:latin typeface="Montserrat Light" charset="0"/>
                <a:ea typeface="宋体" panose="02010600030101010101" pitchFamily="2" charset="-122"/>
                <a:cs typeface="Montserrat Light" charset="0"/>
                <a:sym typeface="+mn-ea"/>
              </a:rPr>
              <a:t>用户填写完注册信息后，进入登录页面。用户在登录时可选择显示</a:t>
            </a:r>
            <a:r>
              <a:rPr lang="en-US" altLang="zh-CN" sz="2000" dirty="0">
                <a:latin typeface="Montserrat Light" charset="0"/>
                <a:ea typeface="宋体" panose="02010600030101010101" pitchFamily="2" charset="-122"/>
                <a:cs typeface="Montserrat Light" charset="0"/>
                <a:sym typeface="+mn-ea"/>
              </a:rPr>
              <a:t>&amp;</a:t>
            </a:r>
            <a:r>
              <a:rPr lang="zh-CN" altLang="en-US" sz="2000" dirty="0">
                <a:latin typeface="Montserrat Light" charset="0"/>
                <a:ea typeface="宋体" panose="02010600030101010101" pitchFamily="2" charset="-122"/>
                <a:cs typeface="Montserrat Light" charset="0"/>
                <a:sym typeface="+mn-ea"/>
              </a:rPr>
              <a:t>隐藏密码</a:t>
            </a:r>
            <a:endParaRPr lang="en-US" sz="2000" dirty="0">
              <a:solidFill>
                <a:srgbClr val="7F7F7F"/>
              </a:solidFill>
              <a:latin typeface="Poppins Light" charset="0"/>
              <a:ea typeface="Poppins Light" charset="0"/>
              <a:cs typeface="Poppins Light" charset="0"/>
            </a:endParaRPr>
          </a:p>
        </p:txBody>
      </p:sp>
      <p:sp>
        <p:nvSpPr>
          <p:cNvPr id="80" name="TextBox 79"/>
          <p:cNvSpPr txBox="1"/>
          <p:nvPr/>
        </p:nvSpPr>
        <p:spPr>
          <a:xfrm>
            <a:off x="6667852" y="1977963"/>
            <a:ext cx="2207895" cy="583565"/>
          </a:xfrm>
          <a:prstGeom prst="rect">
            <a:avLst/>
          </a:prstGeom>
          <a:noFill/>
        </p:spPr>
        <p:txBody>
          <a:bodyPr wrap="none" rtlCol="0" anchor="ctr" anchorCtr="0">
            <a:spAutoFit/>
          </a:bodyPr>
          <a:lstStyle/>
          <a:p>
            <a:pPr algn="l" defTabSz="913765"/>
            <a:r>
              <a:rPr lang="en-US" altLang="zh-CN" sz="3200" i="1" dirty="0">
                <a:solidFill>
                  <a:schemeClr val="tx2"/>
                </a:solidFill>
                <a:latin typeface="Montserrat Light" charset="0"/>
                <a:ea typeface="宋体" panose="02010600030101010101" pitchFamily="2" charset="-122"/>
                <a:cs typeface="Montserrat Light" charset="0"/>
                <a:sym typeface="+mn-ea"/>
              </a:rPr>
              <a:t>1.</a:t>
            </a:r>
            <a:r>
              <a:rPr lang="zh-CN" altLang="en-US" sz="3200" i="1" dirty="0">
                <a:solidFill>
                  <a:schemeClr val="tx2"/>
                </a:solidFill>
                <a:latin typeface="Montserrat Light" charset="0"/>
                <a:ea typeface="宋体" panose="02010600030101010101" pitchFamily="2" charset="-122"/>
                <a:cs typeface="Montserrat Light" charset="0"/>
                <a:sym typeface="+mn-ea"/>
              </a:rPr>
              <a:t>登录界面</a:t>
            </a:r>
            <a:endParaRPr lang="en-US" sz="3200" b="1" dirty="0">
              <a:solidFill>
                <a:srgbClr val="000000"/>
              </a:solidFill>
              <a:latin typeface="Poppins SemiBold" charset="0"/>
              <a:ea typeface="Poppins SemiBold" charset="0"/>
              <a:cs typeface="Poppins SemiBold" charset="0"/>
            </a:endParaRPr>
          </a:p>
        </p:txBody>
      </p:sp>
      <p:sp>
        <p:nvSpPr>
          <p:cNvPr id="7" name="Hexagon 6"/>
          <p:cNvSpPr/>
          <p:nvPr/>
        </p:nvSpPr>
        <p:spPr>
          <a:xfrm rot="5400000">
            <a:off x="5788151" y="4351644"/>
            <a:ext cx="573735" cy="49459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a:solidFill>
                <a:srgbClr val="FFFFFF"/>
              </a:solidFill>
              <a:latin typeface="Lato Light"/>
            </a:endParaRPr>
          </a:p>
        </p:txBody>
      </p:sp>
      <p:sp>
        <p:nvSpPr>
          <p:cNvPr id="81" name="Shape 2525"/>
          <p:cNvSpPr/>
          <p:nvPr/>
        </p:nvSpPr>
        <p:spPr>
          <a:xfrm>
            <a:off x="5956717" y="2150376"/>
            <a:ext cx="258091" cy="258091"/>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sym typeface="Gill Sans"/>
            </a:endParaRPr>
          </a:p>
        </p:txBody>
      </p:sp>
      <p:sp>
        <p:nvSpPr>
          <p:cNvPr id="84" name="Shape 2934"/>
          <p:cNvSpPr/>
          <p:nvPr/>
        </p:nvSpPr>
        <p:spPr>
          <a:xfrm>
            <a:off x="5984875" y="4471478"/>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0800"/>
                </a:moveTo>
                <a:cubicBezTo>
                  <a:pt x="8563" y="10800"/>
                  <a:pt x="6750" y="9481"/>
                  <a:pt x="6750" y="7855"/>
                </a:cubicBezTo>
                <a:cubicBezTo>
                  <a:pt x="6750" y="6228"/>
                  <a:pt x="8563" y="4909"/>
                  <a:pt x="10800" y="4909"/>
                </a:cubicBezTo>
                <a:cubicBezTo>
                  <a:pt x="13037" y="4909"/>
                  <a:pt x="14850" y="6228"/>
                  <a:pt x="14850" y="7855"/>
                </a:cubicBezTo>
                <a:cubicBezTo>
                  <a:pt x="14850" y="9481"/>
                  <a:pt x="13037" y="10800"/>
                  <a:pt x="10800" y="10800"/>
                </a:cubicBezTo>
                <a:moveTo>
                  <a:pt x="10800" y="3927"/>
                </a:moveTo>
                <a:cubicBezTo>
                  <a:pt x="7817" y="3927"/>
                  <a:pt x="5400" y="5686"/>
                  <a:pt x="5400" y="7855"/>
                </a:cubicBezTo>
                <a:cubicBezTo>
                  <a:pt x="5400" y="10023"/>
                  <a:pt x="7817" y="11782"/>
                  <a:pt x="10800" y="11782"/>
                </a:cubicBezTo>
                <a:cubicBezTo>
                  <a:pt x="13783" y="11782"/>
                  <a:pt x="16200" y="10023"/>
                  <a:pt x="16200" y="7855"/>
                </a:cubicBezTo>
                <a:cubicBezTo>
                  <a:pt x="16200" y="5686"/>
                  <a:pt x="13783" y="3927"/>
                  <a:pt x="10800" y="3927"/>
                </a:cubicBezTo>
                <a:moveTo>
                  <a:pt x="10800" y="20127"/>
                </a:moveTo>
                <a:cubicBezTo>
                  <a:pt x="10800" y="20127"/>
                  <a:pt x="1350" y="13745"/>
                  <a:pt x="1350" y="7855"/>
                </a:cubicBezTo>
                <a:cubicBezTo>
                  <a:pt x="1350" y="4059"/>
                  <a:pt x="5581" y="982"/>
                  <a:pt x="10800" y="982"/>
                </a:cubicBezTo>
                <a:cubicBezTo>
                  <a:pt x="16019" y="982"/>
                  <a:pt x="20250" y="4059"/>
                  <a:pt x="20250" y="7855"/>
                </a:cubicBezTo>
                <a:cubicBezTo>
                  <a:pt x="20250" y="13745"/>
                  <a:pt x="10800" y="20127"/>
                  <a:pt x="10800" y="20127"/>
                </a:cubicBezTo>
                <a:moveTo>
                  <a:pt x="10800" y="0"/>
                </a:moveTo>
                <a:cubicBezTo>
                  <a:pt x="4836" y="0"/>
                  <a:pt x="0" y="3517"/>
                  <a:pt x="0" y="7855"/>
                </a:cubicBezTo>
                <a:cubicBezTo>
                  <a:pt x="0" y="14236"/>
                  <a:pt x="10800" y="21600"/>
                  <a:pt x="10800" y="21600"/>
                </a:cubicBezTo>
                <a:cubicBezTo>
                  <a:pt x="10800" y="21600"/>
                  <a:pt x="21600" y="14236"/>
                  <a:pt x="21600" y="7855"/>
                </a:cubicBezTo>
                <a:cubicBezTo>
                  <a:pt x="21600" y="3517"/>
                  <a:pt x="16764" y="0"/>
                  <a:pt x="10800" y="0"/>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sym typeface="Gill Sans"/>
            </a:endParaRPr>
          </a:p>
        </p:txBody>
      </p:sp>
      <p:sp>
        <p:nvSpPr>
          <p:cNvPr id="41" name="TextBox 40"/>
          <p:cNvSpPr txBox="1"/>
          <p:nvPr/>
        </p:nvSpPr>
        <p:spPr>
          <a:xfrm>
            <a:off x="4396757" y="492095"/>
            <a:ext cx="3398520" cy="1383665"/>
          </a:xfrm>
          <a:prstGeom prst="rect">
            <a:avLst/>
          </a:prstGeom>
          <a:noFill/>
        </p:spPr>
        <p:txBody>
          <a:bodyPr wrap="square" rtlCol="0">
            <a:spAutoFit/>
          </a:bodyPr>
          <a:lstStyle/>
          <a:p>
            <a:pPr algn="ctr" defTabSz="913765"/>
            <a:r>
              <a:rPr lang="zh-CN" altLang="en-US" sz="4200" b="1" dirty="0">
                <a:solidFill>
                  <a:srgbClr val="000000"/>
                </a:solidFill>
                <a:latin typeface="Montserrat" charset="0"/>
                <a:ea typeface="宋体" panose="02010600030101010101" pitchFamily="2" charset="-122"/>
                <a:cs typeface="Montserrat" charset="0"/>
                <a:sym typeface="+mn-ea"/>
              </a:rPr>
              <a:t>具体功能实现</a:t>
            </a:r>
            <a:endParaRPr lang="zh-CN" altLang="en-US" sz="4200" b="1" dirty="0">
              <a:solidFill>
                <a:srgbClr val="000000"/>
              </a:solidFill>
              <a:latin typeface="Montserrat" charset="0"/>
              <a:ea typeface="宋体" panose="02010600030101010101" pitchFamily="2" charset="-122"/>
              <a:cs typeface="Montserrat" charset="0"/>
            </a:endParaRPr>
          </a:p>
          <a:p>
            <a:pPr algn="ctr" defTabSz="913765"/>
            <a:endParaRPr lang="en-US" sz="4200" b="1" spc="400" dirty="0">
              <a:solidFill>
                <a:srgbClr val="000000"/>
              </a:solidFill>
              <a:latin typeface="Lato Black" charset="0"/>
              <a:ea typeface="Lato Black" charset="0"/>
              <a:cs typeface="Lato Black" charset="0"/>
            </a:endParaRPr>
          </a:p>
        </p:txBody>
      </p:sp>
      <p:cxnSp>
        <p:nvCxnSpPr>
          <p:cNvPr id="42" name="Straight Connector 41"/>
          <p:cNvCxnSpPr/>
          <p:nvPr/>
        </p:nvCxnSpPr>
        <p:spPr>
          <a:xfrm>
            <a:off x="5805926" y="1397333"/>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图片 2" descr="QQ图片20181216151540"/>
          <p:cNvPicPr>
            <a:picLocks noChangeAspect="1"/>
          </p:cNvPicPr>
          <p:nvPr/>
        </p:nvPicPr>
        <p:blipFill>
          <a:blip r:embed="rId3"/>
          <a:stretch>
            <a:fillRect/>
          </a:stretch>
        </p:blipFill>
        <p:spPr>
          <a:xfrm>
            <a:off x="2272682" y="1704513"/>
            <a:ext cx="3014327" cy="2603264"/>
          </a:xfrm>
          <a:prstGeom prst="rect">
            <a:avLst/>
          </a:prstGeom>
        </p:spPr>
      </p:pic>
      <p:sp>
        <p:nvSpPr>
          <p:cNvPr id="2" name="TextBox 79"/>
          <p:cNvSpPr txBox="1"/>
          <p:nvPr/>
        </p:nvSpPr>
        <p:spPr>
          <a:xfrm>
            <a:off x="3078832" y="4307778"/>
            <a:ext cx="2207895" cy="583565"/>
          </a:xfrm>
          <a:prstGeom prst="rect">
            <a:avLst/>
          </a:prstGeom>
          <a:noFill/>
        </p:spPr>
        <p:txBody>
          <a:bodyPr wrap="none" rtlCol="0" anchor="ctr" anchorCtr="0">
            <a:spAutoFit/>
          </a:bodyPr>
          <a:lstStyle/>
          <a:p>
            <a:pPr algn="l" defTabSz="913765"/>
            <a:r>
              <a:rPr lang="en-US" altLang="zh-CN" sz="3200" i="1" dirty="0">
                <a:solidFill>
                  <a:schemeClr val="tx2"/>
                </a:solidFill>
                <a:latin typeface="Montserrat Light" charset="0"/>
                <a:ea typeface="宋体" panose="02010600030101010101" pitchFamily="2" charset="-122"/>
                <a:cs typeface="Montserrat Light" charset="0"/>
                <a:sym typeface="+mn-ea"/>
              </a:rPr>
              <a:t>2.</a:t>
            </a:r>
            <a:r>
              <a:rPr lang="zh-CN" sz="3200" i="1" dirty="0">
                <a:solidFill>
                  <a:schemeClr val="tx2"/>
                </a:solidFill>
                <a:latin typeface="Montserrat Light" charset="0"/>
                <a:ea typeface="宋体" panose="02010600030101010101" pitchFamily="2" charset="-122"/>
                <a:cs typeface="Montserrat Light" charset="0"/>
                <a:sym typeface="+mn-ea"/>
              </a:rPr>
              <a:t>实时搜索</a:t>
            </a:r>
            <a:endParaRPr lang="zh-CN" sz="3200" b="1" dirty="0">
              <a:solidFill>
                <a:srgbClr val="000000"/>
              </a:solidFill>
              <a:latin typeface="Poppins SemiBold" charset="0"/>
              <a:ea typeface="宋体" panose="02010600030101010101" pitchFamily="2" charset="-122"/>
              <a:cs typeface="Poppins SemiBold" charset="0"/>
            </a:endParaRPr>
          </a:p>
        </p:txBody>
      </p:sp>
      <p:sp>
        <p:nvSpPr>
          <p:cNvPr id="5" name="Subtitle 2"/>
          <p:cNvSpPr txBox="1"/>
          <p:nvPr/>
        </p:nvSpPr>
        <p:spPr>
          <a:xfrm>
            <a:off x="1737346" y="4886581"/>
            <a:ext cx="3549347" cy="1492885"/>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defTabSz="913765">
              <a:lnSpc>
                <a:spcPct val="150000"/>
              </a:lnSpc>
            </a:pPr>
            <a:r>
              <a:rPr sz="2000" dirty="0">
                <a:latin typeface="Montserrat Light" charset="0"/>
                <a:ea typeface="宋体" panose="02010600030101010101" pitchFamily="2" charset="-122"/>
                <a:cs typeface="Montserrat Light" charset="0"/>
                <a:sym typeface="+mn-ea"/>
              </a:rPr>
              <a:t>在搜索框中输入艺术名称、分类或关键字词即会出现所有相关信息</a:t>
            </a:r>
            <a:r>
              <a:rPr lang="zh-CN" sz="2000" dirty="0">
                <a:latin typeface="Montserrat Light" charset="0"/>
                <a:ea typeface="宋体" panose="02010600030101010101" pitchFamily="2" charset="-122"/>
                <a:cs typeface="Montserrat Light" charset="0"/>
                <a:sym typeface="+mn-ea"/>
              </a:rPr>
              <a:t>。</a:t>
            </a:r>
          </a:p>
        </p:txBody>
      </p:sp>
      <p:pic>
        <p:nvPicPr>
          <p:cNvPr id="6" name="图片 3" descr="QQ图片20181216150856"/>
          <p:cNvPicPr>
            <a:picLocks noChangeAspect="1"/>
          </p:cNvPicPr>
          <p:nvPr/>
        </p:nvPicPr>
        <p:blipFill>
          <a:blip r:embed="rId4"/>
          <a:stretch>
            <a:fillRect/>
          </a:stretch>
        </p:blipFill>
        <p:spPr>
          <a:xfrm>
            <a:off x="6188075" y="5016500"/>
            <a:ext cx="5659755" cy="12319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1"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strips(downLeft)">
                                      <p:cBhvr>
                                        <p:cTn id="7" dur="500"/>
                                        <p:tgtEl>
                                          <p:spTgt spid="78"/>
                                        </p:tgtEl>
                                      </p:cBhvr>
                                    </p:animEffect>
                                  </p:childTnLst>
                                </p:cTn>
                              </p:par>
                              <p:par>
                                <p:cTn id="8" presetID="18" presetClass="entr" presetSubtype="12" fill="hold" grpId="1"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strips(downLeft)">
                                      <p:cBhvr>
                                        <p:cTn id="10" dur="500"/>
                                        <p:tgtEl>
                                          <p:spTgt spid="8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heckerboard(across)">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1"/>
      <p:bldP spid="80" grpId="1"/>
      <p:bldP spid="2"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070918" y="0"/>
            <a:ext cx="4986"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Hexagon 82"/>
          <p:cNvSpPr/>
          <p:nvPr/>
        </p:nvSpPr>
        <p:spPr>
          <a:xfrm rot="5400000">
            <a:off x="5788151" y="4912482"/>
            <a:ext cx="573735" cy="49459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a:solidFill>
                <a:srgbClr val="FFFFFF"/>
              </a:solidFill>
              <a:latin typeface="Lato Light"/>
            </a:endParaRPr>
          </a:p>
        </p:txBody>
      </p:sp>
      <p:sp>
        <p:nvSpPr>
          <p:cNvPr id="7" name="Hexagon 6"/>
          <p:cNvSpPr/>
          <p:nvPr/>
        </p:nvSpPr>
        <p:spPr>
          <a:xfrm rot="5400000">
            <a:off x="5788151" y="2778190"/>
            <a:ext cx="573735" cy="49459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a:solidFill>
                <a:srgbClr val="FFFFFF"/>
              </a:solidFill>
              <a:latin typeface="Lato Light"/>
            </a:endParaRPr>
          </a:p>
        </p:txBody>
      </p:sp>
      <p:sp>
        <p:nvSpPr>
          <p:cNvPr id="43" name="Hexagon 42"/>
          <p:cNvSpPr/>
          <p:nvPr/>
        </p:nvSpPr>
        <p:spPr>
          <a:xfrm rot="5400000">
            <a:off x="5788151" y="458668"/>
            <a:ext cx="573735" cy="49459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a:solidFill>
                <a:srgbClr val="FFFFFF"/>
              </a:solidFill>
              <a:latin typeface="Lato Light"/>
            </a:endParaRPr>
          </a:p>
        </p:txBody>
      </p:sp>
      <p:sp>
        <p:nvSpPr>
          <p:cNvPr id="85" name="Shape 2645"/>
          <p:cNvSpPr/>
          <p:nvPr/>
        </p:nvSpPr>
        <p:spPr>
          <a:xfrm>
            <a:off x="5942684" y="2935346"/>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sym typeface="Gill Sans"/>
            </a:endParaRPr>
          </a:p>
        </p:txBody>
      </p:sp>
      <p:sp>
        <p:nvSpPr>
          <p:cNvPr id="86" name="Shape 2754"/>
          <p:cNvSpPr/>
          <p:nvPr/>
        </p:nvSpPr>
        <p:spPr>
          <a:xfrm>
            <a:off x="5950585" y="566104"/>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5709"/>
                </a:moveTo>
                <a:cubicBezTo>
                  <a:pt x="10203" y="15709"/>
                  <a:pt x="9720" y="16149"/>
                  <a:pt x="9720" y="16691"/>
                </a:cubicBezTo>
                <a:cubicBezTo>
                  <a:pt x="9720" y="17233"/>
                  <a:pt x="10203" y="17673"/>
                  <a:pt x="10800" y="17673"/>
                </a:cubicBezTo>
                <a:cubicBezTo>
                  <a:pt x="11396" y="17673"/>
                  <a:pt x="11880" y="17233"/>
                  <a:pt x="11880" y="16691"/>
                </a:cubicBezTo>
                <a:cubicBezTo>
                  <a:pt x="11880" y="16149"/>
                  <a:pt x="11396" y="15709"/>
                  <a:pt x="10800" y="15709"/>
                </a:cubicBezTo>
                <a:moveTo>
                  <a:pt x="12960" y="10800"/>
                </a:moveTo>
                <a:cubicBezTo>
                  <a:pt x="12363" y="10800"/>
                  <a:pt x="11880" y="11240"/>
                  <a:pt x="11880" y="11782"/>
                </a:cubicBezTo>
                <a:cubicBezTo>
                  <a:pt x="11880" y="12324"/>
                  <a:pt x="12363" y="12764"/>
                  <a:pt x="12960" y="12764"/>
                </a:cubicBezTo>
                <a:cubicBezTo>
                  <a:pt x="13556" y="12764"/>
                  <a:pt x="14040" y="12324"/>
                  <a:pt x="14040" y="11782"/>
                </a:cubicBezTo>
                <a:cubicBezTo>
                  <a:pt x="14040" y="11240"/>
                  <a:pt x="13556" y="10800"/>
                  <a:pt x="12960" y="10800"/>
                </a:cubicBezTo>
                <a:moveTo>
                  <a:pt x="15660" y="14727"/>
                </a:moveTo>
                <a:cubicBezTo>
                  <a:pt x="15362" y="14727"/>
                  <a:pt x="15120" y="14947"/>
                  <a:pt x="15120" y="15218"/>
                </a:cubicBezTo>
                <a:cubicBezTo>
                  <a:pt x="15120" y="15490"/>
                  <a:pt x="15362" y="15709"/>
                  <a:pt x="15660" y="15709"/>
                </a:cubicBezTo>
                <a:cubicBezTo>
                  <a:pt x="15958" y="15709"/>
                  <a:pt x="16200" y="15490"/>
                  <a:pt x="16200" y="15218"/>
                </a:cubicBezTo>
                <a:cubicBezTo>
                  <a:pt x="16200" y="14947"/>
                  <a:pt x="15958" y="14727"/>
                  <a:pt x="15660" y="14727"/>
                </a:cubicBezTo>
                <a:moveTo>
                  <a:pt x="16740" y="17673"/>
                </a:moveTo>
                <a:cubicBezTo>
                  <a:pt x="16442" y="17673"/>
                  <a:pt x="16200" y="17892"/>
                  <a:pt x="16200" y="18164"/>
                </a:cubicBezTo>
                <a:cubicBezTo>
                  <a:pt x="16200" y="18435"/>
                  <a:pt x="16442" y="18655"/>
                  <a:pt x="16740" y="18655"/>
                </a:cubicBezTo>
                <a:cubicBezTo>
                  <a:pt x="17038" y="18655"/>
                  <a:pt x="17280" y="18435"/>
                  <a:pt x="17280" y="18164"/>
                </a:cubicBezTo>
                <a:cubicBezTo>
                  <a:pt x="17280" y="17892"/>
                  <a:pt x="17038" y="17673"/>
                  <a:pt x="16740" y="17673"/>
                </a:cubicBezTo>
                <a:moveTo>
                  <a:pt x="7020" y="13745"/>
                </a:moveTo>
                <a:cubicBezTo>
                  <a:pt x="6722" y="13745"/>
                  <a:pt x="6480" y="13525"/>
                  <a:pt x="6480" y="13255"/>
                </a:cubicBezTo>
                <a:cubicBezTo>
                  <a:pt x="6480" y="12983"/>
                  <a:pt x="6722" y="12764"/>
                  <a:pt x="7020" y="12764"/>
                </a:cubicBezTo>
                <a:cubicBezTo>
                  <a:pt x="7318" y="12764"/>
                  <a:pt x="7560" y="12983"/>
                  <a:pt x="7560" y="13255"/>
                </a:cubicBezTo>
                <a:cubicBezTo>
                  <a:pt x="7560" y="13525"/>
                  <a:pt x="7318" y="13745"/>
                  <a:pt x="7020" y="13745"/>
                </a:cubicBezTo>
                <a:moveTo>
                  <a:pt x="7020" y="11782"/>
                </a:moveTo>
                <a:cubicBezTo>
                  <a:pt x="6126" y="11782"/>
                  <a:pt x="5400" y="12441"/>
                  <a:pt x="5400" y="13255"/>
                </a:cubicBezTo>
                <a:cubicBezTo>
                  <a:pt x="5400" y="14068"/>
                  <a:pt x="6126" y="14727"/>
                  <a:pt x="7020" y="14727"/>
                </a:cubicBezTo>
                <a:cubicBezTo>
                  <a:pt x="7914" y="14727"/>
                  <a:pt x="8640" y="14068"/>
                  <a:pt x="8640" y="13255"/>
                </a:cubicBezTo>
                <a:cubicBezTo>
                  <a:pt x="8640" y="12441"/>
                  <a:pt x="7914" y="11782"/>
                  <a:pt x="7020" y="11782"/>
                </a:cubicBezTo>
                <a:moveTo>
                  <a:pt x="16200" y="20618"/>
                </a:moveTo>
                <a:lnTo>
                  <a:pt x="5400" y="20618"/>
                </a:lnTo>
                <a:cubicBezTo>
                  <a:pt x="5224" y="20618"/>
                  <a:pt x="1080" y="20574"/>
                  <a:pt x="1080" y="16691"/>
                </a:cubicBezTo>
                <a:cubicBezTo>
                  <a:pt x="1080" y="12965"/>
                  <a:pt x="3149" y="11214"/>
                  <a:pt x="4975" y="9670"/>
                </a:cubicBezTo>
                <a:cubicBezTo>
                  <a:pt x="6031" y="8777"/>
                  <a:pt x="7028" y="7920"/>
                  <a:pt x="7400" y="6808"/>
                </a:cubicBezTo>
                <a:cubicBezTo>
                  <a:pt x="7683" y="6848"/>
                  <a:pt x="7974" y="6878"/>
                  <a:pt x="8279" y="6878"/>
                </a:cubicBezTo>
                <a:cubicBezTo>
                  <a:pt x="9182" y="6878"/>
                  <a:pt x="10166" y="6687"/>
                  <a:pt x="11184" y="6177"/>
                </a:cubicBezTo>
                <a:cubicBezTo>
                  <a:pt x="12256" y="5642"/>
                  <a:pt x="13226" y="5425"/>
                  <a:pt x="14040" y="5367"/>
                </a:cubicBezTo>
                <a:lnTo>
                  <a:pt x="14040" y="5891"/>
                </a:lnTo>
                <a:cubicBezTo>
                  <a:pt x="14040" y="7483"/>
                  <a:pt x="15296" y="8546"/>
                  <a:pt x="16625" y="9670"/>
                </a:cubicBezTo>
                <a:cubicBezTo>
                  <a:pt x="18451" y="11214"/>
                  <a:pt x="20520" y="12965"/>
                  <a:pt x="20520" y="16691"/>
                </a:cubicBezTo>
                <a:cubicBezTo>
                  <a:pt x="20520" y="20474"/>
                  <a:pt x="16637" y="20614"/>
                  <a:pt x="16200" y="20618"/>
                </a:cubicBezTo>
                <a:moveTo>
                  <a:pt x="14040" y="2945"/>
                </a:moveTo>
                <a:lnTo>
                  <a:pt x="14040" y="4432"/>
                </a:lnTo>
                <a:cubicBezTo>
                  <a:pt x="13069" y="4489"/>
                  <a:pt x="11917" y="4734"/>
                  <a:pt x="10654" y="5365"/>
                </a:cubicBezTo>
                <a:cubicBezTo>
                  <a:pt x="9547" y="5920"/>
                  <a:pt x="8485" y="6015"/>
                  <a:pt x="7560" y="5894"/>
                </a:cubicBezTo>
                <a:lnTo>
                  <a:pt x="7560" y="5891"/>
                </a:lnTo>
                <a:lnTo>
                  <a:pt x="7560" y="2945"/>
                </a:lnTo>
                <a:cubicBezTo>
                  <a:pt x="7560" y="2945"/>
                  <a:pt x="14040" y="2945"/>
                  <a:pt x="14040" y="2945"/>
                </a:cubicBezTo>
                <a:close/>
                <a:moveTo>
                  <a:pt x="5400" y="982"/>
                </a:moveTo>
                <a:lnTo>
                  <a:pt x="16200" y="982"/>
                </a:lnTo>
                <a:lnTo>
                  <a:pt x="16200" y="1964"/>
                </a:lnTo>
                <a:lnTo>
                  <a:pt x="5400" y="1964"/>
                </a:lnTo>
                <a:cubicBezTo>
                  <a:pt x="5400" y="1964"/>
                  <a:pt x="5400" y="982"/>
                  <a:pt x="5400" y="982"/>
                </a:cubicBezTo>
                <a:close/>
                <a:moveTo>
                  <a:pt x="15120" y="5891"/>
                </a:moveTo>
                <a:lnTo>
                  <a:pt x="15120" y="2945"/>
                </a:lnTo>
                <a:lnTo>
                  <a:pt x="16200" y="2945"/>
                </a:lnTo>
                <a:cubicBezTo>
                  <a:pt x="16796" y="2945"/>
                  <a:pt x="17280" y="2505"/>
                  <a:pt x="17280" y="1964"/>
                </a:cubicBezTo>
                <a:lnTo>
                  <a:pt x="17280" y="982"/>
                </a:lnTo>
                <a:cubicBezTo>
                  <a:pt x="17280" y="440"/>
                  <a:pt x="16796" y="0"/>
                  <a:pt x="16200" y="0"/>
                </a:cubicBezTo>
                <a:lnTo>
                  <a:pt x="5400" y="0"/>
                </a:lnTo>
                <a:cubicBezTo>
                  <a:pt x="4803" y="0"/>
                  <a:pt x="4320" y="440"/>
                  <a:pt x="4320" y="982"/>
                </a:cubicBezTo>
                <a:lnTo>
                  <a:pt x="4320" y="1964"/>
                </a:lnTo>
                <a:cubicBezTo>
                  <a:pt x="4320" y="2505"/>
                  <a:pt x="4803" y="2945"/>
                  <a:pt x="5400" y="2945"/>
                </a:cubicBezTo>
                <a:lnTo>
                  <a:pt x="6480" y="2945"/>
                </a:lnTo>
                <a:lnTo>
                  <a:pt x="6480" y="5891"/>
                </a:lnTo>
                <a:cubicBezTo>
                  <a:pt x="6480" y="8836"/>
                  <a:pt x="0" y="9818"/>
                  <a:pt x="0" y="16691"/>
                </a:cubicBezTo>
                <a:cubicBezTo>
                  <a:pt x="0" y="21600"/>
                  <a:pt x="5400" y="21600"/>
                  <a:pt x="5400" y="21600"/>
                </a:cubicBezTo>
                <a:lnTo>
                  <a:pt x="16200" y="21600"/>
                </a:lnTo>
                <a:cubicBezTo>
                  <a:pt x="16200" y="21600"/>
                  <a:pt x="21600" y="21600"/>
                  <a:pt x="21600" y="16691"/>
                </a:cubicBezTo>
                <a:cubicBezTo>
                  <a:pt x="21600" y="9818"/>
                  <a:pt x="15120" y="8836"/>
                  <a:pt x="15120" y="5891"/>
                </a:cubicBezTo>
                <a:moveTo>
                  <a:pt x="5940" y="16691"/>
                </a:moveTo>
                <a:cubicBezTo>
                  <a:pt x="5642" y="16691"/>
                  <a:pt x="5400" y="16910"/>
                  <a:pt x="5400" y="17182"/>
                </a:cubicBezTo>
                <a:cubicBezTo>
                  <a:pt x="5400" y="17453"/>
                  <a:pt x="5642" y="17673"/>
                  <a:pt x="5940" y="17673"/>
                </a:cubicBezTo>
                <a:cubicBezTo>
                  <a:pt x="6238" y="17673"/>
                  <a:pt x="6480" y="17453"/>
                  <a:pt x="6480" y="17182"/>
                </a:cubicBezTo>
                <a:cubicBezTo>
                  <a:pt x="6480" y="16910"/>
                  <a:pt x="6238" y="16691"/>
                  <a:pt x="5940" y="16691"/>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sym typeface="Gill Sans"/>
            </a:endParaRPr>
          </a:p>
        </p:txBody>
      </p:sp>
      <p:sp>
        <p:nvSpPr>
          <p:cNvPr id="88" name="Shape 2783"/>
          <p:cNvSpPr/>
          <p:nvPr/>
        </p:nvSpPr>
        <p:spPr>
          <a:xfrm>
            <a:off x="5945652" y="5035284"/>
            <a:ext cx="279328" cy="241238"/>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sym typeface="Gill Sans"/>
            </a:endParaRPr>
          </a:p>
        </p:txBody>
      </p:sp>
      <p:sp>
        <p:nvSpPr>
          <p:cNvPr id="2" name="TextBox 79"/>
          <p:cNvSpPr txBox="1"/>
          <p:nvPr/>
        </p:nvSpPr>
        <p:spPr>
          <a:xfrm>
            <a:off x="3013427" y="2745678"/>
            <a:ext cx="2207895" cy="583565"/>
          </a:xfrm>
          <a:prstGeom prst="rect">
            <a:avLst/>
          </a:prstGeom>
          <a:noFill/>
        </p:spPr>
        <p:txBody>
          <a:bodyPr wrap="none" rtlCol="0" anchor="ctr" anchorCtr="0">
            <a:spAutoFit/>
          </a:bodyPr>
          <a:lstStyle/>
          <a:p>
            <a:pPr algn="l" defTabSz="913765"/>
            <a:r>
              <a:rPr lang="en-US" altLang="zh-CN" sz="3200" i="1" dirty="0">
                <a:solidFill>
                  <a:schemeClr val="tx2"/>
                </a:solidFill>
                <a:latin typeface="Montserrat Light" charset="0"/>
                <a:ea typeface="宋体" panose="02010600030101010101" pitchFamily="2" charset="-122"/>
                <a:cs typeface="Montserrat Light" charset="0"/>
                <a:sym typeface="+mn-ea"/>
              </a:rPr>
              <a:t>4.</a:t>
            </a:r>
            <a:r>
              <a:rPr lang="zh-CN" altLang="en-US" sz="3200" i="1" dirty="0">
                <a:solidFill>
                  <a:schemeClr val="tx2"/>
                </a:solidFill>
                <a:latin typeface="Montserrat Light" charset="0"/>
                <a:ea typeface="宋体" panose="02010600030101010101" pitchFamily="2" charset="-122"/>
                <a:cs typeface="Montserrat Light" charset="0"/>
                <a:sym typeface="+mn-ea"/>
              </a:rPr>
              <a:t>个人中心</a:t>
            </a:r>
          </a:p>
        </p:txBody>
      </p:sp>
      <p:sp>
        <p:nvSpPr>
          <p:cNvPr id="3" name="TextBox 79"/>
          <p:cNvSpPr txBox="1"/>
          <p:nvPr/>
        </p:nvSpPr>
        <p:spPr>
          <a:xfrm>
            <a:off x="6860257" y="419038"/>
            <a:ext cx="3427095" cy="583565"/>
          </a:xfrm>
          <a:prstGeom prst="rect">
            <a:avLst/>
          </a:prstGeom>
          <a:noFill/>
        </p:spPr>
        <p:txBody>
          <a:bodyPr wrap="none" rtlCol="0" anchor="ctr" anchorCtr="0">
            <a:spAutoFit/>
          </a:bodyPr>
          <a:lstStyle/>
          <a:p>
            <a:pPr algn="l" defTabSz="913765"/>
            <a:r>
              <a:rPr lang="en-US" altLang="zh-CN" sz="3200" i="1" dirty="0">
                <a:solidFill>
                  <a:schemeClr val="tx2"/>
                </a:solidFill>
                <a:latin typeface="Montserrat Light" charset="0"/>
                <a:ea typeface="宋体" panose="02010600030101010101" pitchFamily="2" charset="-122"/>
                <a:cs typeface="Montserrat Light" charset="0"/>
                <a:sym typeface="+mn-ea"/>
              </a:rPr>
              <a:t>3.</a:t>
            </a:r>
            <a:r>
              <a:rPr lang="zh-CN" altLang="en-US" sz="3200" i="1" dirty="0">
                <a:solidFill>
                  <a:schemeClr val="tx2"/>
                </a:solidFill>
                <a:latin typeface="Montserrat Light" charset="0"/>
                <a:ea typeface="宋体" panose="02010600030101010101" pitchFamily="2" charset="-122"/>
                <a:cs typeface="Montserrat Light" charset="0"/>
                <a:sym typeface="+mn-ea"/>
              </a:rPr>
              <a:t>聊天室消息列表</a:t>
            </a:r>
          </a:p>
        </p:txBody>
      </p:sp>
      <p:sp>
        <p:nvSpPr>
          <p:cNvPr id="5" name="TextBox 79"/>
          <p:cNvSpPr txBox="1"/>
          <p:nvPr/>
        </p:nvSpPr>
        <p:spPr>
          <a:xfrm>
            <a:off x="7102827" y="4872928"/>
            <a:ext cx="2370455" cy="583565"/>
          </a:xfrm>
          <a:prstGeom prst="rect">
            <a:avLst/>
          </a:prstGeom>
          <a:noFill/>
        </p:spPr>
        <p:txBody>
          <a:bodyPr wrap="none" rtlCol="0" anchor="ctr" anchorCtr="0">
            <a:spAutoFit/>
          </a:bodyPr>
          <a:lstStyle/>
          <a:p>
            <a:pPr algn="l" defTabSz="913765"/>
            <a:r>
              <a:rPr lang="en-US" altLang="zh-CN" sz="3200" i="1" dirty="0">
                <a:solidFill>
                  <a:schemeClr val="tx2"/>
                </a:solidFill>
                <a:latin typeface="Montserrat Light" charset="0"/>
                <a:ea typeface="宋体" panose="02010600030101010101" pitchFamily="2" charset="-122"/>
                <a:cs typeface="Montserrat Light" charset="0"/>
                <a:sym typeface="+mn-ea"/>
              </a:rPr>
              <a:t>5.</a:t>
            </a:r>
            <a:r>
              <a:rPr lang="zh-CN" altLang="en-US" sz="3200" i="1" dirty="0">
                <a:solidFill>
                  <a:schemeClr val="tx2"/>
                </a:solidFill>
                <a:latin typeface="Montserrat Light" charset="0"/>
                <a:ea typeface="宋体" panose="02010600030101010101" pitchFamily="2" charset="-122"/>
                <a:cs typeface="Montserrat Light" charset="0"/>
                <a:sym typeface="+mn-ea"/>
              </a:rPr>
              <a:t>后台管理 </a:t>
            </a:r>
          </a:p>
        </p:txBody>
      </p:sp>
      <p:sp>
        <p:nvSpPr>
          <p:cNvPr id="6" name="Subtitle 2"/>
          <p:cNvSpPr txBox="1"/>
          <p:nvPr/>
        </p:nvSpPr>
        <p:spPr>
          <a:xfrm>
            <a:off x="6860526" y="1002921"/>
            <a:ext cx="3549347" cy="1492885"/>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defTabSz="913765">
              <a:lnSpc>
                <a:spcPct val="150000"/>
              </a:lnSpc>
            </a:pPr>
            <a:r>
              <a:rPr sz="2000" dirty="0">
                <a:latin typeface="Montserrat Light" charset="0"/>
                <a:ea typeface="宋体" panose="02010600030101010101" pitchFamily="2" charset="-122"/>
                <a:cs typeface="Montserrat Light" charset="0"/>
                <a:sym typeface="+mn-ea"/>
              </a:rPr>
              <a:t>查看近期聊天过的聊天室列表，并可以通过此处发表自己的言论。</a:t>
            </a:r>
          </a:p>
        </p:txBody>
      </p:sp>
      <p:sp>
        <p:nvSpPr>
          <p:cNvPr id="8" name="Subtitle 2"/>
          <p:cNvSpPr txBox="1"/>
          <p:nvPr/>
        </p:nvSpPr>
        <p:spPr>
          <a:xfrm>
            <a:off x="856615" y="3247390"/>
            <a:ext cx="4441190" cy="1954530"/>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defTabSz="913765">
              <a:lnSpc>
                <a:spcPct val="150000"/>
              </a:lnSpc>
            </a:pPr>
            <a:r>
              <a:rPr sz="2000" dirty="0">
                <a:latin typeface="Montserrat Light" charset="0"/>
                <a:ea typeface="宋体" panose="02010600030101010101" pitchFamily="2" charset="-122"/>
                <a:cs typeface="Montserrat Light" charset="0"/>
                <a:sym typeface="+mn-ea"/>
              </a:rPr>
              <a:t>个人中心分为三个子功能块，分别是个人信息、个人收藏及DIY，点击不同按钮，进入相应的子功能块具体内容。</a:t>
            </a:r>
          </a:p>
        </p:txBody>
      </p:sp>
      <p:sp>
        <p:nvSpPr>
          <p:cNvPr id="9" name="Subtitle 2"/>
          <p:cNvSpPr txBox="1"/>
          <p:nvPr/>
        </p:nvSpPr>
        <p:spPr>
          <a:xfrm>
            <a:off x="7103096" y="5447286"/>
            <a:ext cx="3549347" cy="1492885"/>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defTabSz="913765">
              <a:lnSpc>
                <a:spcPct val="150000"/>
              </a:lnSpc>
            </a:pPr>
            <a:r>
              <a:rPr sz="2000" dirty="0">
                <a:latin typeface="Montserrat Light" charset="0"/>
                <a:ea typeface="宋体" panose="02010600030101010101" pitchFamily="2" charset="-122"/>
                <a:cs typeface="Montserrat Light" charset="0"/>
                <a:sym typeface="+mn-ea"/>
              </a:rPr>
              <a:t>后台管理中心分为页面图片管理、资源管理、用户信息管理以及数据管理</a:t>
            </a:r>
            <a:r>
              <a:rPr lang="zh-CN" sz="2000" dirty="0">
                <a:latin typeface="Montserrat Light" charset="0"/>
                <a:ea typeface="宋体" panose="02010600030101010101" pitchFamily="2" charset="-122"/>
                <a:cs typeface="Montserrat Light" charset="0"/>
                <a:sym typeface="+mn-ea"/>
              </a:rPr>
              <a:t>。</a:t>
            </a:r>
          </a:p>
        </p:txBody>
      </p:sp>
      <p:pic>
        <p:nvPicPr>
          <p:cNvPr id="11" name="图片 11" descr="QQ图片20181216163655"/>
          <p:cNvPicPr>
            <a:picLocks noChangeAspect="1"/>
          </p:cNvPicPr>
          <p:nvPr/>
        </p:nvPicPr>
        <p:blipFill>
          <a:blip r:embed="rId3"/>
          <a:stretch>
            <a:fillRect/>
          </a:stretch>
        </p:blipFill>
        <p:spPr>
          <a:xfrm>
            <a:off x="614680" y="113665"/>
            <a:ext cx="4924425" cy="2293620"/>
          </a:xfrm>
          <a:prstGeom prst="rect">
            <a:avLst/>
          </a:prstGeom>
        </p:spPr>
      </p:pic>
      <p:pic>
        <p:nvPicPr>
          <p:cNvPr id="10" name="图片 4" descr="QQ图片20181216150957"/>
          <p:cNvPicPr>
            <a:picLocks noChangeAspect="1"/>
          </p:cNvPicPr>
          <p:nvPr/>
        </p:nvPicPr>
        <p:blipFill>
          <a:blip r:embed="rId4"/>
          <a:stretch>
            <a:fillRect/>
          </a:stretch>
        </p:blipFill>
        <p:spPr>
          <a:xfrm>
            <a:off x="6654165" y="2495550"/>
            <a:ext cx="5148580" cy="2397125"/>
          </a:xfrm>
          <a:prstGeom prst="rect">
            <a:avLst/>
          </a:prstGeom>
        </p:spPr>
      </p:pic>
      <p:pic>
        <p:nvPicPr>
          <p:cNvPr id="13" name="图片 13" descr="QQ图片20181216163955"/>
          <p:cNvPicPr>
            <a:picLocks noChangeAspect="1"/>
          </p:cNvPicPr>
          <p:nvPr/>
        </p:nvPicPr>
        <p:blipFill>
          <a:blip r:embed="rId5"/>
          <a:stretch>
            <a:fillRect/>
          </a:stretch>
        </p:blipFill>
        <p:spPr>
          <a:xfrm>
            <a:off x="-27940" y="4732020"/>
            <a:ext cx="5622290" cy="212534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2000"/>
                                        <p:tgtEl>
                                          <p:spTgt spid="6"/>
                                        </p:tgtEl>
                                      </p:cBhvr>
                                    </p:animEffect>
                                  </p:childTnLst>
                                </p:cTn>
                              </p:par>
                              <p:par>
                                <p:cTn id="8" presetID="8" presetClass="entr" presetSubtype="16" fill="hold" grpId="1"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amond(in)">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22" presetClass="entr" presetSubtype="4" fill="hold" grpId="1"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1"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par>
                                <p:cTn id="33" presetID="3" presetClass="entr" presetSubtype="10" fill="hold" grpId="1"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ppt_x"/>
                                          </p:val>
                                        </p:tav>
                                        <p:tav tm="100000">
                                          <p:val>
                                            <p:strVal val="#ppt_x"/>
                                          </p:val>
                                        </p:tav>
                                      </p:tavLst>
                                    </p:anim>
                                    <p:anim calcmode="lin" valueType="num">
                                      <p:cBhvr additive="base">
                                        <p:cTn id="4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6" grpId="0"/>
      <p:bldP spid="6" grpId="1"/>
      <p:bldP spid="8" grpId="0"/>
      <p:bldP spid="8" grpId="1"/>
      <p:bldP spid="9"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070918" y="0"/>
            <a:ext cx="0" cy="51549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Hexagon 82"/>
          <p:cNvSpPr/>
          <p:nvPr/>
        </p:nvSpPr>
        <p:spPr>
          <a:xfrm rot="5400000">
            <a:off x="5788151" y="4912482"/>
            <a:ext cx="573735" cy="49459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a:solidFill>
                <a:srgbClr val="FFFFFF"/>
              </a:solidFill>
              <a:latin typeface="Lato Light"/>
            </a:endParaRPr>
          </a:p>
        </p:txBody>
      </p:sp>
      <p:sp>
        <p:nvSpPr>
          <p:cNvPr id="43" name="Hexagon 42"/>
          <p:cNvSpPr/>
          <p:nvPr/>
        </p:nvSpPr>
        <p:spPr>
          <a:xfrm rot="5400000">
            <a:off x="5788151" y="458668"/>
            <a:ext cx="573735" cy="49459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a:solidFill>
                <a:srgbClr val="FFFFFF"/>
              </a:solidFill>
              <a:latin typeface="Lato Light"/>
            </a:endParaRPr>
          </a:p>
        </p:txBody>
      </p:sp>
      <p:sp>
        <p:nvSpPr>
          <p:cNvPr id="22" name="Shape 2587"/>
          <p:cNvSpPr/>
          <p:nvPr/>
        </p:nvSpPr>
        <p:spPr>
          <a:xfrm>
            <a:off x="5946910" y="56630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sym typeface="Gill Sans"/>
            </a:endParaRPr>
          </a:p>
        </p:txBody>
      </p:sp>
      <p:sp>
        <p:nvSpPr>
          <p:cNvPr id="28" name="Shape 2950"/>
          <p:cNvSpPr/>
          <p:nvPr/>
        </p:nvSpPr>
        <p:spPr>
          <a:xfrm>
            <a:off x="5972303" y="5040881"/>
            <a:ext cx="228541" cy="279327"/>
          </a:xfrm>
          <a:custGeom>
            <a:avLst/>
            <a:gdLst/>
            <a:ahLst/>
            <a:cxnLst>
              <a:cxn ang="0">
                <a:pos x="wd2" y="hd2"/>
              </a:cxn>
              <a:cxn ang="5400000">
                <a:pos x="wd2" y="hd2"/>
              </a:cxn>
              <a:cxn ang="10800000">
                <a:pos x="wd2" y="hd2"/>
              </a:cxn>
              <a:cxn ang="16200000">
                <a:pos x="wd2" y="hd2"/>
              </a:cxn>
            </a:cxnLst>
            <a:rect l="0" t="0" r="r" b="b"/>
            <a:pathLst>
              <a:path w="21600" h="21600" extrusionOk="0">
                <a:moveTo>
                  <a:pt x="4200" y="7855"/>
                </a:moveTo>
                <a:lnTo>
                  <a:pt x="7800" y="7855"/>
                </a:lnTo>
                <a:cubicBezTo>
                  <a:pt x="8132" y="7855"/>
                  <a:pt x="8400" y="7635"/>
                  <a:pt x="8400" y="7364"/>
                </a:cubicBezTo>
                <a:cubicBezTo>
                  <a:pt x="8400" y="7092"/>
                  <a:pt x="8132" y="6873"/>
                  <a:pt x="7800" y="6873"/>
                </a:cubicBezTo>
                <a:lnTo>
                  <a:pt x="4200" y="6873"/>
                </a:lnTo>
                <a:cubicBezTo>
                  <a:pt x="3868" y="6873"/>
                  <a:pt x="3600" y="7092"/>
                  <a:pt x="3600" y="7364"/>
                </a:cubicBezTo>
                <a:cubicBezTo>
                  <a:pt x="3600" y="7635"/>
                  <a:pt x="3868" y="7855"/>
                  <a:pt x="4200" y="7855"/>
                </a:cubicBezTo>
                <a:moveTo>
                  <a:pt x="4200" y="11782"/>
                </a:moveTo>
                <a:lnTo>
                  <a:pt x="16200" y="11782"/>
                </a:lnTo>
                <a:cubicBezTo>
                  <a:pt x="16532" y="11782"/>
                  <a:pt x="16800" y="11562"/>
                  <a:pt x="16800" y="11291"/>
                </a:cubicBezTo>
                <a:cubicBezTo>
                  <a:pt x="16800" y="11020"/>
                  <a:pt x="16532" y="10800"/>
                  <a:pt x="16200" y="10800"/>
                </a:cubicBezTo>
                <a:lnTo>
                  <a:pt x="4200" y="10800"/>
                </a:lnTo>
                <a:cubicBezTo>
                  <a:pt x="3868" y="10800"/>
                  <a:pt x="3600" y="11020"/>
                  <a:pt x="3600" y="11291"/>
                </a:cubicBezTo>
                <a:cubicBezTo>
                  <a:pt x="3600" y="11562"/>
                  <a:pt x="3868" y="11782"/>
                  <a:pt x="4200" y="11782"/>
                </a:cubicBezTo>
                <a:moveTo>
                  <a:pt x="4200" y="9818"/>
                </a:moveTo>
                <a:lnTo>
                  <a:pt x="11400" y="9818"/>
                </a:lnTo>
                <a:cubicBezTo>
                  <a:pt x="11732" y="9818"/>
                  <a:pt x="12000" y="9599"/>
                  <a:pt x="12000" y="9327"/>
                </a:cubicBezTo>
                <a:cubicBezTo>
                  <a:pt x="12000" y="9056"/>
                  <a:pt x="11732" y="8836"/>
                  <a:pt x="11400" y="8836"/>
                </a:cubicBezTo>
                <a:lnTo>
                  <a:pt x="4200" y="8836"/>
                </a:lnTo>
                <a:cubicBezTo>
                  <a:pt x="3868" y="8836"/>
                  <a:pt x="3600" y="9056"/>
                  <a:pt x="3600" y="9327"/>
                </a:cubicBezTo>
                <a:cubicBezTo>
                  <a:pt x="3600" y="9599"/>
                  <a:pt x="3868" y="9818"/>
                  <a:pt x="4200" y="9818"/>
                </a:cubicBezTo>
                <a:moveTo>
                  <a:pt x="4200" y="5891"/>
                </a:moveTo>
                <a:lnTo>
                  <a:pt x="15000" y="5891"/>
                </a:lnTo>
                <a:cubicBezTo>
                  <a:pt x="15332" y="5891"/>
                  <a:pt x="15600" y="5671"/>
                  <a:pt x="15600" y="5400"/>
                </a:cubicBezTo>
                <a:cubicBezTo>
                  <a:pt x="15600" y="5129"/>
                  <a:pt x="15332" y="4909"/>
                  <a:pt x="15000" y="4909"/>
                </a:cubicBezTo>
                <a:lnTo>
                  <a:pt x="4200" y="4909"/>
                </a:lnTo>
                <a:cubicBezTo>
                  <a:pt x="3868" y="4909"/>
                  <a:pt x="3600" y="5129"/>
                  <a:pt x="3600" y="5400"/>
                </a:cubicBezTo>
                <a:cubicBezTo>
                  <a:pt x="3600" y="5671"/>
                  <a:pt x="3868" y="5891"/>
                  <a:pt x="4200" y="5891"/>
                </a:cubicBezTo>
                <a:moveTo>
                  <a:pt x="20400" y="13745"/>
                </a:moveTo>
                <a:lnTo>
                  <a:pt x="1200" y="13745"/>
                </a:lnTo>
                <a:lnTo>
                  <a:pt x="1200" y="2945"/>
                </a:lnTo>
                <a:lnTo>
                  <a:pt x="20400" y="2945"/>
                </a:lnTo>
                <a:cubicBezTo>
                  <a:pt x="20400" y="2945"/>
                  <a:pt x="20400" y="13745"/>
                  <a:pt x="20400" y="13745"/>
                </a:cubicBezTo>
                <a:close/>
                <a:moveTo>
                  <a:pt x="11400" y="20618"/>
                </a:moveTo>
                <a:lnTo>
                  <a:pt x="10200" y="20618"/>
                </a:lnTo>
                <a:lnTo>
                  <a:pt x="10200" y="14727"/>
                </a:lnTo>
                <a:lnTo>
                  <a:pt x="11400" y="14727"/>
                </a:lnTo>
                <a:cubicBezTo>
                  <a:pt x="11400" y="14727"/>
                  <a:pt x="11400" y="20618"/>
                  <a:pt x="11400" y="20618"/>
                </a:cubicBezTo>
                <a:close/>
                <a:moveTo>
                  <a:pt x="10200" y="982"/>
                </a:moveTo>
                <a:lnTo>
                  <a:pt x="11400" y="982"/>
                </a:lnTo>
                <a:lnTo>
                  <a:pt x="11400" y="1964"/>
                </a:lnTo>
                <a:lnTo>
                  <a:pt x="10200" y="1964"/>
                </a:lnTo>
                <a:cubicBezTo>
                  <a:pt x="10200" y="1964"/>
                  <a:pt x="10200" y="982"/>
                  <a:pt x="10200" y="982"/>
                </a:cubicBezTo>
                <a:close/>
                <a:moveTo>
                  <a:pt x="20400" y="1964"/>
                </a:moveTo>
                <a:lnTo>
                  <a:pt x="12600" y="1964"/>
                </a:lnTo>
                <a:lnTo>
                  <a:pt x="12600" y="982"/>
                </a:lnTo>
                <a:cubicBezTo>
                  <a:pt x="12600" y="440"/>
                  <a:pt x="12062" y="0"/>
                  <a:pt x="11400" y="0"/>
                </a:cubicBezTo>
                <a:lnTo>
                  <a:pt x="10200" y="0"/>
                </a:lnTo>
                <a:cubicBezTo>
                  <a:pt x="9537" y="0"/>
                  <a:pt x="9000" y="440"/>
                  <a:pt x="9000" y="982"/>
                </a:cubicBezTo>
                <a:lnTo>
                  <a:pt x="9000" y="1964"/>
                </a:lnTo>
                <a:lnTo>
                  <a:pt x="1200" y="1964"/>
                </a:lnTo>
                <a:cubicBezTo>
                  <a:pt x="537" y="1964"/>
                  <a:pt x="0" y="2404"/>
                  <a:pt x="0" y="2945"/>
                </a:cubicBezTo>
                <a:lnTo>
                  <a:pt x="0" y="13745"/>
                </a:lnTo>
                <a:cubicBezTo>
                  <a:pt x="0" y="14287"/>
                  <a:pt x="537" y="14727"/>
                  <a:pt x="1200" y="14727"/>
                </a:cubicBezTo>
                <a:lnTo>
                  <a:pt x="9000" y="14727"/>
                </a:lnTo>
                <a:lnTo>
                  <a:pt x="9000" y="20618"/>
                </a:lnTo>
                <a:cubicBezTo>
                  <a:pt x="9000" y="21160"/>
                  <a:pt x="9537" y="21600"/>
                  <a:pt x="10200" y="21600"/>
                </a:cubicBezTo>
                <a:lnTo>
                  <a:pt x="11400" y="21600"/>
                </a:lnTo>
                <a:cubicBezTo>
                  <a:pt x="12062" y="21600"/>
                  <a:pt x="12600" y="21160"/>
                  <a:pt x="12600" y="20618"/>
                </a:cubicBezTo>
                <a:lnTo>
                  <a:pt x="12600" y="14727"/>
                </a:lnTo>
                <a:lnTo>
                  <a:pt x="20400" y="14727"/>
                </a:lnTo>
                <a:cubicBezTo>
                  <a:pt x="21062" y="14727"/>
                  <a:pt x="21600" y="14287"/>
                  <a:pt x="21600" y="13745"/>
                </a:cubicBezTo>
                <a:lnTo>
                  <a:pt x="21600" y="2945"/>
                </a:lnTo>
                <a:cubicBezTo>
                  <a:pt x="21600" y="2404"/>
                  <a:pt x="21062" y="1964"/>
                  <a:pt x="20400" y="1964"/>
                </a:cubicBezTo>
                <a:moveTo>
                  <a:pt x="17400" y="8836"/>
                </a:moveTo>
                <a:lnTo>
                  <a:pt x="13800" y="8836"/>
                </a:lnTo>
                <a:cubicBezTo>
                  <a:pt x="13468" y="8836"/>
                  <a:pt x="13200" y="9056"/>
                  <a:pt x="13200" y="9327"/>
                </a:cubicBezTo>
                <a:cubicBezTo>
                  <a:pt x="13200" y="9599"/>
                  <a:pt x="13468" y="9818"/>
                  <a:pt x="13800" y="9818"/>
                </a:cubicBezTo>
                <a:lnTo>
                  <a:pt x="17400" y="9818"/>
                </a:lnTo>
                <a:cubicBezTo>
                  <a:pt x="17732" y="9818"/>
                  <a:pt x="18000" y="9599"/>
                  <a:pt x="18000" y="9327"/>
                </a:cubicBezTo>
                <a:cubicBezTo>
                  <a:pt x="18000" y="9056"/>
                  <a:pt x="17732" y="8836"/>
                  <a:pt x="17400" y="8836"/>
                </a:cubicBezTo>
                <a:moveTo>
                  <a:pt x="9600" y="7364"/>
                </a:moveTo>
                <a:cubicBezTo>
                  <a:pt x="9600" y="7635"/>
                  <a:pt x="9868" y="7855"/>
                  <a:pt x="10200" y="7855"/>
                </a:cubicBezTo>
                <a:lnTo>
                  <a:pt x="17400" y="7855"/>
                </a:lnTo>
                <a:cubicBezTo>
                  <a:pt x="17732" y="7855"/>
                  <a:pt x="18000" y="7635"/>
                  <a:pt x="18000" y="7364"/>
                </a:cubicBezTo>
                <a:cubicBezTo>
                  <a:pt x="18000" y="7092"/>
                  <a:pt x="17732" y="6873"/>
                  <a:pt x="17400" y="6873"/>
                </a:cubicBezTo>
                <a:lnTo>
                  <a:pt x="10200" y="6873"/>
                </a:lnTo>
                <a:cubicBezTo>
                  <a:pt x="9868" y="6873"/>
                  <a:pt x="9600" y="7092"/>
                  <a:pt x="9600" y="7364"/>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sym typeface="Gill Sans"/>
            </a:endParaRPr>
          </a:p>
        </p:txBody>
      </p:sp>
      <p:sp>
        <p:nvSpPr>
          <p:cNvPr id="3" name="TextBox 79"/>
          <p:cNvSpPr txBox="1"/>
          <p:nvPr/>
        </p:nvSpPr>
        <p:spPr>
          <a:xfrm>
            <a:off x="6860257" y="419038"/>
            <a:ext cx="3427095" cy="583565"/>
          </a:xfrm>
          <a:prstGeom prst="rect">
            <a:avLst/>
          </a:prstGeom>
          <a:noFill/>
        </p:spPr>
        <p:txBody>
          <a:bodyPr wrap="none" rtlCol="0" anchor="ctr" anchorCtr="0">
            <a:spAutoFit/>
          </a:bodyPr>
          <a:lstStyle/>
          <a:p>
            <a:pPr algn="l" defTabSz="913765"/>
            <a:r>
              <a:rPr lang="en-US" altLang="zh-CN" sz="3200" i="1" dirty="0">
                <a:solidFill>
                  <a:schemeClr val="tx2"/>
                </a:solidFill>
                <a:latin typeface="Montserrat Light" charset="0"/>
                <a:ea typeface="宋体" panose="02010600030101010101" pitchFamily="2" charset="-122"/>
                <a:cs typeface="Montserrat Light" charset="0"/>
                <a:sym typeface="+mn-ea"/>
              </a:rPr>
              <a:t>6.</a:t>
            </a:r>
            <a:r>
              <a:rPr lang="zh-CN" altLang="en-US" sz="3200" i="1" dirty="0">
                <a:solidFill>
                  <a:schemeClr val="tx2"/>
                </a:solidFill>
                <a:latin typeface="Montserrat Light" charset="0"/>
                <a:ea typeface="宋体" panose="02010600030101010101" pitchFamily="2" charset="-122"/>
                <a:cs typeface="Montserrat Light" charset="0"/>
                <a:sym typeface="+mn-ea"/>
              </a:rPr>
              <a:t>第三方平台分享</a:t>
            </a:r>
          </a:p>
        </p:txBody>
      </p:sp>
      <p:sp>
        <p:nvSpPr>
          <p:cNvPr id="5" name="TextBox 79"/>
          <p:cNvSpPr txBox="1"/>
          <p:nvPr/>
        </p:nvSpPr>
        <p:spPr>
          <a:xfrm>
            <a:off x="6733892" y="4888803"/>
            <a:ext cx="2207895" cy="583565"/>
          </a:xfrm>
          <a:prstGeom prst="rect">
            <a:avLst/>
          </a:prstGeom>
          <a:noFill/>
        </p:spPr>
        <p:txBody>
          <a:bodyPr wrap="none" rtlCol="0" anchor="ctr" anchorCtr="0">
            <a:spAutoFit/>
          </a:bodyPr>
          <a:lstStyle/>
          <a:p>
            <a:pPr algn="l" defTabSz="913765"/>
            <a:r>
              <a:rPr lang="en-US" altLang="zh-CN" sz="3200" i="1" dirty="0">
                <a:solidFill>
                  <a:schemeClr val="tx2"/>
                </a:solidFill>
                <a:latin typeface="Montserrat Light" charset="0"/>
                <a:ea typeface="宋体" panose="02010600030101010101" pitchFamily="2" charset="-122"/>
                <a:cs typeface="Montserrat Light" charset="0"/>
                <a:sym typeface="+mn-ea"/>
              </a:rPr>
              <a:t>7.</a:t>
            </a:r>
            <a:r>
              <a:rPr lang="zh-CN" altLang="en-US" sz="3200" i="1" dirty="0">
                <a:solidFill>
                  <a:schemeClr val="tx2"/>
                </a:solidFill>
                <a:latin typeface="Montserrat Light" charset="0"/>
                <a:ea typeface="宋体" panose="02010600030101010101" pitchFamily="2" charset="-122"/>
                <a:cs typeface="Montserrat Light" charset="0"/>
                <a:sym typeface="+mn-ea"/>
              </a:rPr>
              <a:t>温大影集</a:t>
            </a:r>
          </a:p>
        </p:txBody>
      </p:sp>
      <p:pic>
        <p:nvPicPr>
          <p:cNvPr id="6" name="图片 6" descr="QQ图片20181216151007"/>
          <p:cNvPicPr>
            <a:picLocks noChangeAspect="1"/>
          </p:cNvPicPr>
          <p:nvPr/>
        </p:nvPicPr>
        <p:blipFill>
          <a:blip r:embed="rId3"/>
          <a:stretch>
            <a:fillRect/>
          </a:stretch>
        </p:blipFill>
        <p:spPr>
          <a:xfrm>
            <a:off x="147320" y="212725"/>
            <a:ext cx="5605145" cy="2610485"/>
          </a:xfrm>
          <a:prstGeom prst="rect">
            <a:avLst/>
          </a:prstGeom>
        </p:spPr>
      </p:pic>
      <p:sp>
        <p:nvSpPr>
          <p:cNvPr id="8" name="Subtitle 2"/>
          <p:cNvSpPr txBox="1"/>
          <p:nvPr/>
        </p:nvSpPr>
        <p:spPr>
          <a:xfrm>
            <a:off x="6734175" y="1002665"/>
            <a:ext cx="4441190" cy="1031240"/>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defTabSz="913765">
              <a:lnSpc>
                <a:spcPct val="150000"/>
              </a:lnSpc>
            </a:pPr>
            <a:r>
              <a:rPr sz="2000" dirty="0">
                <a:latin typeface="Montserrat Light" charset="0"/>
                <a:ea typeface="宋体" panose="02010600030101010101" pitchFamily="2" charset="-122"/>
                <a:cs typeface="Montserrat Light" charset="0"/>
                <a:sym typeface="+mn-ea"/>
              </a:rPr>
              <a:t>系统用户可以将自己感兴趣的信息分享至微博或QQ好友</a:t>
            </a:r>
            <a:r>
              <a:rPr lang="zh-CN" sz="2000" dirty="0">
                <a:latin typeface="Montserrat Light" charset="0"/>
                <a:ea typeface="宋体" panose="02010600030101010101" pitchFamily="2" charset="-122"/>
                <a:cs typeface="Montserrat Light" charset="0"/>
                <a:sym typeface="+mn-ea"/>
              </a:rPr>
              <a:t>。</a:t>
            </a:r>
          </a:p>
        </p:txBody>
      </p:sp>
      <p:pic>
        <p:nvPicPr>
          <p:cNvPr id="16" name="图片 16" descr="QQ图片20181216222236"/>
          <p:cNvPicPr>
            <a:picLocks noChangeAspect="1"/>
          </p:cNvPicPr>
          <p:nvPr/>
        </p:nvPicPr>
        <p:blipFill>
          <a:blip r:embed="rId4"/>
          <a:stretch>
            <a:fillRect/>
          </a:stretch>
        </p:blipFill>
        <p:spPr>
          <a:xfrm>
            <a:off x="6605905" y="2078355"/>
            <a:ext cx="5311140" cy="2701925"/>
          </a:xfrm>
          <a:prstGeom prst="rect">
            <a:avLst/>
          </a:prstGeom>
        </p:spPr>
      </p:pic>
      <p:pic>
        <p:nvPicPr>
          <p:cNvPr id="17" name="图片 17" descr="QQ图片20181216222304"/>
          <p:cNvPicPr>
            <a:picLocks noChangeAspect="1"/>
          </p:cNvPicPr>
          <p:nvPr/>
        </p:nvPicPr>
        <p:blipFill>
          <a:blip r:embed="rId5"/>
          <a:stretch>
            <a:fillRect/>
          </a:stretch>
        </p:blipFill>
        <p:spPr>
          <a:xfrm>
            <a:off x="484505" y="3637915"/>
            <a:ext cx="5267960" cy="2724150"/>
          </a:xfrm>
          <a:prstGeom prst="rect">
            <a:avLst/>
          </a:prstGeom>
        </p:spPr>
      </p:pic>
      <p:sp>
        <p:nvSpPr>
          <p:cNvPr id="10" name="Subtitle 2"/>
          <p:cNvSpPr txBox="1"/>
          <p:nvPr/>
        </p:nvSpPr>
        <p:spPr>
          <a:xfrm>
            <a:off x="6605905" y="5320030"/>
            <a:ext cx="5311140" cy="1492885"/>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defTabSz="913765">
              <a:lnSpc>
                <a:spcPct val="150000"/>
              </a:lnSpc>
            </a:pPr>
            <a:r>
              <a:rPr sz="2000" dirty="0">
                <a:latin typeface="Montserrat Light" charset="0"/>
                <a:ea typeface="宋体" panose="02010600030101010101" pitchFamily="2" charset="-122"/>
                <a:cs typeface="Montserrat Light" charset="0"/>
                <a:sym typeface="+mn-ea"/>
              </a:rPr>
              <a:t>该功能主要为展示温州大学的美丽校园而增设。在用户使用过程中，平台将轮番播放精心搜集的温大风景图，旨在传扬清丽优雅的校园环境</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0" presetClass="entr"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edge">
                                      <p:cBhvr>
                                        <p:cTn id="21" dur="2000"/>
                                        <p:tgtEl>
                                          <p:spTgt spid="5"/>
                                        </p:tgtEl>
                                      </p:cBhvr>
                                    </p:animEffect>
                                  </p:childTnLst>
                                </p:cTn>
                              </p:par>
                              <p:par>
                                <p:cTn id="22" presetID="20" presetClass="entr" presetSubtype="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edge">
                                      <p:cBhvr>
                                        <p:cTn id="24" dur="2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1"/>
      <p:bldP spid="8" grpId="0"/>
      <p:bldP spid="10" grpId="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265</Words>
  <Application>Microsoft Office PowerPoint</Application>
  <PresentationFormat>宽屏</PresentationFormat>
  <Paragraphs>58</Paragraphs>
  <Slides>11</Slides>
  <Notes>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vt:i4>
      </vt:variant>
    </vt:vector>
  </HeadingPairs>
  <TitlesOfParts>
    <vt:vector size="27" baseType="lpstr">
      <vt:lpstr>Gill Sans</vt:lpstr>
      <vt:lpstr>Lato Black</vt:lpstr>
      <vt:lpstr>Lato Light</vt:lpstr>
      <vt:lpstr>Montserrat</vt:lpstr>
      <vt:lpstr>Montserrat Extra</vt:lpstr>
      <vt:lpstr>Montserrat Light</vt:lpstr>
      <vt:lpstr>Poppins</vt:lpstr>
      <vt:lpstr>Poppins Light</vt:lpstr>
      <vt:lpstr>Poppins Medium</vt:lpstr>
      <vt:lpstr>Poppins SemiBold</vt:lpstr>
      <vt:lpstr>Source Sans Pro Regular</vt:lpstr>
      <vt:lpstr>华文新魏</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yangyang xi</cp:lastModifiedBy>
  <cp:revision>11</cp:revision>
  <dcterms:created xsi:type="dcterms:W3CDTF">2018-12-22T15:25:00Z</dcterms:created>
  <dcterms:modified xsi:type="dcterms:W3CDTF">2019-02-27T07:37:41Z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