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58" r:id="rId3"/>
  </p:sldIdLst>
  <p:sldSz cx="7772400" cy="10058400"/>
  <p:notesSz cx="6858000" cy="9296400"/>
  <p:defaultTextStyle>
    <a:defPPr>
      <a:defRPr lang="en-US"/>
    </a:defPPr>
    <a:lvl1pPr marL="0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9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95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91082-7408-4F3F-A0D1-A8D5C34F488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305F2-83BE-45DB-A482-9105422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1pPr>
    <a:lvl2pPr marL="503579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2pPr>
    <a:lvl3pPr marL="1007158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3pPr>
    <a:lvl4pPr marL="1510738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4pPr>
    <a:lvl5pPr marL="2014319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5pPr>
    <a:lvl6pPr marL="2517897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6pPr>
    <a:lvl7pPr marL="3021476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7pPr>
    <a:lvl8pPr marL="3525057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8pPr>
    <a:lvl9pPr marL="4028636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7738" y="1162050"/>
            <a:ext cx="24225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05F2-83BE-45DB-A482-910542205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2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7738" y="1162050"/>
            <a:ext cx="24225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05F2-83BE-45DB-A482-910542205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90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1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5" y="535518"/>
            <a:ext cx="167592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7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2507619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7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9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535520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7" y="2465707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7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9" y="2465707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9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1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3" y="1448227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2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7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3" y="1448227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2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2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0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87F6-E2CD-4085-B9DA-92B4152F76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9322650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7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BC181C-5A4C-6E22-5D3E-80B9ACB7A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81211"/>
              </p:ext>
            </p:extLst>
          </p:nvPr>
        </p:nvGraphicFramePr>
        <p:xfrm>
          <a:off x="239483" y="727404"/>
          <a:ext cx="2022476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707567">
                  <a:extLst>
                    <a:ext uri="{9D8B030D-6E8A-4147-A177-3AD203B41FA5}">
                      <a16:colId xmlns:a16="http://schemas.microsoft.com/office/drawing/2014/main" val="732860879"/>
                    </a:ext>
                  </a:extLst>
                </a:gridCol>
                <a:gridCol w="1314909">
                  <a:extLst>
                    <a:ext uri="{9D8B030D-6E8A-4147-A177-3AD203B41FA5}">
                      <a16:colId xmlns:a16="http://schemas.microsoft.com/office/drawing/2014/main" val="267867068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094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31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57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041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78D5E1-04C7-10BD-8C79-0F587B1F5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97921"/>
              </p:ext>
            </p:extLst>
          </p:nvPr>
        </p:nvGraphicFramePr>
        <p:xfrm>
          <a:off x="2408129" y="727404"/>
          <a:ext cx="1482726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741363">
                  <a:extLst>
                    <a:ext uri="{9D8B030D-6E8A-4147-A177-3AD203B41FA5}">
                      <a16:colId xmlns:a16="http://schemas.microsoft.com/office/drawing/2014/main" val="1950482685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40047085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95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604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FWD/CWD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129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8867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5FEA09-2013-6580-27E8-78B1F8647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74975"/>
              </p:ext>
            </p:extLst>
          </p:nvPr>
        </p:nvGraphicFramePr>
        <p:xfrm>
          <a:off x="4010601" y="727404"/>
          <a:ext cx="3544080" cy="533718"/>
        </p:xfrm>
        <a:graphic>
          <a:graphicData uri="http://schemas.openxmlformats.org/drawingml/2006/table">
            <a:tbl>
              <a:tblPr firstRow="1" firstCol="1" bandRow="1"/>
              <a:tblGrid>
                <a:gridCol w="603097">
                  <a:extLst>
                    <a:ext uri="{9D8B030D-6E8A-4147-A177-3AD203B41FA5}">
                      <a16:colId xmlns:a16="http://schemas.microsoft.com/office/drawing/2014/main" val="2270211508"/>
                    </a:ext>
                  </a:extLst>
                </a:gridCol>
                <a:gridCol w="509331">
                  <a:extLst>
                    <a:ext uri="{9D8B030D-6E8A-4147-A177-3AD203B41FA5}">
                      <a16:colId xmlns:a16="http://schemas.microsoft.com/office/drawing/2014/main" val="1456424871"/>
                    </a:ext>
                  </a:extLst>
                </a:gridCol>
                <a:gridCol w="548435">
                  <a:extLst>
                    <a:ext uri="{9D8B030D-6E8A-4147-A177-3AD203B41FA5}">
                      <a16:colId xmlns:a16="http://schemas.microsoft.com/office/drawing/2014/main" val="1627821121"/>
                    </a:ext>
                  </a:extLst>
                </a:gridCol>
                <a:gridCol w="603537">
                  <a:extLst>
                    <a:ext uri="{9D8B030D-6E8A-4147-A177-3AD203B41FA5}">
                      <a16:colId xmlns:a16="http://schemas.microsoft.com/office/drawing/2014/main" val="633689908"/>
                    </a:ext>
                  </a:extLst>
                </a:gridCol>
                <a:gridCol w="600638">
                  <a:extLst>
                    <a:ext uri="{9D8B030D-6E8A-4147-A177-3AD203B41FA5}">
                      <a16:colId xmlns:a16="http://schemas.microsoft.com/office/drawing/2014/main" val="4056495992"/>
                    </a:ext>
                  </a:extLst>
                </a:gridCol>
                <a:gridCol w="679042">
                  <a:extLst>
                    <a:ext uri="{9D8B030D-6E8A-4147-A177-3AD203B41FA5}">
                      <a16:colId xmlns:a16="http://schemas.microsoft.com/office/drawing/2014/main" val="1391097293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Lengths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of trans.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06566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24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0AD4BB-BF63-7084-A854-8C5C210E9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80391"/>
              </p:ext>
            </p:extLst>
          </p:nvPr>
        </p:nvGraphicFramePr>
        <p:xfrm>
          <a:off x="237744" y="1912974"/>
          <a:ext cx="731520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6733020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32119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3232188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2551418309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2699023048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val="240562047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786502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76637640"/>
                    </a:ext>
                  </a:extLst>
                </a:gridCol>
                <a:gridCol w="554736">
                  <a:extLst>
                    <a:ext uri="{9D8B030D-6E8A-4147-A177-3AD203B41FA5}">
                      <a16:colId xmlns:a16="http://schemas.microsoft.com/office/drawing/2014/main" val="1639601269"/>
                    </a:ext>
                  </a:extLst>
                </a:gridCol>
                <a:gridCol w="664464">
                  <a:extLst>
                    <a:ext uri="{9D8B030D-6E8A-4147-A177-3AD203B41FA5}">
                      <a16:colId xmlns:a16="http://schemas.microsoft.com/office/drawing/2014/main" val="40905495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158522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75122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5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98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 #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Duff/litter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Litter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Duff/litter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Litter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642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365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064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948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509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226C7F-1BD7-236F-1944-775E5E402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13103"/>
              </p:ext>
            </p:extLst>
          </p:nvPr>
        </p:nvGraphicFramePr>
        <p:xfrm>
          <a:off x="239483" y="5131689"/>
          <a:ext cx="7315198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36448">
                  <a:extLst>
                    <a:ext uri="{9D8B030D-6E8A-4147-A177-3AD203B41FA5}">
                      <a16:colId xmlns:a16="http://schemas.microsoft.com/office/drawing/2014/main" val="3038905034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3383533024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1433295923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280136615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2651511479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444508995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2683717918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3067120731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1832958343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3570787918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3627680562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718036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179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28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786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346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5253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5970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46D033-315B-E57D-DEA0-C2A7EE55D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64934"/>
              </p:ext>
            </p:extLst>
          </p:nvPr>
        </p:nvGraphicFramePr>
        <p:xfrm>
          <a:off x="239485" y="3428427"/>
          <a:ext cx="7315205" cy="1233297"/>
        </p:xfrm>
        <a:graphic>
          <a:graphicData uri="http://schemas.openxmlformats.org/drawingml/2006/table">
            <a:tbl>
              <a:tblPr firstRow="1" firstCol="1" bandRow="1"/>
              <a:tblGrid>
                <a:gridCol w="534125">
                  <a:extLst>
                    <a:ext uri="{9D8B030D-6E8A-4147-A177-3AD203B41FA5}">
                      <a16:colId xmlns:a16="http://schemas.microsoft.com/office/drawing/2014/main" val="3219401907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446831438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586382018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1610319794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1250751534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3476485590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1937020997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4001955969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320916529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1921805659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1761525667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2992911506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304408307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5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10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 #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woody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woody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w.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h.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woody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woody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w.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h.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10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740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336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604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4351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729D9B-1110-52C2-3D2B-BB8B3FEBDBE4}"/>
              </a:ext>
            </a:extLst>
          </p:cNvPr>
          <p:cNvSpPr txBox="1"/>
          <p:nvPr/>
        </p:nvSpPr>
        <p:spPr>
          <a:xfrm>
            <a:off x="239482" y="1602710"/>
            <a:ext cx="7124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Fine woody debris</a:t>
            </a:r>
            <a:r>
              <a:rPr lang="en-US" sz="1300" dirty="0"/>
              <a:t> </a:t>
            </a:r>
            <a:r>
              <a:rPr lang="en-US" sz="1000" dirty="0"/>
              <a:t>(duff/litter depth: cm, slope: percent, Fuel Bed Depth: cm)</a:t>
            </a:r>
            <a:endParaRPr lang="en-US" sz="13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6D1A8-B166-A716-BBE8-294521EC2D43}"/>
              </a:ext>
            </a:extLst>
          </p:cNvPr>
          <p:cNvSpPr txBox="1"/>
          <p:nvPr/>
        </p:nvSpPr>
        <p:spPr>
          <a:xfrm>
            <a:off x="239484" y="3143154"/>
            <a:ext cx="38204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Vegetation</a:t>
            </a:r>
            <a:r>
              <a:rPr lang="en-US" sz="1000" dirty="0"/>
              <a:t> (percent cover, avg height: m)</a:t>
            </a:r>
            <a:endParaRPr lang="en-US" sz="13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36041-8E10-45A9-5F7C-6ADBCE4A15F5}"/>
              </a:ext>
            </a:extLst>
          </p:cNvPr>
          <p:cNvSpPr txBox="1"/>
          <p:nvPr/>
        </p:nvSpPr>
        <p:spPr>
          <a:xfrm>
            <a:off x="217719" y="4775591"/>
            <a:ext cx="37928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Coarse woody debris</a:t>
            </a:r>
            <a:r>
              <a:rPr lang="en-US" sz="1000" dirty="0"/>
              <a:t> (decay class: 1-5, diameter: cm)</a:t>
            </a:r>
            <a:endParaRPr lang="en-US" sz="13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7DEFA-82CB-6253-8625-FFAD0CF94CDC}"/>
              </a:ext>
            </a:extLst>
          </p:cNvPr>
          <p:cNvSpPr txBox="1"/>
          <p:nvPr/>
        </p:nvSpPr>
        <p:spPr>
          <a:xfrm>
            <a:off x="239483" y="6281447"/>
            <a:ext cx="16196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45995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BC181C-5A4C-6E22-5D3E-80B9ACB7A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89262"/>
              </p:ext>
            </p:extLst>
          </p:nvPr>
        </p:nvGraphicFramePr>
        <p:xfrm>
          <a:off x="239484" y="672606"/>
          <a:ext cx="3791142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937598">
                  <a:extLst>
                    <a:ext uri="{9D8B030D-6E8A-4147-A177-3AD203B41FA5}">
                      <a16:colId xmlns:a16="http://schemas.microsoft.com/office/drawing/2014/main" val="732860879"/>
                    </a:ext>
                  </a:extLst>
                </a:gridCol>
                <a:gridCol w="937598">
                  <a:extLst>
                    <a:ext uri="{9D8B030D-6E8A-4147-A177-3AD203B41FA5}">
                      <a16:colId xmlns:a16="http://schemas.microsoft.com/office/drawing/2014/main" val="2678670684"/>
                    </a:ext>
                  </a:extLst>
                </a:gridCol>
                <a:gridCol w="937598">
                  <a:extLst>
                    <a:ext uri="{9D8B030D-6E8A-4147-A177-3AD203B41FA5}">
                      <a16:colId xmlns:a16="http://schemas.microsoft.com/office/drawing/2014/main" val="3487758306"/>
                    </a:ext>
                  </a:extLst>
                </a:gridCol>
                <a:gridCol w="978348">
                  <a:extLst>
                    <a:ext uri="{9D8B030D-6E8A-4147-A177-3AD203B41FA5}">
                      <a16:colId xmlns:a16="http://schemas.microsoft.com/office/drawing/2014/main" val="235606515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094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317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5FEA09-2013-6580-27E8-78B1F8647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44561"/>
              </p:ext>
            </p:extLst>
          </p:nvPr>
        </p:nvGraphicFramePr>
        <p:xfrm>
          <a:off x="4145280" y="620398"/>
          <a:ext cx="3407670" cy="533718"/>
        </p:xfrm>
        <a:graphic>
          <a:graphicData uri="http://schemas.openxmlformats.org/drawingml/2006/table">
            <a:tbl>
              <a:tblPr firstRow="1" firstCol="1" bandRow="1"/>
              <a:tblGrid>
                <a:gridCol w="579885">
                  <a:extLst>
                    <a:ext uri="{9D8B030D-6E8A-4147-A177-3AD203B41FA5}">
                      <a16:colId xmlns:a16="http://schemas.microsoft.com/office/drawing/2014/main" val="2270211508"/>
                    </a:ext>
                  </a:extLst>
                </a:gridCol>
                <a:gridCol w="565557">
                  <a:extLst>
                    <a:ext uri="{9D8B030D-6E8A-4147-A177-3AD203B41FA5}">
                      <a16:colId xmlns:a16="http://schemas.microsoft.com/office/drawing/2014/main" val="1456424871"/>
                    </a:ext>
                  </a:extLst>
                </a:gridCol>
                <a:gridCol w="565557">
                  <a:extLst>
                    <a:ext uri="{9D8B030D-6E8A-4147-A177-3AD203B41FA5}">
                      <a16:colId xmlns:a16="http://schemas.microsoft.com/office/drawing/2014/main" val="1627821121"/>
                    </a:ext>
                  </a:extLst>
                </a:gridCol>
                <a:gridCol w="565557">
                  <a:extLst>
                    <a:ext uri="{9D8B030D-6E8A-4147-A177-3AD203B41FA5}">
                      <a16:colId xmlns:a16="http://schemas.microsoft.com/office/drawing/2014/main" val="633689908"/>
                    </a:ext>
                  </a:extLst>
                </a:gridCol>
                <a:gridCol w="565557">
                  <a:extLst>
                    <a:ext uri="{9D8B030D-6E8A-4147-A177-3AD203B41FA5}">
                      <a16:colId xmlns:a16="http://schemas.microsoft.com/office/drawing/2014/main" val="4056495992"/>
                    </a:ext>
                  </a:extLst>
                </a:gridCol>
                <a:gridCol w="565557">
                  <a:extLst>
                    <a:ext uri="{9D8B030D-6E8A-4147-A177-3AD203B41FA5}">
                      <a16:colId xmlns:a16="http://schemas.microsoft.com/office/drawing/2014/main" val="1391097293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Lengths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of trans.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06566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24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0AD4BB-BF63-7084-A854-8C5C210E9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1368"/>
              </p:ext>
            </p:extLst>
          </p:nvPr>
        </p:nvGraphicFramePr>
        <p:xfrm>
          <a:off x="237743" y="1507849"/>
          <a:ext cx="7334055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745861">
                  <a:extLst>
                    <a:ext uri="{9D8B030D-6E8A-4147-A177-3AD203B41FA5}">
                      <a16:colId xmlns:a16="http://schemas.microsoft.com/office/drawing/2014/main" val="2673302032"/>
                    </a:ext>
                  </a:extLst>
                </a:gridCol>
                <a:gridCol w="541428">
                  <a:extLst>
                    <a:ext uri="{9D8B030D-6E8A-4147-A177-3AD203B41FA5}">
                      <a16:colId xmlns:a16="http://schemas.microsoft.com/office/drawing/2014/main" val="2073211969"/>
                    </a:ext>
                  </a:extLst>
                </a:gridCol>
                <a:gridCol w="541428">
                  <a:extLst>
                    <a:ext uri="{9D8B030D-6E8A-4147-A177-3AD203B41FA5}">
                      <a16:colId xmlns:a16="http://schemas.microsoft.com/office/drawing/2014/main" val="623232188"/>
                    </a:ext>
                  </a:extLst>
                </a:gridCol>
                <a:gridCol w="541428">
                  <a:extLst>
                    <a:ext uri="{9D8B030D-6E8A-4147-A177-3AD203B41FA5}">
                      <a16:colId xmlns:a16="http://schemas.microsoft.com/office/drawing/2014/main" val="2551418309"/>
                    </a:ext>
                  </a:extLst>
                </a:gridCol>
                <a:gridCol w="541428">
                  <a:extLst>
                    <a:ext uri="{9D8B030D-6E8A-4147-A177-3AD203B41FA5}">
                      <a16:colId xmlns:a16="http://schemas.microsoft.com/office/drawing/2014/main" val="2699023048"/>
                    </a:ext>
                  </a:extLst>
                </a:gridCol>
                <a:gridCol w="541428">
                  <a:extLst>
                    <a:ext uri="{9D8B030D-6E8A-4147-A177-3AD203B41FA5}">
                      <a16:colId xmlns:a16="http://schemas.microsoft.com/office/drawing/2014/main" val="2405620478"/>
                    </a:ext>
                  </a:extLst>
                </a:gridCol>
                <a:gridCol w="747453">
                  <a:extLst>
                    <a:ext uri="{9D8B030D-6E8A-4147-A177-3AD203B41FA5}">
                      <a16:colId xmlns:a16="http://schemas.microsoft.com/office/drawing/2014/main" val="2978650280"/>
                    </a:ext>
                  </a:extLst>
                </a:gridCol>
                <a:gridCol w="665487">
                  <a:extLst>
                    <a:ext uri="{9D8B030D-6E8A-4147-A177-3AD203B41FA5}">
                      <a16:colId xmlns:a16="http://schemas.microsoft.com/office/drawing/2014/main" val="976637640"/>
                    </a:ext>
                  </a:extLst>
                </a:gridCol>
                <a:gridCol w="560590">
                  <a:extLst>
                    <a:ext uri="{9D8B030D-6E8A-4147-A177-3AD203B41FA5}">
                      <a16:colId xmlns:a16="http://schemas.microsoft.com/office/drawing/2014/main" val="1639601269"/>
                    </a:ext>
                  </a:extLst>
                </a:gridCol>
                <a:gridCol w="673467">
                  <a:extLst>
                    <a:ext uri="{9D8B030D-6E8A-4147-A177-3AD203B41FA5}">
                      <a16:colId xmlns:a16="http://schemas.microsoft.com/office/drawing/2014/main" val="4090549579"/>
                    </a:ext>
                  </a:extLst>
                </a:gridCol>
                <a:gridCol w="673467">
                  <a:extLst>
                    <a:ext uri="{9D8B030D-6E8A-4147-A177-3AD203B41FA5}">
                      <a16:colId xmlns:a16="http://schemas.microsoft.com/office/drawing/2014/main" val="2315852273"/>
                    </a:ext>
                  </a:extLst>
                </a:gridCol>
                <a:gridCol w="560590">
                  <a:extLst>
                    <a:ext uri="{9D8B030D-6E8A-4147-A177-3AD203B41FA5}">
                      <a16:colId xmlns:a16="http://schemas.microsoft.com/office/drawing/2014/main" val="34975122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5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98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 #/azi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Duff/litter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Litter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Duff/litter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Litter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642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365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064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948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50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682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909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851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9069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226C7F-1BD7-236F-1944-775E5E402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79364"/>
              </p:ext>
            </p:extLst>
          </p:nvPr>
        </p:nvGraphicFramePr>
        <p:xfrm>
          <a:off x="259503" y="5968861"/>
          <a:ext cx="7293440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534853">
                  <a:extLst>
                    <a:ext uri="{9D8B030D-6E8A-4147-A177-3AD203B41FA5}">
                      <a16:colId xmlns:a16="http://schemas.microsoft.com/office/drawing/2014/main" val="3038905034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3383533024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1433295923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280136615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2651511479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444508995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2683717918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3067120731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1832958343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3570787918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3627680562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718036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179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28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786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346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5253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76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351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1808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5970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46D033-315B-E57D-DEA0-C2A7EE55D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58206"/>
              </p:ext>
            </p:extLst>
          </p:nvPr>
        </p:nvGraphicFramePr>
        <p:xfrm>
          <a:off x="237744" y="3663557"/>
          <a:ext cx="7334058" cy="1964817"/>
        </p:xfrm>
        <a:graphic>
          <a:graphicData uri="http://schemas.openxmlformats.org/drawingml/2006/table">
            <a:tbl>
              <a:tblPr firstRow="1" firstCol="1" bandRow="1"/>
              <a:tblGrid>
                <a:gridCol w="423670">
                  <a:extLst>
                    <a:ext uri="{9D8B030D-6E8A-4147-A177-3AD203B41FA5}">
                      <a16:colId xmlns:a16="http://schemas.microsoft.com/office/drawing/2014/main" val="3219401907"/>
                    </a:ext>
                  </a:extLst>
                </a:gridCol>
                <a:gridCol w="418148">
                  <a:extLst>
                    <a:ext uri="{9D8B030D-6E8A-4147-A177-3AD203B41FA5}">
                      <a16:colId xmlns:a16="http://schemas.microsoft.com/office/drawing/2014/main" val="420814416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44683143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58638201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61031979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25075153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47648559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93702099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4001955969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20916529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921805659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76152566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9929115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04408307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10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Trans#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crew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woody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woody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w.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h.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woody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woody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w.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h.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10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740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336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604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435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235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67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57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4531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729D9B-1110-52C2-3D2B-BB8B3FEBDBE4}"/>
              </a:ext>
            </a:extLst>
          </p:cNvPr>
          <p:cNvSpPr txBox="1"/>
          <p:nvPr/>
        </p:nvSpPr>
        <p:spPr>
          <a:xfrm>
            <a:off x="239482" y="1197585"/>
            <a:ext cx="7124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Fine woody debris</a:t>
            </a:r>
            <a:r>
              <a:rPr lang="en-US" sz="1300" dirty="0"/>
              <a:t> </a:t>
            </a:r>
            <a:r>
              <a:rPr lang="en-US" sz="1000" dirty="0"/>
              <a:t>(duff/litter depth: cm, slope: percent, Fuel Bed Depth: cm)</a:t>
            </a:r>
            <a:endParaRPr lang="en-US" sz="13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6D1A8-B166-A716-BBE8-294521EC2D43}"/>
              </a:ext>
            </a:extLst>
          </p:cNvPr>
          <p:cNvSpPr txBox="1"/>
          <p:nvPr/>
        </p:nvSpPr>
        <p:spPr>
          <a:xfrm>
            <a:off x="259508" y="3378284"/>
            <a:ext cx="38204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Vegetation</a:t>
            </a:r>
            <a:r>
              <a:rPr lang="en-US" sz="1000" dirty="0"/>
              <a:t> (percent cover, avg height: m)</a:t>
            </a:r>
            <a:endParaRPr lang="en-US" sz="13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36041-8E10-45A9-5F7C-6ADBCE4A15F5}"/>
              </a:ext>
            </a:extLst>
          </p:cNvPr>
          <p:cNvSpPr txBox="1"/>
          <p:nvPr/>
        </p:nvSpPr>
        <p:spPr>
          <a:xfrm>
            <a:off x="237744" y="5659063"/>
            <a:ext cx="37928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Coarse woody debris</a:t>
            </a:r>
            <a:r>
              <a:rPr lang="en-US" sz="1000" dirty="0"/>
              <a:t> (decay class: 1-5, diameter: cm)</a:t>
            </a:r>
            <a:endParaRPr lang="en-US" sz="13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7DEFA-82CB-6253-8625-FFAD0CF94CDC}"/>
              </a:ext>
            </a:extLst>
          </p:cNvPr>
          <p:cNvSpPr txBox="1"/>
          <p:nvPr/>
        </p:nvSpPr>
        <p:spPr>
          <a:xfrm>
            <a:off x="259508" y="7685675"/>
            <a:ext cx="16196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05981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1184</TotalTime>
  <Words>640</Words>
  <Application>Microsoft Office PowerPoint</Application>
  <PresentationFormat>Custom</PresentationFormat>
  <Paragraphs>445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Judson Fisher</dc:creator>
  <cp:lastModifiedBy>Judson Fisher</cp:lastModifiedBy>
  <cp:revision>16</cp:revision>
  <cp:lastPrinted>2022-07-01T23:49:23Z</cp:lastPrinted>
  <dcterms:created xsi:type="dcterms:W3CDTF">2022-07-01T23:13:40Z</dcterms:created>
  <dcterms:modified xsi:type="dcterms:W3CDTF">2022-12-21T16:11:07Z</dcterms:modified>
</cp:coreProperties>
</file>