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1BBB-2A97-444D-9787-512988F563C1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556B-2C89-4A14-A21A-4DEFF97F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" y="2628966"/>
            <a:ext cx="5781675" cy="4124325"/>
          </a:xfrm>
          <a:prstGeom prst="rect">
            <a:avLst/>
          </a:prstGeom>
        </p:spPr>
      </p:pic>
      <p:pic>
        <p:nvPicPr>
          <p:cNvPr id="5" name="Picture 2" descr="https://managementmania.com/uploads/article_image/image/970/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5" y="147175"/>
            <a:ext cx="4028109" cy="237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5/51/Overview_of_a_three-tier_application_vectorVersion.svg/2000px-Overview_of_a_three-tier_application_vectorVersi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073" y="1175913"/>
            <a:ext cx="6172927" cy="551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8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7" y="0"/>
            <a:ext cx="4600374" cy="6775219"/>
          </a:xfrm>
          <a:prstGeom prst="rect">
            <a:avLst/>
          </a:prstGeom>
        </p:spPr>
      </p:pic>
      <p:pic>
        <p:nvPicPr>
          <p:cNvPr id="1028" name="Picture 4" descr="https://veritypayne.files.wordpress.com/2010/07/ntier_overview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49" y="103515"/>
            <a:ext cx="5164162" cy="328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oracle.com/cd/E14899_01/doc.9102/e14762/img/ar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59" y="3387609"/>
            <a:ext cx="6477045" cy="330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1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Caterpillar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Fisher Yu</dc:creator>
  <cp:lastModifiedBy>Fisher Yu</cp:lastModifiedBy>
  <cp:revision>3</cp:revision>
  <dcterms:created xsi:type="dcterms:W3CDTF">2016-04-28T06:56:05Z</dcterms:created>
  <dcterms:modified xsi:type="dcterms:W3CDTF">2016-04-28T07:13:04Z</dcterms:modified>
</cp:coreProperties>
</file>