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p:cViewPr varScale="1">
        <p:scale>
          <a:sx n="84" d="100"/>
          <a:sy n="84" d="100"/>
        </p:scale>
        <p:origin x="114" y="59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2/6/2021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2/6/2021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2/6/2021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2/6/2021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2/6/2021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2/6/2021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2/6/2021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2/6/2021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TotalTime>
  <Words>132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Title Layout</vt:lpstr>
      <vt:lpstr>Title and Content Layout with List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Jenny Kaylor</dc:creator>
  <cp:lastModifiedBy>Jenny Kaylor</cp:lastModifiedBy>
  <cp:revision>1</cp:revision>
  <dcterms:created xsi:type="dcterms:W3CDTF">2021-02-06T17:19:20Z</dcterms:created>
  <dcterms:modified xsi:type="dcterms:W3CDTF">2021-02-06T17:25:57Z</dcterms:modified>
</cp:coreProperties>
</file>