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EF43-605B-5E42-B96A-7001EB1DA60E}" type="datetimeFigureOut">
              <a:rPr kumimoji="1" lang="zh-CN" altLang="en-US" smtClean="0"/>
              <a:t>15-9-28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B283-8241-D940-ADC5-12ABAE475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401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EF43-605B-5E42-B96A-7001EB1DA60E}" type="datetimeFigureOut">
              <a:rPr kumimoji="1" lang="zh-CN" altLang="en-US" smtClean="0"/>
              <a:t>15-9-28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B283-8241-D940-ADC5-12ABAE475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719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EF43-605B-5E42-B96A-7001EB1DA60E}" type="datetimeFigureOut">
              <a:rPr kumimoji="1" lang="zh-CN" altLang="en-US" smtClean="0"/>
              <a:t>15-9-28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B283-8241-D940-ADC5-12ABAE475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814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EF43-605B-5E42-B96A-7001EB1DA60E}" type="datetimeFigureOut">
              <a:rPr kumimoji="1" lang="zh-CN" altLang="en-US" smtClean="0"/>
              <a:t>15-9-28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B283-8241-D940-ADC5-12ABAE475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149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EF43-605B-5E42-B96A-7001EB1DA60E}" type="datetimeFigureOut">
              <a:rPr kumimoji="1" lang="zh-CN" altLang="en-US" smtClean="0"/>
              <a:t>15-9-28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B283-8241-D940-ADC5-12ABAE475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934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EF43-605B-5E42-B96A-7001EB1DA60E}" type="datetimeFigureOut">
              <a:rPr kumimoji="1" lang="zh-CN" altLang="en-US" smtClean="0"/>
              <a:t>15-9-28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B283-8241-D940-ADC5-12ABAE475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255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EF43-605B-5E42-B96A-7001EB1DA60E}" type="datetimeFigureOut">
              <a:rPr kumimoji="1" lang="zh-CN" altLang="en-US" smtClean="0"/>
              <a:t>15-9-28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B283-8241-D940-ADC5-12ABAE475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211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EF43-605B-5E42-B96A-7001EB1DA60E}" type="datetimeFigureOut">
              <a:rPr kumimoji="1" lang="zh-CN" altLang="en-US" smtClean="0"/>
              <a:t>15-9-28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B283-8241-D940-ADC5-12ABAE475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213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EF43-605B-5E42-B96A-7001EB1DA60E}" type="datetimeFigureOut">
              <a:rPr kumimoji="1" lang="zh-CN" altLang="en-US" smtClean="0"/>
              <a:t>15-9-28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B283-8241-D940-ADC5-12ABAE475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437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EF43-605B-5E42-B96A-7001EB1DA60E}" type="datetimeFigureOut">
              <a:rPr kumimoji="1" lang="zh-CN" altLang="en-US" smtClean="0"/>
              <a:t>15-9-28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B283-8241-D940-ADC5-12ABAE475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33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EF43-605B-5E42-B96A-7001EB1DA60E}" type="datetimeFigureOut">
              <a:rPr kumimoji="1" lang="zh-CN" altLang="en-US" smtClean="0"/>
              <a:t>15-9-28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B283-8241-D940-ADC5-12ABAE475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23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1EF43-605B-5E42-B96A-7001EB1DA60E}" type="datetimeFigureOut">
              <a:rPr kumimoji="1" lang="zh-CN" altLang="en-US" smtClean="0"/>
              <a:t>15-9-28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4B283-8241-D940-ADC5-12ABAE475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295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584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13246" r="-132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3973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15551" r="-155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1347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12530" r="-125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593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19065" r="-190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7645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11322" r="-113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1308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41569" b="-415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61774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13174" r="-131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6029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14502" r="-145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30528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全屏显示(4:3)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UCSB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hilton</dc:creator>
  <cp:lastModifiedBy>hilton</cp:lastModifiedBy>
  <cp:revision>1</cp:revision>
  <dcterms:created xsi:type="dcterms:W3CDTF">2015-09-28T07:44:35Z</dcterms:created>
  <dcterms:modified xsi:type="dcterms:W3CDTF">2015-09-28T07:50:15Z</dcterms:modified>
</cp:coreProperties>
</file>