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1E00BE-EB8F-4A99-9245-B842619D9E3C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780" y="758952"/>
            <a:ext cx="10058400" cy="3566160"/>
          </a:xfrm>
        </p:spPr>
        <p:txBody>
          <a:bodyPr/>
          <a:lstStyle/>
          <a:p>
            <a:r>
              <a:rPr lang="en-US" dirty="0"/>
              <a:t>Team 234 Sprint 1</a:t>
            </a:r>
            <a:br>
              <a:rPr lang="en-US" dirty="0"/>
            </a:br>
            <a:r>
              <a:rPr lang="en-US" dirty="0" err="1"/>
              <a:t>CaPS</a:t>
            </a:r>
            <a:r>
              <a:rPr lang="en-US" dirty="0"/>
              <a:t>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751" y="4455620"/>
            <a:ext cx="10058400" cy="1678479"/>
          </a:xfrm>
        </p:spPr>
        <p:txBody>
          <a:bodyPr>
            <a:normAutofit/>
          </a:bodyPr>
          <a:lstStyle/>
          <a:p>
            <a:r>
              <a:rPr lang="en-US" b="1" dirty="0"/>
              <a:t>Gal fisher</a:t>
            </a:r>
            <a:r>
              <a:rPr lang="en-US" dirty="0"/>
              <a:t> </a:t>
            </a:r>
            <a:r>
              <a:rPr lang="en-US" i="1" dirty="0"/>
              <a:t>(Scrum master)</a:t>
            </a:r>
            <a:r>
              <a:rPr lang="en-US" dirty="0"/>
              <a:t> [GFISHER]</a:t>
            </a:r>
          </a:p>
          <a:p>
            <a:r>
              <a:rPr lang="en-US" b="1" dirty="0"/>
              <a:t>Laura Miller</a:t>
            </a:r>
            <a:r>
              <a:rPr lang="en-US" dirty="0"/>
              <a:t> [</a:t>
            </a:r>
            <a:r>
              <a:rPr lang="en-US" dirty="0" err="1"/>
              <a:t>lauramil</a:t>
            </a:r>
            <a:r>
              <a:rPr lang="en-US" dirty="0"/>
              <a:t>]</a:t>
            </a:r>
          </a:p>
          <a:p>
            <a:r>
              <a:rPr lang="es-ES" b="1" dirty="0" err="1"/>
              <a:t>Ruben</a:t>
            </a:r>
            <a:r>
              <a:rPr lang="es-ES" b="1" dirty="0"/>
              <a:t> Aurelio Puebla </a:t>
            </a:r>
            <a:r>
              <a:rPr lang="es-ES" b="1" dirty="0" err="1"/>
              <a:t>Gutierrez</a:t>
            </a:r>
            <a:r>
              <a:rPr lang="es-ES" dirty="0"/>
              <a:t> [</a:t>
            </a:r>
            <a:r>
              <a:rPr lang="es-ES" dirty="0" err="1"/>
              <a:t>rpueblag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87" y="5537199"/>
            <a:ext cx="632711" cy="774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38" y="4444156"/>
            <a:ext cx="676362" cy="681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551" y="4890322"/>
            <a:ext cx="522258" cy="5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&amp;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app that will lower the “activation energy” for students to get psychological help from a counselor at CAPS and aid in a more comprehensive treatment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ile_00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8" b="26175"/>
          <a:stretch/>
        </p:blipFill>
        <p:spPr bwMode="auto">
          <a:xfrm>
            <a:off x="6769101" y="2461259"/>
            <a:ext cx="5295900" cy="422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676901" y="2639059"/>
            <a:ext cx="3911599" cy="3025141"/>
            <a:chOff x="5676901" y="2639059"/>
            <a:chExt cx="3911599" cy="3025141"/>
          </a:xfrm>
        </p:grpSpPr>
        <p:sp>
          <p:nvSpPr>
            <p:cNvPr id="5" name="Rectangle 4"/>
            <p:cNvSpPr/>
            <p:nvPr/>
          </p:nvSpPr>
          <p:spPr>
            <a:xfrm>
              <a:off x="6858001" y="2639059"/>
              <a:ext cx="2730499" cy="302514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676901" y="3919643"/>
              <a:ext cx="10922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0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Backlog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662644"/>
              </p:ext>
            </p:extLst>
          </p:nvPr>
        </p:nvGraphicFramePr>
        <p:xfrm>
          <a:off x="1096961" y="1846263"/>
          <a:ext cx="92281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035">
                  <a:extLst>
                    <a:ext uri="{9D8B030D-6E8A-4147-A177-3AD203B41FA5}">
                      <a16:colId xmlns:a16="http://schemas.microsoft.com/office/drawing/2014/main" val="493970350"/>
                    </a:ext>
                  </a:extLst>
                </a:gridCol>
                <a:gridCol w="4317604">
                  <a:extLst>
                    <a:ext uri="{9D8B030D-6E8A-4147-A177-3AD203B41FA5}">
                      <a16:colId xmlns:a16="http://schemas.microsoft.com/office/drawing/2014/main" val="405207836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697472324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3371523961"/>
                    </a:ext>
                  </a:extLst>
                </a:gridCol>
              </a:tblGrid>
              <a:tr h="36261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38467"/>
                  </a:ext>
                </a:extLst>
              </a:tr>
              <a:tr h="362611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Front-End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Django</a:t>
                      </a:r>
                      <a:r>
                        <a:rPr lang="en-US" baseline="0" dirty="0"/>
                        <a:t> Templates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2312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dirty="0"/>
                        <a:t> + Test</a:t>
                      </a:r>
                      <a:r>
                        <a:rPr lang="en-US" baseline="0" dirty="0"/>
                        <a:t> framework static pages &amp; style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50475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Chat</a:t>
                      </a:r>
                      <a:r>
                        <a:rPr lang="en-US" baseline="0" dirty="0"/>
                        <a:t> JavaScript functionality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47341"/>
                  </a:ext>
                </a:extLst>
              </a:tr>
              <a:tr h="362611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Back-End -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CaPS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dirty="0"/>
                        <a:t> Models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84544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baseline="0" dirty="0"/>
                        <a:t> Forms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65706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dirty="0"/>
                        <a:t> Views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59295"/>
                  </a:ext>
                </a:extLst>
              </a:tr>
              <a:tr h="362611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Back-End – 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Chat Models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Aurelio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37761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Chat\CaPS </a:t>
                      </a:r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83596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 Site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26688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Chat</a:t>
                      </a:r>
                      <a:r>
                        <a:rPr lang="en-US" baseline="0" dirty="0"/>
                        <a:t> JavaScript functionality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242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Everyone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211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363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new technology for us (sockets)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a new style library we haven’t used before (Materialize)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Three people working on a large scale project (</a:t>
            </a:r>
            <a:r>
              <a:rPr lang="en-US" dirty="0" err="1"/>
              <a:t>Git</a:t>
            </a:r>
            <a:r>
              <a:rPr lang="en-US" dirty="0"/>
              <a:t> conflicts and merges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Design – Wireframes vs.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97" y="2108200"/>
            <a:ext cx="4996957" cy="389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2108200"/>
            <a:ext cx="5287959" cy="412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0" y="1958156"/>
            <a:ext cx="5705525" cy="44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2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Task framework</a:t>
            </a:r>
          </a:p>
          <a:p>
            <a:r>
              <a:rPr lang="en-US" dirty="0"/>
              <a:t>- Scheduling API</a:t>
            </a:r>
          </a:p>
          <a:p>
            <a:r>
              <a:rPr lang="en-US" dirty="0"/>
              <a:t>- Statistics</a:t>
            </a:r>
          </a:p>
        </p:txBody>
      </p:sp>
    </p:spTree>
    <p:extLst>
      <p:ext uri="{BB962C8B-B14F-4D97-AF65-F5344CB8AC3E}">
        <p14:creationId xmlns:p14="http://schemas.microsoft.com/office/powerpoint/2010/main" val="18980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Thanks for listening!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9" y="792340"/>
            <a:ext cx="5881859" cy="32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70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292</TotalTime>
  <Words>183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Team 234 Sprint 1 CaPS WebApp</vt:lpstr>
      <vt:lpstr>Idea &amp; Specification</vt:lpstr>
      <vt:lpstr>Sprint 1 Backlog</vt:lpstr>
      <vt:lpstr>Retrospective</vt:lpstr>
      <vt:lpstr>Design – Wireframes vs. implementation</vt:lpstr>
      <vt:lpstr>Sprint 2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234 Sprint 1 CaPS WebApp</dc:title>
  <dc:creator>Gal</dc:creator>
  <cp:lastModifiedBy>Gal</cp:lastModifiedBy>
  <cp:revision>21</cp:revision>
  <dcterms:created xsi:type="dcterms:W3CDTF">2016-11-06T22:23:40Z</dcterms:created>
  <dcterms:modified xsi:type="dcterms:W3CDTF">2016-11-07T17:08:52Z</dcterms:modified>
</cp:coreProperties>
</file>