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00BE-EB8F-4A99-9245-B842619D9E3C}" type="datetimeFigureOut">
              <a:rPr lang="en-US" smtClean="0"/>
              <a:t>20-Nov-16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E039-7165-4E5E-A641-9E163E4434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49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00BE-EB8F-4A99-9245-B842619D9E3C}" type="datetimeFigureOut">
              <a:rPr lang="en-US" smtClean="0"/>
              <a:t>20-Nov-16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E039-7165-4E5E-A641-9E163E443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6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00BE-EB8F-4A99-9245-B842619D9E3C}" type="datetimeFigureOut">
              <a:rPr lang="en-US" smtClean="0"/>
              <a:t>20-Nov-16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E039-7165-4E5E-A641-9E163E443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2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00BE-EB8F-4A99-9245-B842619D9E3C}" type="datetimeFigureOut">
              <a:rPr lang="en-US" smtClean="0"/>
              <a:t>20-Nov-16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E039-7165-4E5E-A641-9E163E443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1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00BE-EB8F-4A99-9245-B842619D9E3C}" type="datetimeFigureOut">
              <a:rPr lang="en-US" smtClean="0"/>
              <a:t>20-Nov-16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E039-7165-4E5E-A641-9E163E4434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2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00BE-EB8F-4A99-9245-B842619D9E3C}" type="datetimeFigureOut">
              <a:rPr lang="en-US" smtClean="0"/>
              <a:t>20-Nov-16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E039-7165-4E5E-A641-9E163E443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5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00BE-EB8F-4A99-9245-B842619D9E3C}" type="datetimeFigureOut">
              <a:rPr lang="en-US" smtClean="0"/>
              <a:t>20-Nov-16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E039-7165-4E5E-A641-9E163E443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9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00BE-EB8F-4A99-9245-B842619D9E3C}" type="datetimeFigureOut">
              <a:rPr lang="en-US" smtClean="0"/>
              <a:t>20-Nov-16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E039-7165-4E5E-A641-9E163E443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5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00BE-EB8F-4A99-9245-B842619D9E3C}" type="datetimeFigureOut">
              <a:rPr lang="en-US" smtClean="0"/>
              <a:t>20-Nov-16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E039-7165-4E5E-A641-9E163E443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6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1E00BE-EB8F-4A99-9245-B842619D9E3C}" type="datetimeFigureOut">
              <a:rPr lang="en-US" smtClean="0"/>
              <a:t>20-Nov-16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EFE039-7165-4E5E-A641-9E163E443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7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00BE-EB8F-4A99-9245-B842619D9E3C}" type="datetimeFigureOut">
              <a:rPr lang="en-US" smtClean="0"/>
              <a:t>20-Nov-16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E039-7165-4E5E-A641-9E163E443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1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1E00BE-EB8F-4A99-9245-B842619D9E3C}" type="datetimeFigureOut">
              <a:rPr lang="en-US" smtClean="0"/>
              <a:t>20-Nov-16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EFE039-7165-4E5E-A641-9E163E4434D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39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780" y="758952"/>
            <a:ext cx="10058400" cy="3566160"/>
          </a:xfrm>
        </p:spPr>
        <p:txBody>
          <a:bodyPr/>
          <a:lstStyle/>
          <a:p>
            <a:r>
              <a:rPr lang="en-US" dirty="0"/>
              <a:t>Team 234 Sprint 2</a:t>
            </a:r>
            <a:br>
              <a:rPr lang="en-US" dirty="0"/>
            </a:br>
            <a:r>
              <a:rPr lang="en-US" dirty="0" err="1"/>
              <a:t>CaPS</a:t>
            </a:r>
            <a:r>
              <a:rPr lang="en-US" dirty="0"/>
              <a:t> </a:t>
            </a:r>
            <a:r>
              <a:rPr lang="en-US" dirty="0" err="1"/>
              <a:t>WebApp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8751" y="4455620"/>
            <a:ext cx="10058400" cy="1678479"/>
          </a:xfrm>
        </p:spPr>
        <p:txBody>
          <a:bodyPr>
            <a:normAutofit/>
          </a:bodyPr>
          <a:lstStyle/>
          <a:p>
            <a:r>
              <a:rPr lang="en-US" b="1" dirty="0"/>
              <a:t>Gal fisher</a:t>
            </a:r>
            <a:r>
              <a:rPr lang="en-US" dirty="0"/>
              <a:t> [GFISHER]</a:t>
            </a:r>
          </a:p>
          <a:p>
            <a:r>
              <a:rPr lang="en-US" b="1" dirty="0"/>
              <a:t>Laura Miller</a:t>
            </a:r>
            <a:r>
              <a:rPr lang="en-US" dirty="0"/>
              <a:t> [</a:t>
            </a:r>
            <a:r>
              <a:rPr lang="en-US" dirty="0" err="1"/>
              <a:t>lauramil</a:t>
            </a:r>
            <a:r>
              <a:rPr lang="en-US" dirty="0"/>
              <a:t>]</a:t>
            </a:r>
          </a:p>
          <a:p>
            <a:r>
              <a:rPr lang="es-ES" b="1" dirty="0" err="1"/>
              <a:t>Ruben</a:t>
            </a:r>
            <a:r>
              <a:rPr lang="es-ES" b="1" dirty="0"/>
              <a:t> Aurelio Puebla </a:t>
            </a:r>
            <a:r>
              <a:rPr lang="es-ES" b="1" dirty="0" err="1"/>
              <a:t>Gutierrez</a:t>
            </a:r>
            <a:r>
              <a:rPr lang="es-ES" b="1" dirty="0"/>
              <a:t> (Sprint master)</a:t>
            </a:r>
            <a:r>
              <a:rPr lang="es-ES" dirty="0"/>
              <a:t> [</a:t>
            </a:r>
            <a:r>
              <a:rPr lang="es-ES" dirty="0" err="1"/>
              <a:t>rpueblag</a:t>
            </a:r>
            <a:r>
              <a:rPr lang="es-ES" dirty="0"/>
              <a:t>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795" y="5294859"/>
            <a:ext cx="632711" cy="774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189" y="4218509"/>
            <a:ext cx="676362" cy="6815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624" y="5034087"/>
            <a:ext cx="522258" cy="52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8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&amp;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web app that will lower the “activation energy” for students to get psychological help. Extend </a:t>
            </a:r>
            <a:r>
              <a:rPr lang="en-US" dirty="0" err="1"/>
              <a:t>CaPS</a:t>
            </a:r>
            <a:r>
              <a:rPr lang="en-US" dirty="0"/>
              <a:t> capabilities through a comprehensive site to receive different kinds of services and treatments. Build an online framework for diagnosis and therapy.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8622" y="4054548"/>
            <a:ext cx="158865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CaPS</a:t>
            </a:r>
            <a:endParaRPr lang="en-US" dirty="0"/>
          </a:p>
          <a:p>
            <a:r>
              <a:rPr lang="en-US" dirty="0"/>
              <a:t>Main Site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10264" y="2805391"/>
            <a:ext cx="158865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Emergency Chat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10263" y="3623009"/>
            <a:ext cx="158865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Receptionist Chat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10263" y="4377714"/>
            <a:ext cx="158865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Counselor Chat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85757" y="3383695"/>
            <a:ext cx="15886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Admin Site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10262" y="5180861"/>
            <a:ext cx="158865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Profile Management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85756" y="4201313"/>
            <a:ext cx="15886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Exercises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93347" y="3623009"/>
            <a:ext cx="158865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Tasks Framework</a:t>
            </a:r>
          </a:p>
        </p:txBody>
      </p:sp>
      <p:cxnSp>
        <p:nvCxnSpPr>
          <p:cNvPr id="16" name="Straight Arrow Connector 15"/>
          <p:cNvCxnSpPr>
            <a:stCxn id="4" idx="3"/>
            <a:endCxn id="9" idx="1"/>
          </p:cNvCxnSpPr>
          <p:nvPr/>
        </p:nvCxnSpPr>
        <p:spPr>
          <a:xfrm flipV="1">
            <a:off x="2807277" y="3128557"/>
            <a:ext cx="802987" cy="1249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10" idx="1"/>
          </p:cNvCxnSpPr>
          <p:nvPr/>
        </p:nvCxnSpPr>
        <p:spPr>
          <a:xfrm flipV="1">
            <a:off x="2807277" y="3946175"/>
            <a:ext cx="802986" cy="43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11" idx="1"/>
          </p:cNvCxnSpPr>
          <p:nvPr/>
        </p:nvCxnSpPr>
        <p:spPr>
          <a:xfrm>
            <a:off x="2807277" y="4377714"/>
            <a:ext cx="802986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3" idx="1"/>
          </p:cNvCxnSpPr>
          <p:nvPr/>
        </p:nvCxnSpPr>
        <p:spPr>
          <a:xfrm>
            <a:off x="2807277" y="4377714"/>
            <a:ext cx="802985" cy="112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5" idx="1"/>
          </p:cNvCxnSpPr>
          <p:nvPr/>
        </p:nvCxnSpPr>
        <p:spPr>
          <a:xfrm>
            <a:off x="7269018" y="3546656"/>
            <a:ext cx="924329" cy="399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3"/>
            <a:endCxn id="15" idx="1"/>
          </p:cNvCxnSpPr>
          <p:nvPr/>
        </p:nvCxnSpPr>
        <p:spPr>
          <a:xfrm flipV="1">
            <a:off x="7474411" y="3946175"/>
            <a:ext cx="718936" cy="43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3"/>
            <a:endCxn id="14" idx="1"/>
          </p:cNvCxnSpPr>
          <p:nvPr/>
        </p:nvCxnSpPr>
        <p:spPr>
          <a:xfrm flipV="1">
            <a:off x="5198917" y="4385979"/>
            <a:ext cx="686839" cy="1118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2"/>
            <a:endCxn id="14" idx="0"/>
          </p:cNvCxnSpPr>
          <p:nvPr/>
        </p:nvCxnSpPr>
        <p:spPr>
          <a:xfrm flipH="1">
            <a:off x="6680084" y="3753027"/>
            <a:ext cx="1" cy="44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1"/>
            <a:endCxn id="9" idx="3"/>
          </p:cNvCxnSpPr>
          <p:nvPr/>
        </p:nvCxnSpPr>
        <p:spPr>
          <a:xfrm flipH="1" flipV="1">
            <a:off x="5198919" y="3128557"/>
            <a:ext cx="686838" cy="43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1"/>
            <a:endCxn id="10" idx="3"/>
          </p:cNvCxnSpPr>
          <p:nvPr/>
        </p:nvCxnSpPr>
        <p:spPr>
          <a:xfrm flipH="1">
            <a:off x="5198918" y="3568361"/>
            <a:ext cx="686839" cy="37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1"/>
            <a:endCxn id="11" idx="3"/>
          </p:cNvCxnSpPr>
          <p:nvPr/>
        </p:nvCxnSpPr>
        <p:spPr>
          <a:xfrm flipH="1">
            <a:off x="5198918" y="3568361"/>
            <a:ext cx="686839" cy="113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1"/>
            <a:endCxn id="13" idx="3"/>
          </p:cNvCxnSpPr>
          <p:nvPr/>
        </p:nvCxnSpPr>
        <p:spPr>
          <a:xfrm flipH="1">
            <a:off x="5198917" y="3568361"/>
            <a:ext cx="686840" cy="193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33879" y="5024045"/>
            <a:ext cx="9968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59309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Backlog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819916"/>
              </p:ext>
            </p:extLst>
          </p:nvPr>
        </p:nvGraphicFramePr>
        <p:xfrm>
          <a:off x="1096961" y="1846263"/>
          <a:ext cx="922814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035">
                  <a:extLst>
                    <a:ext uri="{9D8B030D-6E8A-4147-A177-3AD203B41FA5}">
                      <a16:colId xmlns:a16="http://schemas.microsoft.com/office/drawing/2014/main" val="493970350"/>
                    </a:ext>
                  </a:extLst>
                </a:gridCol>
                <a:gridCol w="4317604">
                  <a:extLst>
                    <a:ext uri="{9D8B030D-6E8A-4147-A177-3AD203B41FA5}">
                      <a16:colId xmlns:a16="http://schemas.microsoft.com/office/drawing/2014/main" val="4052078369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1697472324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337152396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838467"/>
                  </a:ext>
                </a:extLst>
              </a:tr>
              <a:tr h="365760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Front-End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Django</a:t>
                      </a:r>
                      <a:r>
                        <a:rPr lang="en-US" baseline="0" dirty="0"/>
                        <a:t> Templates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Laura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023120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CaPS</a:t>
                      </a:r>
                      <a:r>
                        <a:rPr lang="en-US" dirty="0"/>
                        <a:t> </a:t>
                      </a:r>
                      <a:r>
                        <a:rPr lang="en-US" baseline="0" dirty="0"/>
                        <a:t>Static pages &amp; style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650475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Front-End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547341"/>
                  </a:ext>
                </a:extLst>
              </a:tr>
              <a:tr h="365760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Back-End -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baseline="0" dirty="0" err="1"/>
                        <a:t>CaPS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CaPS</a:t>
                      </a:r>
                      <a:r>
                        <a:rPr lang="en-US" dirty="0"/>
                        <a:t> Models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184544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CaPS</a:t>
                      </a:r>
                      <a:r>
                        <a:rPr lang="en-US" baseline="0" dirty="0"/>
                        <a:t> Forms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265706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CaPS</a:t>
                      </a:r>
                      <a:r>
                        <a:rPr lang="en-US" dirty="0"/>
                        <a:t> Views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559295"/>
                  </a:ext>
                </a:extLst>
              </a:tr>
              <a:tr h="365760">
                <a:tc row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Tasks Framework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Models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Aurelio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637761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API</a:t>
                      </a:r>
                      <a:r>
                        <a:rPr lang="en-US" baseline="0" dirty="0"/>
                        <a:t> – Back-End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683596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API – AJAX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326688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Admin Site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2423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 coverage for </a:t>
                      </a:r>
                      <a:r>
                        <a:rPr lang="en-US" dirty="0" err="1"/>
                        <a:t>CaPS</a:t>
                      </a:r>
                      <a:r>
                        <a:rPr lang="en-US" dirty="0"/>
                        <a:t> (Full-Stack)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Everyone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 (110+)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6211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83637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1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Integrating multiple technologies (</a:t>
            </a:r>
            <a:r>
              <a:rPr lang="en-US" dirty="0" err="1"/>
              <a:t>Websockets</a:t>
            </a:r>
            <a:r>
              <a:rPr lang="en-US" dirty="0"/>
              <a:t>, AJAX, Django…)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Designing and implementing an Independent Framework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Testing </a:t>
            </a:r>
            <a:r>
              <a:rPr lang="en-US" dirty="0"/>
              <a:t>the Full Stack (Front-End tests, Chat tests, Back-End tests).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6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Sprint 3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Testing Task Framework</a:t>
            </a:r>
          </a:p>
          <a:p>
            <a:r>
              <a:rPr lang="en-US" dirty="0"/>
              <a:t>- Testing + Improving Usability</a:t>
            </a:r>
          </a:p>
          <a:p>
            <a:r>
              <a:rPr lang="en-US" dirty="0"/>
              <a:t>- Adding Compatibility Measure Quiz</a:t>
            </a:r>
          </a:p>
          <a:p>
            <a:r>
              <a:rPr lang="en-US" dirty="0"/>
              <a:t>- Deploying</a:t>
            </a:r>
          </a:p>
        </p:txBody>
      </p:sp>
    </p:spTree>
    <p:extLst>
      <p:ext uri="{BB962C8B-B14F-4D97-AF65-F5344CB8AC3E}">
        <p14:creationId xmlns:p14="http://schemas.microsoft.com/office/powerpoint/2010/main" val="189802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tx1"/>
                </a:solidFill>
              </a:rPr>
              <a:t>Questions?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Thanks for listening!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399" y="792340"/>
            <a:ext cx="5881859" cy="321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701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346</TotalTime>
  <Words>215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Team 234 Sprint 2 CaPS WebApp</vt:lpstr>
      <vt:lpstr>Idea &amp; Specification</vt:lpstr>
      <vt:lpstr>Sprint 2 Backlog</vt:lpstr>
      <vt:lpstr>Retrospective</vt:lpstr>
      <vt:lpstr>Sprint 3 goals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234 Sprint 1 CaPS WebApp</dc:title>
  <dc:creator>Gal</dc:creator>
  <cp:lastModifiedBy>Aurelio</cp:lastModifiedBy>
  <cp:revision>31</cp:revision>
  <dcterms:created xsi:type="dcterms:W3CDTF">2016-11-06T22:23:40Z</dcterms:created>
  <dcterms:modified xsi:type="dcterms:W3CDTF">2016-11-20T16:19:34Z</dcterms:modified>
</cp:coreProperties>
</file>