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7" r:id="rId2"/>
    <p:sldId id="268" r:id="rId3"/>
    <p:sldId id="271" r:id="rId4"/>
    <p:sldId id="261" r:id="rId5"/>
    <p:sldId id="266" r:id="rId6"/>
    <p:sldId id="265" r:id="rId7"/>
    <p:sldId id="264" r:id="rId8"/>
    <p:sldId id="273" r:id="rId9"/>
    <p:sldId id="274" r:id="rId10"/>
    <p:sldId id="275" r:id="rId11"/>
    <p:sldId id="276" r:id="rId12"/>
    <p:sldId id="278" r:id="rId13"/>
    <p:sldId id="277" r:id="rId14"/>
    <p:sldId id="281" r:id="rId15"/>
    <p:sldId id="279" r:id="rId16"/>
    <p:sldId id="280" r:id="rId17"/>
    <p:sldId id="282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83" r:id="rId26"/>
    <p:sldId id="29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5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2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4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7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783DA-712F-492F-97F7-2286DA2B7FF6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0FC7A-70F8-405A-BA22-33AA5EAB4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315" y="4120958"/>
            <a:ext cx="5931929" cy="2088650"/>
          </a:xfrm>
        </p:spPr>
        <p:txBody>
          <a:bodyPr>
            <a:normAutofit fontScale="92500" lnSpcReduction="20000"/>
          </a:bodyPr>
          <a:lstStyle/>
          <a:p>
            <a:r>
              <a:rPr lang="en-US" sz="3100" b="1" dirty="0" smtClean="0"/>
              <a:t>Senior Projects 2014-2015</a:t>
            </a:r>
          </a:p>
          <a:p>
            <a:r>
              <a:rPr lang="en-US" sz="3100" b="1" dirty="0" smtClean="0"/>
              <a:t>December Progress Report</a:t>
            </a:r>
            <a:endParaRPr lang="en-US" dirty="0"/>
          </a:p>
          <a:p>
            <a:r>
              <a:rPr lang="en-US" dirty="0" smtClean="0"/>
              <a:t>Charlie Babcock</a:t>
            </a:r>
          </a:p>
          <a:p>
            <a:r>
              <a:rPr lang="en-US" dirty="0" smtClean="0"/>
              <a:t>Drew </a:t>
            </a:r>
            <a:r>
              <a:rPr lang="en-US" dirty="0" err="1" smtClean="0"/>
              <a:t>Fead</a:t>
            </a:r>
            <a:endParaRPr lang="en-US" dirty="0" smtClean="0"/>
          </a:p>
          <a:p>
            <a:r>
              <a:rPr lang="en-US" dirty="0" smtClean="0"/>
              <a:t>Fisher Evans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27" y="727149"/>
            <a:ext cx="6004917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Reliability</a:t>
            </a:r>
            <a:r>
              <a:rPr lang="en-US" sz="3200" dirty="0"/>
              <a:t>: 99% Service Uptime</a:t>
            </a:r>
          </a:p>
          <a:p>
            <a:pPr marL="0" indent="0" algn="ctr">
              <a:buNone/>
            </a:pPr>
            <a:r>
              <a:rPr lang="en-US" sz="3200" b="1" dirty="0"/>
              <a:t>Performance</a:t>
            </a:r>
            <a:r>
              <a:rPr lang="en-US" sz="3200" dirty="0"/>
              <a:t>: Load Times &lt; 5 </a:t>
            </a:r>
            <a:r>
              <a:rPr lang="en-US" sz="3200" dirty="0" smtClean="0"/>
              <a:t>Seconds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b="1" dirty="0"/>
              <a:t>Scale</a:t>
            </a:r>
            <a:r>
              <a:rPr lang="en-US" sz="3200" dirty="0"/>
              <a:t>: At least 5,000 Employees per </a:t>
            </a:r>
            <a:r>
              <a:rPr lang="en-US" sz="3200" dirty="0" smtClean="0"/>
              <a:t>Business</a:t>
            </a:r>
          </a:p>
          <a:p>
            <a:pPr marL="0" indent="0" algn="ctr">
              <a:buNone/>
            </a:pPr>
            <a:r>
              <a:rPr lang="en-US" sz="3200" b="1" dirty="0" smtClean="0"/>
              <a:t>Web Platform</a:t>
            </a:r>
            <a:r>
              <a:rPr lang="en-US" sz="3200" dirty="0" smtClean="0"/>
              <a:t>: IE 10+, Supported Versions</a:t>
            </a:r>
          </a:p>
          <a:p>
            <a:pPr marL="0" indent="0" algn="ctr">
              <a:buNone/>
            </a:pPr>
            <a:r>
              <a:rPr lang="en-US" sz="3200" dirty="0" smtClean="0"/>
              <a:t>of Chrome, Firefox, Opera and Safari</a:t>
            </a: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Non Functional (cont.)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739" y="4757338"/>
            <a:ext cx="1023007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Organizational Aspect</a:t>
            </a:r>
          </a:p>
          <a:p>
            <a:pPr marL="0" indent="0" algn="ctr">
              <a:buNone/>
            </a:pPr>
            <a:r>
              <a:rPr lang="en-US" sz="3200" dirty="0" smtClean="0"/>
              <a:t>Groups </a:t>
            </a:r>
            <a:r>
              <a:rPr lang="en-US" sz="3200" dirty="0" smtClean="0">
                <a:latin typeface="Calibri" panose="020F0502020204030204" pitchFamily="34" charset="0"/>
              </a:rPr>
              <a:t>→</a:t>
            </a:r>
            <a:r>
              <a:rPr lang="en-US" sz="3200" dirty="0" smtClean="0"/>
              <a:t> Departments</a:t>
            </a:r>
          </a:p>
          <a:p>
            <a:pPr marL="0" indent="0" algn="ctr">
              <a:buNone/>
            </a:pPr>
            <a:r>
              <a:rPr lang="en-US" sz="3200" dirty="0" smtClean="0"/>
              <a:t>Roles </a:t>
            </a:r>
            <a:r>
              <a:rPr lang="en-US" sz="3200" dirty="0">
                <a:latin typeface="Calibri" panose="020F0502020204030204" pitchFamily="34" charset="0"/>
              </a:rPr>
              <a:t>→</a:t>
            </a:r>
            <a:r>
              <a:rPr lang="en-US" sz="3200" dirty="0" smtClean="0"/>
              <a:t> Positions</a:t>
            </a:r>
          </a:p>
          <a:p>
            <a:pPr marL="0" indent="0" algn="ctr">
              <a:buNone/>
            </a:pPr>
            <a:r>
              <a:rPr lang="en-US" sz="3200" dirty="0" smtClean="0"/>
              <a:t>Hierarchical System (Sub-Groups)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Groups and Roles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72" y="4757338"/>
            <a:ext cx="1699374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0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Configure Availability</a:t>
            </a:r>
          </a:p>
          <a:p>
            <a:pPr marL="0" indent="0" algn="ctr">
              <a:buNone/>
            </a:pPr>
            <a:r>
              <a:rPr lang="en-US" sz="3200" dirty="0" smtClean="0"/>
              <a:t>Request Time Off</a:t>
            </a:r>
          </a:p>
          <a:p>
            <a:pPr marL="0" indent="0" algn="ctr">
              <a:buNone/>
            </a:pPr>
            <a:r>
              <a:rPr lang="en-US" sz="3200" dirty="0" smtClean="0"/>
              <a:t>Ad-Hoc Shift Swapping</a:t>
            </a:r>
          </a:p>
          <a:p>
            <a:pPr marL="0" indent="0" algn="ctr">
              <a:buNone/>
            </a:pPr>
            <a:r>
              <a:rPr lang="en-US" sz="3200" dirty="0" smtClean="0"/>
              <a:t>View Schedules</a:t>
            </a:r>
          </a:p>
          <a:p>
            <a:pPr marL="0" indent="0" algn="ctr">
              <a:buNone/>
            </a:pPr>
            <a:r>
              <a:rPr lang="en-US" sz="3200" dirty="0" smtClean="0"/>
              <a:t>Message Other Employees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Employees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63" y="4761709"/>
            <a:ext cx="1532683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5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Schedule Employees</a:t>
            </a:r>
          </a:p>
          <a:p>
            <a:pPr marL="0" indent="0" algn="ctr">
              <a:buNone/>
            </a:pPr>
            <a:r>
              <a:rPr lang="en-US" sz="3200" dirty="0" smtClean="0"/>
              <a:t>Group and Role Management</a:t>
            </a:r>
          </a:p>
          <a:p>
            <a:pPr marL="0" indent="0" algn="ctr">
              <a:buNone/>
            </a:pPr>
            <a:r>
              <a:rPr lang="en-US" sz="3200" dirty="0" smtClean="0"/>
              <a:t>Labor Reporting</a:t>
            </a:r>
          </a:p>
          <a:p>
            <a:pPr marL="0" indent="0" algn="ctr">
              <a:buNone/>
            </a:pPr>
            <a:r>
              <a:rPr lang="en-US" sz="3200" dirty="0" smtClean="0"/>
              <a:t>Application Configuration</a:t>
            </a:r>
          </a:p>
          <a:p>
            <a:pPr marL="0" indent="0" algn="ctr">
              <a:buNone/>
            </a:pPr>
            <a:r>
              <a:rPr lang="en-US" sz="3200" dirty="0" smtClean="0"/>
              <a:t>Oversee Ad-Hoc Actions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Managers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493" y="4757338"/>
            <a:ext cx="1200253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9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Workforce Requirements</a:t>
            </a:r>
          </a:p>
          <a:p>
            <a:pPr marL="0" indent="0" algn="ctr">
              <a:buNone/>
            </a:pPr>
            <a:r>
              <a:rPr lang="en-US" sz="3200" dirty="0" smtClean="0"/>
              <a:t>Guided via Availability</a:t>
            </a:r>
          </a:p>
          <a:p>
            <a:pPr marL="0" indent="0" algn="ctr">
              <a:buNone/>
            </a:pPr>
            <a:r>
              <a:rPr lang="en-US" sz="3200" dirty="0" smtClean="0"/>
              <a:t>Templates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Auto Generation (AI)</a:t>
            </a:r>
          </a:p>
          <a:p>
            <a:pPr marL="0" indent="0" algn="ctr">
              <a:buNone/>
            </a:pPr>
            <a:r>
              <a:rPr lang="en-US" sz="3200" dirty="0" smtClean="0"/>
              <a:t>Staging &amp; Publishing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Scheduling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26" y="475733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Triggered by Application Events</a:t>
            </a:r>
          </a:p>
          <a:p>
            <a:pPr marL="0" indent="0" algn="ctr">
              <a:buNone/>
            </a:pPr>
            <a:r>
              <a:rPr lang="en-US" sz="3200" dirty="0" smtClean="0"/>
              <a:t>Via Email, SMS and in-app Alerts</a:t>
            </a:r>
          </a:p>
          <a:p>
            <a:pPr marL="0" indent="0" algn="ctr">
              <a:buNone/>
            </a:pPr>
            <a:r>
              <a:rPr lang="en-US" sz="3200" dirty="0" smtClean="0"/>
              <a:t>Configurable per User per Employee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Notifications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426" y="4757338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8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Manage User Profile</a:t>
            </a:r>
          </a:p>
          <a:p>
            <a:pPr marL="0" indent="0" algn="ctr">
              <a:buNone/>
            </a:pPr>
            <a:r>
              <a:rPr lang="en-US" sz="3200" dirty="0" smtClean="0"/>
              <a:t>Link to (Multiple) Employees</a:t>
            </a:r>
          </a:p>
          <a:p>
            <a:pPr marL="0" indent="0" algn="ctr">
              <a:buNone/>
            </a:pPr>
            <a:r>
              <a:rPr lang="en-US" sz="3200" dirty="0" smtClean="0"/>
              <a:t>Update Notification Settings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Web Users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95" y="4757338"/>
            <a:ext cx="1325551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8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What’s under the hood of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/>
              <a:t>System </a:t>
            </a:r>
            <a:r>
              <a:rPr lang="en-US" sz="3200" dirty="0" smtClean="0"/>
              <a:t>Design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3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Database</a:t>
            </a:r>
          </a:p>
          <a:p>
            <a:pPr marL="0" indent="0" algn="ctr">
              <a:buNone/>
            </a:pPr>
            <a:r>
              <a:rPr lang="en-US" sz="3200" dirty="0" smtClean="0"/>
              <a:t>Tomcat App</a:t>
            </a:r>
          </a:p>
          <a:p>
            <a:pPr marL="0" indent="0" algn="ctr">
              <a:buNone/>
            </a:pPr>
            <a:r>
              <a:rPr lang="en-US" sz="3200" dirty="0" err="1" smtClean="0"/>
              <a:t>AngularJS</a:t>
            </a:r>
            <a:r>
              <a:rPr lang="en-US" sz="3200" dirty="0" smtClean="0"/>
              <a:t> Web-App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Top Level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9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MySQL</a:t>
            </a:r>
          </a:p>
          <a:p>
            <a:pPr marL="0" indent="0" algn="ctr">
              <a:buNone/>
            </a:pPr>
            <a:r>
              <a:rPr lang="en-US" sz="3200" dirty="0" smtClean="0"/>
              <a:t>Centralized User System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Multi-Tenant Business Schemas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Database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078976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The Proposal</a:t>
            </a:r>
          </a:p>
          <a:p>
            <a:pPr marL="0" indent="0" algn="ctr">
              <a:buNone/>
            </a:pPr>
            <a:r>
              <a:rPr lang="en-US" sz="3200" dirty="0" smtClean="0"/>
              <a:t>Requirements</a:t>
            </a:r>
          </a:p>
          <a:p>
            <a:pPr marL="0" indent="0" algn="ctr">
              <a:buNone/>
            </a:pPr>
            <a:r>
              <a:rPr lang="en-US" sz="3200" dirty="0" smtClean="0"/>
              <a:t>Design and </a:t>
            </a:r>
            <a:r>
              <a:rPr lang="en-US" sz="3200" dirty="0" smtClean="0"/>
              <a:t>Technologies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Where We’re </a:t>
            </a:r>
            <a:r>
              <a:rPr lang="en-US" sz="3200" dirty="0" smtClean="0"/>
              <a:t>At</a:t>
            </a:r>
          </a:p>
          <a:p>
            <a:pPr marL="0" indent="0" algn="ctr">
              <a:buNone/>
            </a:pPr>
            <a:r>
              <a:rPr lang="en-US" sz="3200" dirty="0" smtClean="0"/>
              <a:t>Future Enhancements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Q &amp; A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Outline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284" y="4757338"/>
            <a:ext cx="108146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JAX-RS &amp; Quartz</a:t>
            </a:r>
          </a:p>
          <a:p>
            <a:pPr marL="0" indent="0" algn="ctr">
              <a:buNone/>
            </a:pPr>
            <a:r>
              <a:rPr lang="en-US" sz="3200" dirty="0" smtClean="0"/>
              <a:t>Hibernate</a:t>
            </a:r>
          </a:p>
          <a:p>
            <a:pPr marL="0" indent="0" algn="ctr">
              <a:buNone/>
            </a:pPr>
            <a:r>
              <a:rPr lang="en-US" sz="3200" dirty="0" smtClean="0"/>
              <a:t>Cache</a:t>
            </a:r>
          </a:p>
          <a:p>
            <a:pPr marL="0" indent="0" algn="ctr">
              <a:buNone/>
            </a:pPr>
            <a:r>
              <a:rPr lang="en-US" sz="3200" dirty="0" smtClean="0"/>
              <a:t>GSON Data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Tomcat Applications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Service Director</a:t>
            </a:r>
          </a:p>
          <a:p>
            <a:pPr marL="0" indent="0" algn="ctr">
              <a:buNone/>
            </a:pPr>
            <a:r>
              <a:rPr lang="en-US" sz="3200" dirty="0" smtClean="0"/>
              <a:t>User Authentication</a:t>
            </a:r>
          </a:p>
          <a:p>
            <a:pPr marL="0" indent="0" algn="ctr">
              <a:buNone/>
            </a:pPr>
            <a:r>
              <a:rPr lang="en-US" sz="3200" dirty="0" smtClean="0"/>
              <a:t>Registration and Settings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Accounts Application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Many Businesses Each</a:t>
            </a:r>
          </a:p>
          <a:p>
            <a:pPr marL="0" indent="0" algn="ctr">
              <a:buNone/>
            </a:pPr>
            <a:r>
              <a:rPr lang="en-US" sz="3200" dirty="0" smtClean="0"/>
              <a:t>Employees &amp; Managers</a:t>
            </a:r>
          </a:p>
          <a:p>
            <a:pPr marL="0" indent="0" algn="ctr">
              <a:buNone/>
            </a:pPr>
            <a:r>
              <a:rPr lang="en-US" sz="3200" dirty="0" smtClean="0"/>
              <a:t>Schedules</a:t>
            </a:r>
          </a:p>
          <a:p>
            <a:pPr marL="0" indent="0" algn="ctr">
              <a:buNone/>
            </a:pPr>
            <a:r>
              <a:rPr lang="en-US" sz="3200" dirty="0" smtClean="0"/>
              <a:t>Messaging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Business Application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Nexmo</a:t>
            </a:r>
            <a:r>
              <a:rPr lang="en-US" sz="3200" dirty="0" smtClean="0"/>
              <a:t> SMS Service</a:t>
            </a:r>
          </a:p>
          <a:p>
            <a:pPr marL="0" indent="0" algn="ctr">
              <a:buNone/>
            </a:pPr>
            <a:r>
              <a:rPr lang="en-US" sz="3200" dirty="0" smtClean="0"/>
              <a:t>SMTP Mail Server</a:t>
            </a:r>
          </a:p>
          <a:p>
            <a:pPr marL="0" indent="0" algn="ctr">
              <a:buNone/>
            </a:pPr>
            <a:r>
              <a:rPr lang="en-US" sz="3200" dirty="0" smtClean="0"/>
              <a:t>API for Application Alerts</a:t>
            </a: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Notifications Application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7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AngularJS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HTML/CSS</a:t>
            </a:r>
          </a:p>
          <a:p>
            <a:pPr marL="0" indent="0" algn="ctr">
              <a:buNone/>
            </a:pPr>
            <a:r>
              <a:rPr lang="en-US" sz="3200" dirty="0" smtClean="0"/>
              <a:t>Responsive</a:t>
            </a:r>
          </a:p>
          <a:p>
            <a:pPr marL="0" indent="0" algn="ctr">
              <a:buNone/>
            </a:pP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Web-App</a:t>
            </a:r>
            <a:endParaRPr lang="en-US" sz="6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5" y="2666999"/>
            <a:ext cx="10878912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What’s the current status of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Our Progress </a:t>
            </a:r>
            <a:r>
              <a:rPr lang="en-US" sz="3200" dirty="0" err="1" smtClean="0"/>
              <a:t>Thusfar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7" y="2666999"/>
            <a:ext cx="10342820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What’s on the horizon for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Future Enhancements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9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5" y="2666999"/>
            <a:ext cx="10878912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Have any questions about</a:t>
            </a:r>
            <a:br>
              <a:rPr lang="en-US" sz="6000" b="1" dirty="0" smtClean="0"/>
            </a:br>
            <a:r>
              <a:rPr lang="en-US" sz="6000" b="1" dirty="0" smtClean="0"/>
              <a:t>                                  </a:t>
            </a:r>
            <a:r>
              <a:rPr lang="en-US" sz="6000" b="1" dirty="0" smtClean="0"/>
              <a:t>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 &amp; A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 is</a:t>
            </a:r>
            <a:br>
              <a:rPr lang="en-US" sz="6000" b="1" dirty="0" smtClean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Proposal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4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342" y="2071381"/>
            <a:ext cx="6670477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Scheduling shifts that can vary from week to week is a time-consuming task. It’s often done with pen and paper or spreadsheets.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3164" y="1014153"/>
            <a:ext cx="10778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45" y="4757338"/>
            <a:ext cx="927701" cy="1417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8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3" y="207138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7Shifts, When I Work, and </a:t>
            </a:r>
            <a:r>
              <a:rPr lang="en-US" sz="3200" dirty="0" err="1"/>
              <a:t>Infor</a:t>
            </a:r>
            <a:r>
              <a:rPr lang="en-US" sz="3200" dirty="0"/>
              <a:t> Work Brain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Existing 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86" y="3902094"/>
            <a:ext cx="1417836" cy="1415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13" y="3902095"/>
            <a:ext cx="1415335" cy="1415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10" y="3899561"/>
            <a:ext cx="1086065" cy="14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02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Support for mid-sized business</a:t>
            </a:r>
          </a:p>
          <a:p>
            <a:pPr marL="0" indent="0" algn="ctr">
              <a:buNone/>
            </a:pPr>
            <a:r>
              <a:rPr lang="en-US" sz="3200" dirty="0"/>
              <a:t>Department/managerial based scheduling</a:t>
            </a:r>
          </a:p>
          <a:p>
            <a:pPr marL="0" indent="0" algn="ctr">
              <a:buNone/>
            </a:pPr>
            <a:r>
              <a:rPr lang="en-US" sz="3200" dirty="0"/>
              <a:t>Automatic scheduling</a:t>
            </a:r>
          </a:p>
          <a:p>
            <a:pPr marL="0" indent="0" algn="ctr">
              <a:buNone/>
            </a:pPr>
            <a:r>
              <a:rPr lang="en-US" sz="3200" dirty="0"/>
              <a:t>Employee controls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What’s Missing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55" y="4757338"/>
            <a:ext cx="1593191" cy="1417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24657"/>
            <a:ext cx="10018713" cy="456217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Product Website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Web Based Application</a:t>
            </a:r>
          </a:p>
          <a:p>
            <a:pPr marL="0" indent="0" algn="ctr">
              <a:buNone/>
            </a:pPr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Party Accessible API</a:t>
            </a:r>
          </a:p>
          <a:p>
            <a:pPr marL="0" indent="0" algn="ctr">
              <a:buNone/>
            </a:pPr>
            <a:r>
              <a:rPr lang="en-US" sz="3200" dirty="0" smtClean="0"/>
              <a:t>Tutorials &amp; Documentation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Our Deliverables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563" y="4757338"/>
            <a:ext cx="1511183" cy="1417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196319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What can you do with</a:t>
            </a:r>
            <a:br>
              <a:rPr lang="en-US" sz="6000" b="1" dirty="0" smtClean="0"/>
            </a:br>
            <a:r>
              <a:rPr lang="en-US" sz="6000" b="1" dirty="0" smtClean="0"/>
              <a:t>                                  ?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0"/>
            <a:ext cx="8930748" cy="1714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Requirements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84" y="3665910"/>
            <a:ext cx="5114374" cy="1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25" y="2156321"/>
            <a:ext cx="10018713" cy="452892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Privacy</a:t>
            </a:r>
            <a:r>
              <a:rPr lang="en-US" sz="3200" dirty="0" smtClean="0"/>
              <a:t>: Employee Info (Wages, Schedules, etc.)</a:t>
            </a:r>
          </a:p>
          <a:p>
            <a:pPr marL="0" indent="0" algn="ctr">
              <a:buNone/>
            </a:pPr>
            <a:r>
              <a:rPr lang="en-US" sz="3200" dirty="0" smtClean="0"/>
              <a:t> </a:t>
            </a:r>
            <a:r>
              <a:rPr lang="en-US" sz="3200" b="1" dirty="0" smtClean="0"/>
              <a:t>International</a:t>
            </a:r>
            <a:r>
              <a:rPr lang="en-US" sz="3200" dirty="0" smtClean="0"/>
              <a:t>: Multi-Lingual and Global Locations</a:t>
            </a:r>
          </a:p>
          <a:p>
            <a:pPr marL="0" indent="0" algn="ctr">
              <a:buNone/>
            </a:pPr>
            <a:r>
              <a:rPr lang="en-US" sz="3200" b="1" dirty="0" smtClean="0"/>
              <a:t>Users</a:t>
            </a:r>
            <a:r>
              <a:rPr lang="en-US" sz="3200" dirty="0" smtClean="0"/>
              <a:t>: </a:t>
            </a:r>
            <a:r>
              <a:rPr lang="en-US" sz="3200" dirty="0"/>
              <a:t>Working </a:t>
            </a:r>
            <a:r>
              <a:rPr lang="en-US" sz="3200" dirty="0" smtClean="0"/>
              <a:t>Age Facebook User</a:t>
            </a:r>
          </a:p>
          <a:p>
            <a:pPr marL="0" indent="0" algn="ctr">
              <a:buNone/>
            </a:pPr>
            <a:r>
              <a:rPr lang="en-US" sz="3200" b="1" dirty="0" smtClean="0"/>
              <a:t>Documentation</a:t>
            </a:r>
            <a:r>
              <a:rPr lang="en-US" sz="3200" dirty="0" smtClean="0"/>
              <a:t>: Design, Manuals/Tutorials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97964" y="1014153"/>
            <a:ext cx="1079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Non Functional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46" y="6174658"/>
            <a:ext cx="686254" cy="686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4" y="4757338"/>
            <a:ext cx="153743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9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3195</TotalTime>
  <Words>356</Words>
  <Application>Microsoft Office PowerPoint</Application>
  <PresentationFormat>Widescreen</PresentationFormat>
  <Paragraphs>111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Parallax</vt:lpstr>
      <vt:lpstr>PowerPoint Presentation</vt:lpstr>
      <vt:lpstr>PowerPoint Presentation</vt:lpstr>
      <vt:lpstr>What is                                   ?</vt:lpstr>
      <vt:lpstr>PowerPoint Presentation</vt:lpstr>
      <vt:lpstr>PowerPoint Presentation</vt:lpstr>
      <vt:lpstr>PowerPoint Presentation</vt:lpstr>
      <vt:lpstr>PowerPoint Presentation</vt:lpstr>
      <vt:lpstr>What can you do with                                  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under the hood of                                  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the current status of                                   ?</vt:lpstr>
      <vt:lpstr>What’s on the horizon for                                   ?</vt:lpstr>
      <vt:lpstr>Have any questions about                                  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Fisher Evans</dc:creator>
  <cp:lastModifiedBy>David Fisher Evans</cp:lastModifiedBy>
  <cp:revision>21</cp:revision>
  <dcterms:created xsi:type="dcterms:W3CDTF">2014-12-03T14:29:11Z</dcterms:created>
  <dcterms:modified xsi:type="dcterms:W3CDTF">2014-12-06T17:42:40Z</dcterms:modified>
</cp:coreProperties>
</file>