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6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.org/Protocols/HTTP/1.0/spec.html" Type="http://schemas.openxmlformats.org/officeDocument/2006/relationships/hyperlink" TargetMode="External" Id="rId4"/><Relationship Target="http://docs.oracle.com/javaee/6/tutorial/doc/bnafd.html" Type="http://schemas.openxmlformats.org/officeDocument/2006/relationships/hyperlink" TargetMode="External" Id="rId3"/><Relationship Target="https://jax-rs-spec.java.net/" Type="http://schemas.openxmlformats.org/officeDocument/2006/relationships/hyperlink" TargetMode="External" Id="rId6"/><Relationship Target="http://www.ibm.com/developerworks/library/ws-restful/" Type="http://schemas.openxmlformats.org/officeDocument/2006/relationships/hyperlink" TargetMode="External" Id="rId5"/><Relationship Target="https://jersey.java.net/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Jersey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Java Web Services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Charlie B.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D. Fisher E.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Drew F.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Jersey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 open source implementation of the JAX-RS standard.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Can act as a Server or Client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Supports many media types (not just XML)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Jersey Examples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a Tomcat </a:t>
            </a:r>
            <a:r>
              <a:rPr b="1" lang="en"/>
              <a:t>web.xml</a:t>
            </a:r>
            <a:r>
              <a:rPr lang="en"/>
              <a:t> file, we can define the Jersey servlet and specify a “Provider”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Container Config </a:t>
            </a:r>
            <a:r>
              <a:rPr sz="2000" lang="en"/>
              <a:t>(Tomcat or similar)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81525" x="280287"/>
            <a:ext cy="2117249" cx="85834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Provider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40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Provider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Designates the class as a Web-Service Provider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Path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Specifies the URI Path this Provider serves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Consumes/Produces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rPr sz="1800" lang="en"/>
              <a:t>Defines the media type this Provider can handle/dish-out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73300" x="4320575"/>
            <a:ext cy="2022000" cx="4366224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Provider Method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The </a:t>
            </a:r>
            <a:r>
              <a:rPr b="1" sz="2400" lang="en"/>
              <a:t>@GET</a:t>
            </a:r>
            <a:r>
              <a:rPr sz="2400" lang="en"/>
              <a:t> annotation tells Jersey that this method only accepts GET HTTP requests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This very basic example returns a raw </a:t>
            </a:r>
            <a:r>
              <a:rPr b="1" sz="2400" lang="en"/>
              <a:t>String</a:t>
            </a:r>
            <a:r>
              <a:rPr sz="2400" lang="en"/>
              <a:t> as the HTTP response body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82662" x="656525"/>
            <a:ext cy="1211124" cx="389634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12187" x="5323475"/>
            <a:ext cy="752074" cx="31369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Complex Example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988175" x="457200"/>
            <a:ext cy="3937800" cx="313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200" lang="en"/>
              <a:t>Sub-Paths</a:t>
            </a:r>
          </a:p>
          <a:p>
            <a:pPr rtl="0" lvl="0" indent="-3683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200" lang="en"/>
              <a:t>Custom Responses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34850" x="209799"/>
            <a:ext cy="2709350" cx="670742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02225" x="6423125"/>
            <a:ext cy="519950" cx="250077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337150" x="6087550"/>
            <a:ext cy="588824" cx="283634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123" name="Shape 123"/>
          <p:cNvSpPr txBox="1"/>
          <p:nvPr>
            <p:ph idx="2" type="body"/>
          </p:nvPr>
        </p:nvSpPr>
        <p:spPr>
          <a:xfrm>
            <a:off y="1063375" x="3780425"/>
            <a:ext cy="3937800" cx="313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200" lang="en"/>
              <a:t>Path Parameter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Functionality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Jersey offers an enormous amount of additional functionality: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 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Request/Response Body Readers/Writers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Request and Response Filters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Security Integration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Java Bean Support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Many more features...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Jersey is an implementation of JAX-RS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JAX-RS is an architectural pattern that helps define RESTful APIs in Java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Jersey runs as a Servlet within a Web Container (like Tomcat)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Offers the robustness and functionality of Java for back-end Web-Development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Summary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Java Servlets -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http://docs.oracle.com/javaee/6/tutorial/doc/bnafd.html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HTTP -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http://www.w3.org/Protocols/HTTP/1.0/spec.html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REST - </a:t>
            </a:r>
            <a:r>
              <a:rPr u="sng" sz="1800" lang="en">
                <a:solidFill>
                  <a:schemeClr val="hlink"/>
                </a:solidFill>
                <a:hlinkClick r:id="rId5"/>
              </a:rPr>
              <a:t>http://www.ibm.com/developerworks/library/ws-restful/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JAX-RS - </a:t>
            </a:r>
            <a:r>
              <a:rPr u="sng" sz="1800" lang="en">
                <a:solidFill>
                  <a:schemeClr val="hlink"/>
                </a:solidFill>
                <a:hlinkClick r:id="rId6"/>
              </a:rPr>
              <a:t>https://jax-rs-spec.java.net/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Jersey - </a:t>
            </a:r>
            <a:r>
              <a:rPr u="sng" sz="1800" lang="en">
                <a:solidFill>
                  <a:schemeClr val="hlink"/>
                </a:solidFill>
                <a:hlinkClick r:id="rId7"/>
              </a:rPr>
              <a:t>https://jersey.java.net/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Additional Resources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Big Picture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Servlets and Web Containers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HTTP and REST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JAX-RS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Jersey Basics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Using Jersey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 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Big Picture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 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Jersey:</a:t>
            </a:r>
          </a:p>
          <a:p>
            <a:pPr rtl="0" lvl="1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000" lang="en"/>
              <a:t>Is an open source Java framework</a:t>
            </a:r>
          </a:p>
          <a:p>
            <a:pPr rtl="0" lvl="1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000" lang="en"/>
              <a:t>Aids in the development of RESTful web services</a:t>
            </a:r>
          </a:p>
          <a:p>
            <a:pPr rtl="0" lvl="1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000" lang="en"/>
              <a:t>Often runs inside a Web Container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Servlets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4862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Java counterpoint to server-side web content frameworks like PHP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Allow web-based access to the richness of Java back end architectures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Servlets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Require a </a:t>
            </a:r>
            <a:r>
              <a:rPr b="1" lang="en"/>
              <a:t>Web Container</a:t>
            </a:r>
            <a:r>
              <a:rPr lang="en"/>
              <a:t> to allow remote interaction with the servlet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Examples of Web Containers include: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Tomcat - http://tomcat.apache.org/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JBoss - http://www.jboss.org/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GlassFish - https://glassfish.java.net/</a:t>
            </a:r>
          </a:p>
          <a:p>
            <a:pPr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Jetty - http://eclipse.org/jetty/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Servlets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4178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Take a request, and generate an appropriate response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 response generation, can access any Java processes that they are aware of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Most common RESTful protocol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Each HTTP request header contains a method (GET, POST, PUT, DELETE)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Each server response header contains a status code (200 OK, etc)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RE</a:t>
            </a:r>
            <a:r>
              <a:rPr lang="en"/>
              <a:t>presentational </a:t>
            </a:r>
            <a:r>
              <a:rPr b="1" lang="en"/>
              <a:t>S</a:t>
            </a:r>
            <a:r>
              <a:rPr lang="en"/>
              <a:t>tate </a:t>
            </a:r>
            <a:r>
              <a:rPr b="1" lang="en"/>
              <a:t>T</a:t>
            </a:r>
            <a:r>
              <a:rPr lang="en"/>
              <a:t>ransfer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RESTful APIs define resources via URIs, then use HTTP methods to access and/or manipulate them 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Ex: To retrieve data from a users resource, an HTTP GET request might be sent to ‘/users’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JAX-RS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Stands for </a:t>
            </a:r>
            <a:r>
              <a:rPr b="1" lang="en"/>
              <a:t>J</a:t>
            </a:r>
            <a:r>
              <a:rPr lang="en"/>
              <a:t>ava </a:t>
            </a:r>
            <a:r>
              <a:rPr b="1" lang="en"/>
              <a:t>A</a:t>
            </a:r>
            <a:r>
              <a:rPr lang="en"/>
              <a:t>PI </a:t>
            </a:r>
            <a:r>
              <a:rPr b="1" lang="en"/>
              <a:t>X</a:t>
            </a:r>
            <a:r>
              <a:rPr lang="en"/>
              <a:t>ML </a:t>
            </a:r>
            <a:r>
              <a:rPr b="1" lang="en"/>
              <a:t>R</a:t>
            </a:r>
            <a:r>
              <a:rPr lang="en"/>
              <a:t>estful </a:t>
            </a:r>
            <a:r>
              <a:rPr b="1" lang="en"/>
              <a:t>S</a:t>
            </a:r>
            <a:r>
              <a:rPr lang="en"/>
              <a:t>ervices.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It’s an </a:t>
            </a:r>
            <a:r>
              <a:rPr b="1" lang="en"/>
              <a:t>architectural pattern</a:t>
            </a:r>
            <a:r>
              <a:rPr lang="en"/>
              <a:t> in Java for defining RESTful APIs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Consists of Java annotations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