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7" r:id="rId2"/>
    <p:sldId id="268" r:id="rId3"/>
    <p:sldId id="271" r:id="rId4"/>
    <p:sldId id="261" r:id="rId5"/>
    <p:sldId id="266" r:id="rId6"/>
    <p:sldId id="265" r:id="rId7"/>
    <p:sldId id="264" r:id="rId8"/>
    <p:sldId id="273" r:id="rId9"/>
    <p:sldId id="274" r:id="rId10"/>
    <p:sldId id="275" r:id="rId11"/>
    <p:sldId id="276" r:id="rId12"/>
    <p:sldId id="278" r:id="rId13"/>
    <p:sldId id="277" r:id="rId14"/>
    <p:sldId id="281" r:id="rId15"/>
    <p:sldId id="279" r:id="rId16"/>
    <p:sldId id="280" r:id="rId17"/>
    <p:sldId id="293" r:id="rId18"/>
    <p:sldId id="282" r:id="rId19"/>
    <p:sldId id="286" r:id="rId20"/>
    <p:sldId id="285" r:id="rId21"/>
    <p:sldId id="300" r:id="rId22"/>
    <p:sldId id="301" r:id="rId23"/>
    <p:sldId id="303" r:id="rId24"/>
    <p:sldId id="287" r:id="rId25"/>
    <p:sldId id="288" r:id="rId26"/>
    <p:sldId id="289" r:id="rId27"/>
    <p:sldId id="290" r:id="rId28"/>
    <p:sldId id="291" r:id="rId29"/>
    <p:sldId id="283" r:id="rId30"/>
    <p:sldId id="297" r:id="rId31"/>
    <p:sldId id="295" r:id="rId32"/>
    <p:sldId id="299" r:id="rId33"/>
    <p:sldId id="298" r:id="rId34"/>
    <p:sldId id="294" r:id="rId35"/>
    <p:sldId id="292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5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4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7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783DA-712F-492F-97F7-2286DA2B7FF6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315" y="4120958"/>
            <a:ext cx="5931929" cy="2088650"/>
          </a:xfrm>
        </p:spPr>
        <p:txBody>
          <a:bodyPr>
            <a:normAutofit fontScale="92500" lnSpcReduction="20000"/>
          </a:bodyPr>
          <a:lstStyle/>
          <a:p>
            <a:r>
              <a:rPr lang="en-US" sz="3100" b="1" dirty="0" smtClean="0"/>
              <a:t>Senior Projects 2014-2015</a:t>
            </a:r>
          </a:p>
          <a:p>
            <a:r>
              <a:rPr lang="en-US" sz="3100" b="1" dirty="0" smtClean="0"/>
              <a:t>December Progress Report</a:t>
            </a:r>
            <a:endParaRPr lang="en-US" dirty="0"/>
          </a:p>
          <a:p>
            <a:r>
              <a:rPr lang="en-US" dirty="0" smtClean="0"/>
              <a:t>Charlie Babcock</a:t>
            </a:r>
          </a:p>
          <a:p>
            <a:r>
              <a:rPr lang="en-US" dirty="0" smtClean="0"/>
              <a:t>Drew </a:t>
            </a:r>
            <a:r>
              <a:rPr lang="en-US" dirty="0" err="1" smtClean="0"/>
              <a:t>Fead</a:t>
            </a:r>
            <a:endParaRPr lang="en-US" dirty="0" smtClean="0"/>
          </a:p>
          <a:p>
            <a:r>
              <a:rPr lang="en-US" dirty="0" smtClean="0"/>
              <a:t>Fisher Evans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27" y="727149"/>
            <a:ext cx="6004917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Reliability</a:t>
            </a:r>
            <a:r>
              <a:rPr lang="en-US" sz="3200" dirty="0"/>
              <a:t>: 99% Service Uptime</a:t>
            </a:r>
          </a:p>
          <a:p>
            <a:pPr marL="0" indent="0" algn="ctr">
              <a:buNone/>
            </a:pPr>
            <a:r>
              <a:rPr lang="en-US" sz="3200" b="1" dirty="0"/>
              <a:t>Performance</a:t>
            </a:r>
            <a:r>
              <a:rPr lang="en-US" sz="3200" dirty="0"/>
              <a:t>: Load Times &lt; 5 </a:t>
            </a:r>
            <a:r>
              <a:rPr lang="en-US" sz="3200" dirty="0" smtClean="0"/>
              <a:t>Seconds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b="1" dirty="0"/>
              <a:t>Scale</a:t>
            </a:r>
            <a:r>
              <a:rPr lang="en-US" sz="3200" dirty="0"/>
              <a:t>: At least 5,000 Employees per </a:t>
            </a:r>
            <a:r>
              <a:rPr lang="en-US" sz="3200" dirty="0" smtClean="0"/>
              <a:t>Business</a:t>
            </a:r>
          </a:p>
          <a:p>
            <a:pPr marL="0" indent="0" algn="ctr">
              <a:buNone/>
            </a:pPr>
            <a:r>
              <a:rPr lang="en-US" sz="3200" b="1" dirty="0" smtClean="0"/>
              <a:t>Web Platform</a:t>
            </a:r>
            <a:r>
              <a:rPr lang="en-US" sz="3200" dirty="0" smtClean="0"/>
              <a:t>: IE 10+, Supported Versions</a:t>
            </a:r>
          </a:p>
          <a:p>
            <a:pPr marL="0" indent="0" algn="ctr">
              <a:buNone/>
            </a:pPr>
            <a:r>
              <a:rPr lang="en-US" sz="3200" dirty="0" smtClean="0"/>
              <a:t>of Chrome, Firefox, Opera and Safari</a:t>
            </a: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Non Functional (cont.)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739" y="4757338"/>
            <a:ext cx="1023007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Organizational Aspect</a:t>
            </a:r>
          </a:p>
          <a:p>
            <a:pPr marL="0" indent="0" algn="ctr">
              <a:buNone/>
            </a:pPr>
            <a:r>
              <a:rPr lang="en-US" sz="3200" dirty="0" smtClean="0"/>
              <a:t>Groups </a:t>
            </a:r>
            <a:r>
              <a:rPr lang="en-US" sz="3200" dirty="0" smtClean="0">
                <a:latin typeface="Calibri" panose="020F0502020204030204" pitchFamily="34" charset="0"/>
              </a:rPr>
              <a:t>→</a:t>
            </a:r>
            <a:r>
              <a:rPr lang="en-US" sz="3200" dirty="0" smtClean="0"/>
              <a:t> Departments</a:t>
            </a:r>
          </a:p>
          <a:p>
            <a:pPr marL="0" indent="0" algn="ctr">
              <a:buNone/>
            </a:pPr>
            <a:r>
              <a:rPr lang="en-US" sz="3200" dirty="0" smtClean="0"/>
              <a:t>Roles </a:t>
            </a:r>
            <a:r>
              <a:rPr lang="en-US" sz="3200" dirty="0">
                <a:latin typeface="Calibri" panose="020F0502020204030204" pitchFamily="34" charset="0"/>
              </a:rPr>
              <a:t>→</a:t>
            </a:r>
            <a:r>
              <a:rPr lang="en-US" sz="3200" dirty="0" smtClean="0"/>
              <a:t> Positions</a:t>
            </a:r>
          </a:p>
          <a:p>
            <a:pPr marL="0" indent="0" algn="ctr">
              <a:buNone/>
            </a:pPr>
            <a:r>
              <a:rPr lang="en-US" sz="3200" dirty="0" smtClean="0"/>
              <a:t>Hierarchical System (Sub-Groups)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Groups and Roles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72" y="4757338"/>
            <a:ext cx="1699374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0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Configure Availability</a:t>
            </a:r>
          </a:p>
          <a:p>
            <a:pPr marL="0" indent="0" algn="ctr">
              <a:buNone/>
            </a:pPr>
            <a:r>
              <a:rPr lang="en-US" sz="3200" dirty="0" smtClean="0"/>
              <a:t>Request Time Off</a:t>
            </a:r>
          </a:p>
          <a:p>
            <a:pPr marL="0" indent="0" algn="ctr">
              <a:buNone/>
            </a:pPr>
            <a:r>
              <a:rPr lang="en-US" sz="3200" dirty="0" smtClean="0"/>
              <a:t>Ad-Hoc Shift Swapping</a:t>
            </a:r>
          </a:p>
          <a:p>
            <a:pPr marL="0" indent="0" algn="ctr">
              <a:buNone/>
            </a:pPr>
            <a:r>
              <a:rPr lang="en-US" sz="3200" dirty="0" smtClean="0"/>
              <a:t>View Schedules</a:t>
            </a:r>
          </a:p>
          <a:p>
            <a:pPr marL="0" indent="0" algn="ctr">
              <a:buNone/>
            </a:pPr>
            <a:r>
              <a:rPr lang="en-US" sz="3200" dirty="0" smtClean="0"/>
              <a:t>Message Other Employees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Employees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63" y="4761709"/>
            <a:ext cx="1532683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5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Schedule Employees</a:t>
            </a:r>
          </a:p>
          <a:p>
            <a:pPr marL="0" indent="0" algn="ctr">
              <a:buNone/>
            </a:pPr>
            <a:r>
              <a:rPr lang="en-US" sz="3200" dirty="0" smtClean="0"/>
              <a:t>Group and Role Management</a:t>
            </a:r>
          </a:p>
          <a:p>
            <a:pPr marL="0" indent="0" algn="ctr">
              <a:buNone/>
            </a:pPr>
            <a:r>
              <a:rPr lang="en-US" sz="3200" dirty="0" smtClean="0"/>
              <a:t>Labor Reporting</a:t>
            </a:r>
          </a:p>
          <a:p>
            <a:pPr marL="0" indent="0" algn="ctr">
              <a:buNone/>
            </a:pPr>
            <a:r>
              <a:rPr lang="en-US" sz="3200" dirty="0" smtClean="0"/>
              <a:t>Application Configuration</a:t>
            </a:r>
          </a:p>
          <a:p>
            <a:pPr marL="0" indent="0" algn="ctr">
              <a:buNone/>
            </a:pPr>
            <a:r>
              <a:rPr lang="en-US" sz="3200" dirty="0" smtClean="0"/>
              <a:t>Oversee Ad-Hoc Actions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Managers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493" y="4757338"/>
            <a:ext cx="1200253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9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Workforce Requirements</a:t>
            </a:r>
          </a:p>
          <a:p>
            <a:pPr marL="0" indent="0" algn="ctr">
              <a:buNone/>
            </a:pPr>
            <a:r>
              <a:rPr lang="en-US" sz="3200" dirty="0" smtClean="0"/>
              <a:t>Guided via Availability</a:t>
            </a:r>
          </a:p>
          <a:p>
            <a:pPr marL="0" indent="0" algn="ctr">
              <a:buNone/>
            </a:pPr>
            <a:r>
              <a:rPr lang="en-US" sz="3200" dirty="0" smtClean="0"/>
              <a:t>Templates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Auto Generation (AI)</a:t>
            </a:r>
          </a:p>
          <a:p>
            <a:pPr marL="0" indent="0" algn="ctr">
              <a:buNone/>
            </a:pPr>
            <a:r>
              <a:rPr lang="en-US" sz="3200" dirty="0" smtClean="0"/>
              <a:t>Staging &amp; Publishing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Scheduling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26" y="475733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Triggered by Application Events</a:t>
            </a:r>
          </a:p>
          <a:p>
            <a:pPr marL="0" indent="0" algn="ctr">
              <a:buNone/>
            </a:pPr>
            <a:r>
              <a:rPr lang="en-US" sz="3200" dirty="0" smtClean="0"/>
              <a:t>Via Email, SMS and in-app Alerts</a:t>
            </a:r>
          </a:p>
          <a:p>
            <a:pPr marL="0" indent="0" algn="ctr">
              <a:buNone/>
            </a:pPr>
            <a:r>
              <a:rPr lang="en-US" sz="3200" dirty="0" smtClean="0"/>
              <a:t>Configurable per User per Employee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Notifications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26" y="475733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8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Manage User Profile</a:t>
            </a:r>
          </a:p>
          <a:p>
            <a:pPr marL="0" indent="0" algn="ctr">
              <a:buNone/>
            </a:pPr>
            <a:r>
              <a:rPr lang="en-US" sz="3200" dirty="0" smtClean="0"/>
              <a:t>Link to (Multiple) Employees</a:t>
            </a:r>
          </a:p>
          <a:p>
            <a:pPr marL="0" indent="0" algn="ctr">
              <a:buNone/>
            </a:pPr>
            <a:r>
              <a:rPr lang="en-US" sz="3200" dirty="0" smtClean="0"/>
              <a:t>Update Notification Settings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Web Users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95" y="4757338"/>
            <a:ext cx="1325551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8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Multi-User Threads</a:t>
            </a:r>
          </a:p>
          <a:p>
            <a:pPr marL="0" indent="0" algn="ctr">
              <a:buNone/>
            </a:pPr>
            <a:r>
              <a:rPr lang="en-US" sz="3200" dirty="0" smtClean="0"/>
              <a:t>Customizable Notifications</a:t>
            </a:r>
          </a:p>
          <a:p>
            <a:pPr marL="0" indent="0" algn="ctr">
              <a:buNone/>
            </a:pPr>
            <a:r>
              <a:rPr lang="en-US" sz="3200" dirty="0" smtClean="0"/>
              <a:t>Proxy for Personal Contact Info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Messaging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852" y="4757338"/>
            <a:ext cx="1618894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1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What’s under the hood of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System Design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3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91440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Components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234" y="1154371"/>
            <a:ext cx="6857494" cy="55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078976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The Proposal</a:t>
            </a:r>
          </a:p>
          <a:p>
            <a:pPr marL="0" indent="0" algn="ctr">
              <a:buNone/>
            </a:pPr>
            <a:r>
              <a:rPr lang="en-US" sz="3200" dirty="0" smtClean="0"/>
              <a:t>Requirements</a:t>
            </a:r>
          </a:p>
          <a:p>
            <a:pPr marL="0" indent="0" algn="ctr">
              <a:buNone/>
            </a:pPr>
            <a:r>
              <a:rPr lang="en-US" sz="3200" dirty="0" smtClean="0"/>
              <a:t>Design and Technologies</a:t>
            </a:r>
          </a:p>
          <a:p>
            <a:pPr marL="0" indent="0" algn="ctr">
              <a:buNone/>
            </a:pPr>
            <a:r>
              <a:rPr lang="en-US" sz="3200" dirty="0" smtClean="0"/>
              <a:t>Where We’re At</a:t>
            </a:r>
          </a:p>
          <a:p>
            <a:pPr marL="0" indent="0" algn="ctr">
              <a:buNone/>
            </a:pPr>
            <a:r>
              <a:rPr lang="en-US" sz="3200" dirty="0" smtClean="0"/>
              <a:t>Target Functionality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Q &amp; A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Outline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84" y="4757338"/>
            <a:ext cx="108146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984" y="3162161"/>
            <a:ext cx="3644177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Database</a:t>
            </a:r>
          </a:p>
          <a:p>
            <a:pPr marL="0" indent="0" algn="ctr">
              <a:buNone/>
            </a:pPr>
            <a:r>
              <a:rPr lang="en-US" sz="3200" dirty="0" smtClean="0"/>
              <a:t>Tomcat App</a:t>
            </a:r>
          </a:p>
          <a:p>
            <a:pPr marL="0" indent="0" algn="ctr">
              <a:buNone/>
            </a:pPr>
            <a:r>
              <a:rPr lang="en-US" sz="3200" dirty="0" err="1" smtClean="0"/>
              <a:t>AngularJS</a:t>
            </a:r>
            <a:r>
              <a:rPr lang="en-US" sz="3200" dirty="0" smtClean="0"/>
              <a:t> Web-App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Top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2" y="2121256"/>
            <a:ext cx="6374536" cy="4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9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MySQL</a:t>
            </a:r>
          </a:p>
          <a:p>
            <a:pPr marL="0" indent="0" algn="ctr">
              <a:buNone/>
            </a:pPr>
            <a:r>
              <a:rPr lang="en-US" sz="3200" dirty="0" smtClean="0"/>
              <a:t>Centralized User System</a:t>
            </a:r>
          </a:p>
          <a:p>
            <a:pPr marL="0" indent="0" algn="ctr">
              <a:buNone/>
            </a:pPr>
            <a:r>
              <a:rPr lang="en-US" sz="3200" dirty="0" smtClean="0"/>
              <a:t>Multi-Tenant Business Schemas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3" y="0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Accounts </a:t>
            </a:r>
            <a:r>
              <a:rPr lang="en-US" sz="6000" b="1" dirty="0" smtClean="0"/>
              <a:t>Database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429" y="1015663"/>
            <a:ext cx="8242655" cy="56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8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2" y="673960"/>
            <a:ext cx="9155385" cy="60901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2938" y="0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Business Database</a:t>
            </a: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62456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JAX-RS &amp; Quartz</a:t>
            </a:r>
          </a:p>
          <a:p>
            <a:pPr marL="0" indent="0" algn="ctr">
              <a:buNone/>
            </a:pPr>
            <a:r>
              <a:rPr lang="en-US" sz="3200" dirty="0" smtClean="0"/>
              <a:t>Hibernate</a:t>
            </a:r>
          </a:p>
          <a:p>
            <a:pPr marL="0" indent="0" algn="ctr">
              <a:buNone/>
            </a:pPr>
            <a:r>
              <a:rPr lang="en-US" sz="3200" dirty="0" smtClean="0"/>
              <a:t>Cache</a:t>
            </a:r>
          </a:p>
          <a:p>
            <a:pPr marL="0" indent="0" algn="ctr">
              <a:buNone/>
            </a:pPr>
            <a:r>
              <a:rPr lang="en-US" sz="3200" dirty="0" smtClean="0"/>
              <a:t>GSON Data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Tomcat Applications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Service Director</a:t>
            </a:r>
          </a:p>
          <a:p>
            <a:pPr marL="0" indent="0" algn="ctr">
              <a:buNone/>
            </a:pPr>
            <a:r>
              <a:rPr lang="en-US" sz="3200" dirty="0" smtClean="0"/>
              <a:t>User Authentication</a:t>
            </a:r>
          </a:p>
          <a:p>
            <a:pPr marL="0" indent="0" algn="ctr">
              <a:buNone/>
            </a:pPr>
            <a:r>
              <a:rPr lang="en-US" sz="3200" dirty="0" smtClean="0"/>
              <a:t>Registration and Settings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Accounts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Many Businesses Each</a:t>
            </a:r>
          </a:p>
          <a:p>
            <a:pPr marL="0" indent="0" algn="ctr">
              <a:buNone/>
            </a:pPr>
            <a:r>
              <a:rPr lang="en-US" sz="3200" dirty="0" smtClean="0"/>
              <a:t>Employees &amp; Managers</a:t>
            </a:r>
          </a:p>
          <a:p>
            <a:pPr marL="0" indent="0" algn="ctr">
              <a:buNone/>
            </a:pPr>
            <a:r>
              <a:rPr lang="en-US" sz="3200" dirty="0" smtClean="0"/>
              <a:t>Schedules</a:t>
            </a:r>
          </a:p>
          <a:p>
            <a:pPr marL="0" indent="0" algn="ctr">
              <a:buNone/>
            </a:pPr>
            <a:r>
              <a:rPr lang="en-US" sz="3200" dirty="0" smtClean="0"/>
              <a:t>Messaging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Business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Nexmo</a:t>
            </a:r>
            <a:r>
              <a:rPr lang="en-US" sz="3200" dirty="0" smtClean="0"/>
              <a:t> SMS Service</a:t>
            </a:r>
          </a:p>
          <a:p>
            <a:pPr marL="0" indent="0" algn="ctr">
              <a:buNone/>
            </a:pPr>
            <a:r>
              <a:rPr lang="en-US" sz="3200" dirty="0" smtClean="0"/>
              <a:t>SMTP Mail Server</a:t>
            </a:r>
          </a:p>
          <a:p>
            <a:pPr marL="0" indent="0" algn="ctr">
              <a:buNone/>
            </a:pPr>
            <a:r>
              <a:rPr lang="en-US" sz="3200" dirty="0" smtClean="0"/>
              <a:t>API for Application Alerts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Notifications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7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AngularJS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HTML/CSS</a:t>
            </a:r>
          </a:p>
          <a:p>
            <a:pPr marL="0" indent="0" algn="ctr">
              <a:buNone/>
            </a:pPr>
            <a:r>
              <a:rPr lang="en-US" sz="3200" dirty="0" smtClean="0"/>
              <a:t>Responsive</a:t>
            </a:r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Web-App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5" y="2666999"/>
            <a:ext cx="10878912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What’s the current status of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 Progress </a:t>
            </a:r>
            <a:r>
              <a:rPr lang="en-US" sz="3200" dirty="0" err="1" smtClean="0"/>
              <a:t>Thusfar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 is</a:t>
            </a:r>
            <a:br>
              <a:rPr lang="en-US" sz="6000" b="1" dirty="0" smtClean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Proposal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4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Business</a:t>
            </a:r>
          </a:p>
          <a:p>
            <a:pPr marL="0" indent="0" algn="ctr">
              <a:buNone/>
            </a:pPr>
            <a:r>
              <a:rPr lang="en-US" sz="3200" dirty="0" smtClean="0"/>
              <a:t>Accounts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Database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5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Eclipse</a:t>
            </a:r>
          </a:p>
          <a:p>
            <a:pPr marL="0" indent="0" algn="ctr">
              <a:buNone/>
            </a:pPr>
            <a:r>
              <a:rPr lang="en-US" sz="3200" dirty="0" smtClean="0"/>
              <a:t>Ant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Dev. </a:t>
            </a:r>
            <a:r>
              <a:rPr lang="en-US" sz="6000" b="1" dirty="0"/>
              <a:t>E</a:t>
            </a:r>
            <a:r>
              <a:rPr lang="en-US" sz="6000" b="1" dirty="0" smtClean="0"/>
              <a:t>nvironment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Business</a:t>
            </a:r>
          </a:p>
          <a:p>
            <a:pPr marL="0" indent="0" algn="ctr">
              <a:buNone/>
            </a:pPr>
            <a:r>
              <a:rPr lang="en-US" sz="3200" dirty="0" smtClean="0"/>
              <a:t>Accounts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Tomcat Structure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7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Sessions</a:t>
            </a:r>
          </a:p>
          <a:p>
            <a:pPr marL="0" indent="0" algn="ctr">
              <a:buNone/>
            </a:pPr>
            <a:r>
              <a:rPr lang="en-US" sz="3200" dirty="0" smtClean="0"/>
              <a:t>User Management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Accounts API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340822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Web-App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49" y="1534392"/>
            <a:ext cx="8306798" cy="49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7" y="2666999"/>
            <a:ext cx="10342820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What’s on the horizon for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Target Functionality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9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5" y="2666999"/>
            <a:ext cx="10878912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Have any questions about</a:t>
            </a:r>
            <a:br>
              <a:rPr lang="en-US" sz="6000" b="1" dirty="0" smtClean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 &amp; A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342" y="2071381"/>
            <a:ext cx="6670477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Scheduling shifts that can vary from week to week is a time-consuming task. It’s often done with pen and paper or spreadsheets.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3164" y="1014153"/>
            <a:ext cx="10778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45" y="4757338"/>
            <a:ext cx="927701" cy="1417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3" y="207138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7Shifts, When I Work, and </a:t>
            </a:r>
            <a:r>
              <a:rPr lang="en-US" sz="3200" dirty="0" err="1"/>
              <a:t>Infor</a:t>
            </a:r>
            <a:r>
              <a:rPr lang="en-US" sz="3200" dirty="0"/>
              <a:t> Work Brain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Existing 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86" y="3902094"/>
            <a:ext cx="1417836" cy="1415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13" y="3902095"/>
            <a:ext cx="1415335" cy="1415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10" y="3899561"/>
            <a:ext cx="1086065" cy="14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0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Support for mid-sized business</a:t>
            </a:r>
          </a:p>
          <a:p>
            <a:pPr marL="0" indent="0" algn="ctr">
              <a:buNone/>
            </a:pPr>
            <a:r>
              <a:rPr lang="en-US" sz="3200" dirty="0"/>
              <a:t>Department/managerial based scheduling</a:t>
            </a:r>
          </a:p>
          <a:p>
            <a:pPr marL="0" indent="0" algn="ctr">
              <a:buNone/>
            </a:pPr>
            <a:r>
              <a:rPr lang="en-US" sz="3200" dirty="0"/>
              <a:t>Automatic scheduling</a:t>
            </a:r>
          </a:p>
          <a:p>
            <a:pPr marL="0" indent="0" algn="ctr">
              <a:buNone/>
            </a:pPr>
            <a:r>
              <a:rPr lang="en-US" sz="3200" dirty="0"/>
              <a:t>Employee controls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What’s Missing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55" y="4757338"/>
            <a:ext cx="1593191" cy="1417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24657"/>
            <a:ext cx="10018713" cy="456217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Product Website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Web Based Application</a:t>
            </a:r>
          </a:p>
          <a:p>
            <a:pPr marL="0" indent="0" algn="ctr">
              <a:buNone/>
            </a:pPr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Party Accessible API</a:t>
            </a:r>
          </a:p>
          <a:p>
            <a:pPr marL="0" indent="0" algn="ctr">
              <a:buNone/>
            </a:pPr>
            <a:r>
              <a:rPr lang="en-US" sz="3200" dirty="0" smtClean="0"/>
              <a:t>Tutorials &amp; Documentation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Our Deliverables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563" y="4757338"/>
            <a:ext cx="1511183" cy="141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 can you do with</a:t>
            </a:r>
            <a:br>
              <a:rPr lang="en-US" sz="6000" b="1" dirty="0" smtClean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Requirements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Privacy</a:t>
            </a:r>
            <a:r>
              <a:rPr lang="en-US" sz="3200" dirty="0" smtClean="0"/>
              <a:t>: Employee Info (Wages, Schedules, etc.)</a:t>
            </a:r>
          </a:p>
          <a:p>
            <a:pPr marL="0" indent="0" algn="ctr">
              <a:buNone/>
            </a:pPr>
            <a:r>
              <a:rPr lang="en-US" sz="3200" dirty="0" smtClean="0"/>
              <a:t> </a:t>
            </a:r>
            <a:r>
              <a:rPr lang="en-US" sz="3200" b="1" dirty="0" smtClean="0"/>
              <a:t>International</a:t>
            </a:r>
            <a:r>
              <a:rPr lang="en-US" sz="3200" dirty="0" smtClean="0"/>
              <a:t>: Multi-Lingual and Global Locations</a:t>
            </a:r>
          </a:p>
          <a:p>
            <a:pPr marL="0" indent="0" algn="ctr">
              <a:buNone/>
            </a:pPr>
            <a:r>
              <a:rPr lang="en-US" sz="3200" b="1" dirty="0" smtClean="0"/>
              <a:t>Users</a:t>
            </a:r>
            <a:r>
              <a:rPr lang="en-US" sz="3200" dirty="0" smtClean="0"/>
              <a:t>: </a:t>
            </a:r>
            <a:r>
              <a:rPr lang="en-US" sz="3200" dirty="0"/>
              <a:t>Working </a:t>
            </a:r>
            <a:r>
              <a:rPr lang="en-US" sz="3200" dirty="0" smtClean="0"/>
              <a:t>Age Facebook User</a:t>
            </a:r>
          </a:p>
          <a:p>
            <a:pPr marL="0" indent="0" algn="ctr">
              <a:buNone/>
            </a:pPr>
            <a:r>
              <a:rPr lang="en-US" sz="3200" b="1" dirty="0" smtClean="0"/>
              <a:t>Documentation</a:t>
            </a:r>
            <a:r>
              <a:rPr lang="en-US" sz="3200" dirty="0" smtClean="0"/>
              <a:t>: Design, Manuals/Tutorials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Non Functional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4" y="4757338"/>
            <a:ext cx="153743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9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3283</TotalTime>
  <Words>389</Words>
  <Application>Microsoft Office PowerPoint</Application>
  <PresentationFormat>Widescreen</PresentationFormat>
  <Paragraphs>135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Corbel</vt:lpstr>
      <vt:lpstr>Parallax</vt:lpstr>
      <vt:lpstr>PowerPoint Presentation</vt:lpstr>
      <vt:lpstr>PowerPoint Presentation</vt:lpstr>
      <vt:lpstr>What is                                   ?</vt:lpstr>
      <vt:lpstr>PowerPoint Presentation</vt:lpstr>
      <vt:lpstr>PowerPoint Presentation</vt:lpstr>
      <vt:lpstr>PowerPoint Presentation</vt:lpstr>
      <vt:lpstr>PowerPoint Presentation</vt:lpstr>
      <vt:lpstr>What can you do with                                  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under the hood of                                  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current status of                                  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on the horizon for                                   ?</vt:lpstr>
      <vt:lpstr>Have any questions about                                  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Fisher Evans</dc:creator>
  <cp:lastModifiedBy>David Fisher Evans</cp:lastModifiedBy>
  <cp:revision>29</cp:revision>
  <dcterms:created xsi:type="dcterms:W3CDTF">2014-12-03T14:29:11Z</dcterms:created>
  <dcterms:modified xsi:type="dcterms:W3CDTF">2014-12-12T18:41:23Z</dcterms:modified>
</cp:coreProperties>
</file>