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3"/>
    <p:restoredTop sz="94655"/>
  </p:normalViewPr>
  <p:slideViewPr>
    <p:cSldViewPr snapToGrid="0">
      <p:cViewPr>
        <p:scale>
          <a:sx n="73" d="100"/>
          <a:sy n="73" d="100"/>
        </p:scale>
        <p:origin x="8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CA23D-BC5E-4B3F-A647-21D6E8BDDCB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4C55A8-C388-4F74-9DE6-B92E43F481B2}">
      <dgm:prSet/>
      <dgm:spPr/>
      <dgm:t>
        <a:bodyPr/>
        <a:lstStyle/>
        <a:p>
          <a:r>
            <a:rPr lang="en-US" dirty="0"/>
            <a:t>Short 6 second video sharing platform </a:t>
          </a:r>
        </a:p>
      </dgm:t>
    </dgm:pt>
    <dgm:pt modelId="{BB4EEB59-3D27-4437-9114-2923B83126B9}" type="parTrans" cxnId="{74ECB6BC-83A0-433F-AB18-63DF10119B95}">
      <dgm:prSet/>
      <dgm:spPr/>
      <dgm:t>
        <a:bodyPr/>
        <a:lstStyle/>
        <a:p>
          <a:endParaRPr lang="en-US"/>
        </a:p>
      </dgm:t>
    </dgm:pt>
    <dgm:pt modelId="{0206BE35-2DEC-4714-B340-9F2A423F4E1C}" type="sibTrans" cxnId="{74ECB6BC-83A0-433F-AB18-63DF10119B95}">
      <dgm:prSet/>
      <dgm:spPr/>
      <dgm:t>
        <a:bodyPr/>
        <a:lstStyle/>
        <a:p>
          <a:endParaRPr lang="en-US"/>
        </a:p>
      </dgm:t>
    </dgm:pt>
    <dgm:pt modelId="{8D5F885D-1A6A-4362-B2F2-0D4447CE62DE}">
      <dgm:prSet/>
      <dgm:spPr/>
      <dgm:t>
        <a:bodyPr/>
        <a:lstStyle/>
        <a:p>
          <a:r>
            <a:rPr lang="en-US"/>
            <a:t>Funny videos </a:t>
          </a:r>
        </a:p>
      </dgm:t>
    </dgm:pt>
    <dgm:pt modelId="{72496093-204F-4D72-A0A4-4BB74EF79FD4}" type="parTrans" cxnId="{FB0E7A94-D625-4A96-A091-0823AB3FDE19}">
      <dgm:prSet/>
      <dgm:spPr/>
      <dgm:t>
        <a:bodyPr/>
        <a:lstStyle/>
        <a:p>
          <a:endParaRPr lang="en-US"/>
        </a:p>
      </dgm:t>
    </dgm:pt>
    <dgm:pt modelId="{5D6BB1BD-6410-464A-8B0D-390CD60A4611}" type="sibTrans" cxnId="{FB0E7A94-D625-4A96-A091-0823AB3FDE19}">
      <dgm:prSet/>
      <dgm:spPr/>
      <dgm:t>
        <a:bodyPr/>
        <a:lstStyle/>
        <a:p>
          <a:endParaRPr lang="en-US"/>
        </a:p>
      </dgm:t>
    </dgm:pt>
    <dgm:pt modelId="{CE219E1C-8381-4D38-8E67-16F1B51BBF5E}">
      <dgm:prSet/>
      <dgm:spPr/>
      <dgm:t>
        <a:bodyPr/>
        <a:lstStyle/>
        <a:p>
          <a:r>
            <a:rPr lang="en-US"/>
            <a:t>Birth of social media influencers</a:t>
          </a:r>
        </a:p>
      </dgm:t>
    </dgm:pt>
    <dgm:pt modelId="{59BA01F1-CB12-48BC-A4CA-072D4D0C7EB4}" type="parTrans" cxnId="{77C27B4F-EA5D-4BD6-B8A5-71C9F5BFF3A1}">
      <dgm:prSet/>
      <dgm:spPr/>
      <dgm:t>
        <a:bodyPr/>
        <a:lstStyle/>
        <a:p>
          <a:endParaRPr lang="en-US"/>
        </a:p>
      </dgm:t>
    </dgm:pt>
    <dgm:pt modelId="{E4A228B7-0D81-4396-8512-35C3F910BE65}" type="sibTrans" cxnId="{77C27B4F-EA5D-4BD6-B8A5-71C9F5BFF3A1}">
      <dgm:prSet/>
      <dgm:spPr/>
      <dgm:t>
        <a:bodyPr/>
        <a:lstStyle/>
        <a:p>
          <a:endParaRPr lang="en-US"/>
        </a:p>
      </dgm:t>
    </dgm:pt>
    <dgm:pt modelId="{A6988FE4-F4A1-48D2-93FE-BF4EDAA3FE5C}">
      <dgm:prSet/>
      <dgm:spPr/>
      <dgm:t>
        <a:bodyPr/>
        <a:lstStyle/>
        <a:p>
          <a:r>
            <a:rPr lang="en-US" dirty="0"/>
            <a:t>Comedy Content</a:t>
          </a:r>
        </a:p>
      </dgm:t>
    </dgm:pt>
    <dgm:pt modelId="{A93F6437-EC9E-40E5-9EDE-1621484225C0}" type="parTrans" cxnId="{E78BA142-584D-4DCC-ACBF-6AEBBE426AF3}">
      <dgm:prSet/>
      <dgm:spPr/>
      <dgm:t>
        <a:bodyPr/>
        <a:lstStyle/>
        <a:p>
          <a:endParaRPr lang="en-US"/>
        </a:p>
      </dgm:t>
    </dgm:pt>
    <dgm:pt modelId="{8C8041A8-2F85-4DC5-B968-F33EFB4CD202}" type="sibTrans" cxnId="{E78BA142-584D-4DCC-ACBF-6AEBBE426AF3}">
      <dgm:prSet/>
      <dgm:spPr/>
      <dgm:t>
        <a:bodyPr/>
        <a:lstStyle/>
        <a:p>
          <a:endParaRPr lang="en-US"/>
        </a:p>
      </dgm:t>
    </dgm:pt>
    <dgm:pt modelId="{0F141DF8-36EE-9246-8481-FEC29AEA9A65}" type="pres">
      <dgm:prSet presAssocID="{C5CCA23D-BC5E-4B3F-A647-21D6E8BDDCB0}" presName="matrix" presStyleCnt="0">
        <dgm:presLayoutVars>
          <dgm:chMax val="1"/>
          <dgm:dir/>
          <dgm:resizeHandles val="exact"/>
        </dgm:presLayoutVars>
      </dgm:prSet>
      <dgm:spPr/>
    </dgm:pt>
    <dgm:pt modelId="{6364BFCE-E977-B948-AFA9-F208F3D4FF12}" type="pres">
      <dgm:prSet presAssocID="{C5CCA23D-BC5E-4B3F-A647-21D6E8BDDCB0}" presName="diamond" presStyleLbl="bgShp" presStyleIdx="0" presStyleCnt="1"/>
      <dgm:spPr/>
    </dgm:pt>
    <dgm:pt modelId="{9B5D7B13-A515-4843-B0C2-0267BC3A554A}" type="pres">
      <dgm:prSet presAssocID="{C5CCA23D-BC5E-4B3F-A647-21D6E8BDDCB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1BD773-47C8-9440-B28E-E52DDAB2E099}" type="pres">
      <dgm:prSet presAssocID="{C5CCA23D-BC5E-4B3F-A647-21D6E8BDDCB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40FAEF6-B97A-2C45-9353-343048866184}" type="pres">
      <dgm:prSet presAssocID="{C5CCA23D-BC5E-4B3F-A647-21D6E8BDDCB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F5680D3-87A4-514C-BC0D-9E2B6A2C35A2}" type="pres">
      <dgm:prSet presAssocID="{C5CCA23D-BC5E-4B3F-A647-21D6E8BDDCB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4AB1501-55BB-2145-BFFC-16F47981AEA6}" type="presOf" srcId="{774C55A8-C388-4F74-9DE6-B92E43F481B2}" destId="{9B5D7B13-A515-4843-B0C2-0267BC3A554A}" srcOrd="0" destOrd="0" presId="urn:microsoft.com/office/officeart/2005/8/layout/matrix3"/>
    <dgm:cxn modelId="{02CDDB18-EF96-6C4F-AD6B-F4CE369A9394}" type="presOf" srcId="{8D5F885D-1A6A-4362-B2F2-0D4447CE62DE}" destId="{EE1BD773-47C8-9440-B28E-E52DDAB2E099}" srcOrd="0" destOrd="0" presId="urn:microsoft.com/office/officeart/2005/8/layout/matrix3"/>
    <dgm:cxn modelId="{E78BA142-584D-4DCC-ACBF-6AEBBE426AF3}" srcId="{C5CCA23D-BC5E-4B3F-A647-21D6E8BDDCB0}" destId="{A6988FE4-F4A1-48D2-93FE-BF4EDAA3FE5C}" srcOrd="3" destOrd="0" parTransId="{A93F6437-EC9E-40E5-9EDE-1621484225C0}" sibTransId="{8C8041A8-2F85-4DC5-B968-F33EFB4CD202}"/>
    <dgm:cxn modelId="{77C27B4F-EA5D-4BD6-B8A5-71C9F5BFF3A1}" srcId="{C5CCA23D-BC5E-4B3F-A647-21D6E8BDDCB0}" destId="{CE219E1C-8381-4D38-8E67-16F1B51BBF5E}" srcOrd="2" destOrd="0" parTransId="{59BA01F1-CB12-48BC-A4CA-072D4D0C7EB4}" sibTransId="{E4A228B7-0D81-4396-8512-35C3F910BE65}"/>
    <dgm:cxn modelId="{FB0E7A94-D625-4A96-A091-0823AB3FDE19}" srcId="{C5CCA23D-BC5E-4B3F-A647-21D6E8BDDCB0}" destId="{8D5F885D-1A6A-4362-B2F2-0D4447CE62DE}" srcOrd="1" destOrd="0" parTransId="{72496093-204F-4D72-A0A4-4BB74EF79FD4}" sibTransId="{5D6BB1BD-6410-464A-8B0D-390CD60A4611}"/>
    <dgm:cxn modelId="{D6162AAC-2ECA-A94F-8898-8A7E8A3AA61A}" type="presOf" srcId="{C5CCA23D-BC5E-4B3F-A647-21D6E8BDDCB0}" destId="{0F141DF8-36EE-9246-8481-FEC29AEA9A65}" srcOrd="0" destOrd="0" presId="urn:microsoft.com/office/officeart/2005/8/layout/matrix3"/>
    <dgm:cxn modelId="{D7549FBC-9815-0F43-B11D-A783E266BD99}" type="presOf" srcId="{A6988FE4-F4A1-48D2-93FE-BF4EDAA3FE5C}" destId="{0F5680D3-87A4-514C-BC0D-9E2B6A2C35A2}" srcOrd="0" destOrd="0" presId="urn:microsoft.com/office/officeart/2005/8/layout/matrix3"/>
    <dgm:cxn modelId="{74ECB6BC-83A0-433F-AB18-63DF10119B95}" srcId="{C5CCA23D-BC5E-4B3F-A647-21D6E8BDDCB0}" destId="{774C55A8-C388-4F74-9DE6-B92E43F481B2}" srcOrd="0" destOrd="0" parTransId="{BB4EEB59-3D27-4437-9114-2923B83126B9}" sibTransId="{0206BE35-2DEC-4714-B340-9F2A423F4E1C}"/>
    <dgm:cxn modelId="{B3DFA4FF-8C0C-5C42-B767-45462FACAA54}" type="presOf" srcId="{CE219E1C-8381-4D38-8E67-16F1B51BBF5E}" destId="{040FAEF6-B97A-2C45-9353-343048866184}" srcOrd="0" destOrd="0" presId="urn:microsoft.com/office/officeart/2005/8/layout/matrix3"/>
    <dgm:cxn modelId="{57898448-037B-D049-A760-906349B8C835}" type="presParOf" srcId="{0F141DF8-36EE-9246-8481-FEC29AEA9A65}" destId="{6364BFCE-E977-B948-AFA9-F208F3D4FF12}" srcOrd="0" destOrd="0" presId="urn:microsoft.com/office/officeart/2005/8/layout/matrix3"/>
    <dgm:cxn modelId="{F1DE3E33-27C9-BC46-95FB-F07CD2155637}" type="presParOf" srcId="{0F141DF8-36EE-9246-8481-FEC29AEA9A65}" destId="{9B5D7B13-A515-4843-B0C2-0267BC3A554A}" srcOrd="1" destOrd="0" presId="urn:microsoft.com/office/officeart/2005/8/layout/matrix3"/>
    <dgm:cxn modelId="{45909838-8D64-1349-95EE-CD5D5FD1A7A9}" type="presParOf" srcId="{0F141DF8-36EE-9246-8481-FEC29AEA9A65}" destId="{EE1BD773-47C8-9440-B28E-E52DDAB2E099}" srcOrd="2" destOrd="0" presId="urn:microsoft.com/office/officeart/2005/8/layout/matrix3"/>
    <dgm:cxn modelId="{74B45031-C7ED-9141-A388-410D9F86C391}" type="presParOf" srcId="{0F141DF8-36EE-9246-8481-FEC29AEA9A65}" destId="{040FAEF6-B97A-2C45-9353-343048866184}" srcOrd="3" destOrd="0" presId="urn:microsoft.com/office/officeart/2005/8/layout/matrix3"/>
    <dgm:cxn modelId="{6E90711B-26ED-B740-9964-C513645B6847}" type="presParOf" srcId="{0F141DF8-36EE-9246-8481-FEC29AEA9A65}" destId="{0F5680D3-87A4-514C-BC0D-9E2B6A2C35A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4BFCE-E977-B948-AFA9-F208F3D4FF12}">
      <dsp:nvSpPr>
        <dsp:cNvPr id="0" name=""/>
        <dsp:cNvSpPr/>
      </dsp:nvSpPr>
      <dsp:spPr>
        <a:xfrm>
          <a:off x="422942" y="0"/>
          <a:ext cx="5408865" cy="540886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D7B13-A515-4843-B0C2-0267BC3A554A}">
      <dsp:nvSpPr>
        <dsp:cNvPr id="0" name=""/>
        <dsp:cNvSpPr/>
      </dsp:nvSpPr>
      <dsp:spPr>
        <a:xfrm>
          <a:off x="936784" y="513842"/>
          <a:ext cx="2109457" cy="21094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Short 6 second video sharing platform </a:t>
          </a:r>
        </a:p>
      </dsp:txBody>
      <dsp:txXfrm>
        <a:off x="1039759" y="616817"/>
        <a:ext cx="1903507" cy="1903507"/>
      </dsp:txXfrm>
    </dsp:sp>
    <dsp:sp modelId="{EE1BD773-47C8-9440-B28E-E52DDAB2E099}">
      <dsp:nvSpPr>
        <dsp:cNvPr id="0" name=""/>
        <dsp:cNvSpPr/>
      </dsp:nvSpPr>
      <dsp:spPr>
        <a:xfrm>
          <a:off x="3208507" y="513842"/>
          <a:ext cx="2109457" cy="21094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Funny videos </a:t>
          </a:r>
        </a:p>
      </dsp:txBody>
      <dsp:txXfrm>
        <a:off x="3311482" y="616817"/>
        <a:ext cx="1903507" cy="1903507"/>
      </dsp:txXfrm>
    </dsp:sp>
    <dsp:sp modelId="{040FAEF6-B97A-2C45-9353-343048866184}">
      <dsp:nvSpPr>
        <dsp:cNvPr id="0" name=""/>
        <dsp:cNvSpPr/>
      </dsp:nvSpPr>
      <dsp:spPr>
        <a:xfrm>
          <a:off x="936784" y="2785565"/>
          <a:ext cx="2109457" cy="21094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Birth of social media influencers</a:t>
          </a:r>
        </a:p>
      </dsp:txBody>
      <dsp:txXfrm>
        <a:off x="1039759" y="2888540"/>
        <a:ext cx="1903507" cy="1903507"/>
      </dsp:txXfrm>
    </dsp:sp>
    <dsp:sp modelId="{0F5680D3-87A4-514C-BC0D-9E2B6A2C35A2}">
      <dsp:nvSpPr>
        <dsp:cNvPr id="0" name=""/>
        <dsp:cNvSpPr/>
      </dsp:nvSpPr>
      <dsp:spPr>
        <a:xfrm>
          <a:off x="3208507" y="2785565"/>
          <a:ext cx="2109457" cy="21094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Comedy Content</a:t>
          </a:r>
        </a:p>
      </dsp:txBody>
      <dsp:txXfrm>
        <a:off x="3311482" y="2888540"/>
        <a:ext cx="1903507" cy="1903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319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1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2496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29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8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9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9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9/4/25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17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9/4/25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9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69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83D74E9-2222-42D1-A153-7C1BC127F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1CE6-7251-B97F-2DFB-DDD6D8A36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4620872"/>
            <a:ext cx="10134198" cy="1857901"/>
          </a:xfrm>
        </p:spPr>
        <p:txBody>
          <a:bodyPr anchor="t">
            <a:normAutofit/>
          </a:bodyPr>
          <a:lstStyle/>
          <a:p>
            <a:r>
              <a:rPr lang="en-US" sz="7200" dirty="0"/>
              <a:t>2012-2016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8540151-37A3-40D0-BBFC-EA9933B63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EB79F-84C7-BA08-6E40-7C391BEE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36" y="941544"/>
            <a:ext cx="6478128" cy="248745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BDE11A2-669A-4CF8-BDBE-D0A162AB3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0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F460-2122-A192-D312-DC20D8F7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048" y="0"/>
            <a:ext cx="4322644" cy="278389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What is vine?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8BF4B3B-8B0B-3CA0-580F-711671AC94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187107"/>
              </p:ext>
            </p:extLst>
          </p:nvPr>
        </p:nvGraphicFramePr>
        <p:xfrm>
          <a:off x="5937250" y="709922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5B442B6-0B98-C549-EC9D-65FB5504B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094892"/>
            <a:ext cx="6675036" cy="37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4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C811FEC-B903-4113-930C-E92DD47B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B0807-7147-4916-16C4-44BF74F4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382385"/>
            <a:ext cx="3996409" cy="1492132"/>
          </a:xfrm>
        </p:spPr>
        <p:txBody>
          <a:bodyPr>
            <a:normAutofit/>
          </a:bodyPr>
          <a:lstStyle/>
          <a:p>
            <a:r>
              <a:rPr lang="en-US"/>
              <a:t>Decline of Vine</a:t>
            </a:r>
          </a:p>
        </p:txBody>
      </p:sp>
      <p:pic>
        <p:nvPicPr>
          <p:cNvPr id="4" name="Content Placeholder 3" descr="A grave stone with flowers and candles&#10;&#10;AI-generated content may be incorrect.">
            <a:extLst>
              <a:ext uri="{FF2B5EF4-FFF2-40B4-BE49-F238E27FC236}">
                <a16:creationId xmlns:a16="http://schemas.microsoft.com/office/drawing/2014/main" id="{CA8EA7B5-5D1F-93C0-A5E6-AD490D30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06" r="3663"/>
          <a:stretch>
            <a:fillRect/>
          </a:stretch>
        </p:blipFill>
        <p:spPr>
          <a:xfrm>
            <a:off x="533720" y="1"/>
            <a:ext cx="6405701" cy="4117022"/>
          </a:xfrm>
          <a:prstGeom prst="rect">
            <a:avLst/>
          </a:prstGeom>
        </p:spPr>
      </p:pic>
      <p:pic>
        <p:nvPicPr>
          <p:cNvPr id="8" name="Picture 7" descr="A person standing in front of a wall with logos&#10;&#10;AI-generated content may be incorrect.">
            <a:extLst>
              <a:ext uri="{FF2B5EF4-FFF2-40B4-BE49-F238E27FC236}">
                <a16:creationId xmlns:a16="http://schemas.microsoft.com/office/drawing/2014/main" id="{225DDD0A-9E57-D463-A472-C3117235EE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" b="9535"/>
          <a:stretch>
            <a:fillRect/>
          </a:stretch>
        </p:blipFill>
        <p:spPr>
          <a:xfrm>
            <a:off x="533721" y="4208462"/>
            <a:ext cx="2057400" cy="2649538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D02B70-6BDE-40FD-BFD7-F7D739D81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733425" cy="6858000"/>
          </a:xfrm>
          <a:custGeom>
            <a:avLst/>
            <a:gdLst>
              <a:gd name="connsiteX0" fmla="*/ 0 w 733425"/>
              <a:gd name="connsiteY0" fmla="*/ 0 h 6858000"/>
              <a:gd name="connsiteX1" fmla="*/ 557213 w 733425"/>
              <a:gd name="connsiteY1" fmla="*/ 0 h 6858000"/>
              <a:gd name="connsiteX2" fmla="*/ 558800 w 733425"/>
              <a:gd name="connsiteY2" fmla="*/ 68263 h 6858000"/>
              <a:gd name="connsiteX3" fmla="*/ 566738 w 733425"/>
              <a:gd name="connsiteY3" fmla="*/ 128588 h 6858000"/>
              <a:gd name="connsiteX4" fmla="*/ 577850 w 733425"/>
              <a:gd name="connsiteY4" fmla="*/ 180975 h 6858000"/>
              <a:gd name="connsiteX5" fmla="*/ 592138 w 733425"/>
              <a:gd name="connsiteY5" fmla="*/ 227013 h 6858000"/>
              <a:gd name="connsiteX6" fmla="*/ 608013 w 733425"/>
              <a:gd name="connsiteY6" fmla="*/ 268288 h 6858000"/>
              <a:gd name="connsiteX7" fmla="*/ 627063 w 733425"/>
              <a:gd name="connsiteY7" fmla="*/ 304800 h 6858000"/>
              <a:gd name="connsiteX8" fmla="*/ 646113 w 733425"/>
              <a:gd name="connsiteY8" fmla="*/ 342900 h 6858000"/>
              <a:gd name="connsiteX9" fmla="*/ 665163 w 733425"/>
              <a:gd name="connsiteY9" fmla="*/ 381000 h 6858000"/>
              <a:gd name="connsiteX10" fmla="*/ 681038 w 733425"/>
              <a:gd name="connsiteY10" fmla="*/ 417513 h 6858000"/>
              <a:gd name="connsiteX11" fmla="*/ 696913 w 733425"/>
              <a:gd name="connsiteY11" fmla="*/ 458788 h 6858000"/>
              <a:gd name="connsiteX12" fmla="*/ 712788 w 733425"/>
              <a:gd name="connsiteY12" fmla="*/ 504825 h 6858000"/>
              <a:gd name="connsiteX13" fmla="*/ 723900 w 733425"/>
              <a:gd name="connsiteY13" fmla="*/ 557213 h 6858000"/>
              <a:gd name="connsiteX14" fmla="*/ 730250 w 733425"/>
              <a:gd name="connsiteY14" fmla="*/ 617538 h 6858000"/>
              <a:gd name="connsiteX15" fmla="*/ 733425 w 733425"/>
              <a:gd name="connsiteY15" fmla="*/ 685800 h 6858000"/>
              <a:gd name="connsiteX16" fmla="*/ 730250 w 733425"/>
              <a:gd name="connsiteY16" fmla="*/ 754063 h 6858000"/>
              <a:gd name="connsiteX17" fmla="*/ 723900 w 733425"/>
              <a:gd name="connsiteY17" fmla="*/ 814388 h 6858000"/>
              <a:gd name="connsiteX18" fmla="*/ 712788 w 733425"/>
              <a:gd name="connsiteY18" fmla="*/ 866775 h 6858000"/>
              <a:gd name="connsiteX19" fmla="*/ 696913 w 733425"/>
              <a:gd name="connsiteY19" fmla="*/ 912813 h 6858000"/>
              <a:gd name="connsiteX20" fmla="*/ 681038 w 733425"/>
              <a:gd name="connsiteY20" fmla="*/ 954088 h 6858000"/>
              <a:gd name="connsiteX21" fmla="*/ 665163 w 733425"/>
              <a:gd name="connsiteY21" fmla="*/ 990600 h 6858000"/>
              <a:gd name="connsiteX22" fmla="*/ 646113 w 733425"/>
              <a:gd name="connsiteY22" fmla="*/ 1028700 h 6858000"/>
              <a:gd name="connsiteX23" fmla="*/ 627063 w 733425"/>
              <a:gd name="connsiteY23" fmla="*/ 1066800 h 6858000"/>
              <a:gd name="connsiteX24" fmla="*/ 608013 w 733425"/>
              <a:gd name="connsiteY24" fmla="*/ 1103313 h 6858000"/>
              <a:gd name="connsiteX25" fmla="*/ 592138 w 733425"/>
              <a:gd name="connsiteY25" fmla="*/ 1144588 h 6858000"/>
              <a:gd name="connsiteX26" fmla="*/ 577850 w 733425"/>
              <a:gd name="connsiteY26" fmla="*/ 1190625 h 6858000"/>
              <a:gd name="connsiteX27" fmla="*/ 566738 w 733425"/>
              <a:gd name="connsiteY27" fmla="*/ 1243013 h 6858000"/>
              <a:gd name="connsiteX28" fmla="*/ 558800 w 733425"/>
              <a:gd name="connsiteY28" fmla="*/ 1303338 h 6858000"/>
              <a:gd name="connsiteX29" fmla="*/ 557213 w 733425"/>
              <a:gd name="connsiteY29" fmla="*/ 1371600 h 6858000"/>
              <a:gd name="connsiteX30" fmla="*/ 558800 w 733425"/>
              <a:gd name="connsiteY30" fmla="*/ 1439863 h 6858000"/>
              <a:gd name="connsiteX31" fmla="*/ 566738 w 733425"/>
              <a:gd name="connsiteY31" fmla="*/ 1500188 h 6858000"/>
              <a:gd name="connsiteX32" fmla="*/ 577850 w 733425"/>
              <a:gd name="connsiteY32" fmla="*/ 1552575 h 6858000"/>
              <a:gd name="connsiteX33" fmla="*/ 592138 w 733425"/>
              <a:gd name="connsiteY33" fmla="*/ 1598613 h 6858000"/>
              <a:gd name="connsiteX34" fmla="*/ 608013 w 733425"/>
              <a:gd name="connsiteY34" fmla="*/ 1639888 h 6858000"/>
              <a:gd name="connsiteX35" fmla="*/ 627063 w 733425"/>
              <a:gd name="connsiteY35" fmla="*/ 1676400 h 6858000"/>
              <a:gd name="connsiteX36" fmla="*/ 646113 w 733425"/>
              <a:gd name="connsiteY36" fmla="*/ 1714500 h 6858000"/>
              <a:gd name="connsiteX37" fmla="*/ 665163 w 733425"/>
              <a:gd name="connsiteY37" fmla="*/ 1752600 h 6858000"/>
              <a:gd name="connsiteX38" fmla="*/ 681038 w 733425"/>
              <a:gd name="connsiteY38" fmla="*/ 1789113 h 6858000"/>
              <a:gd name="connsiteX39" fmla="*/ 696913 w 733425"/>
              <a:gd name="connsiteY39" fmla="*/ 1830388 h 6858000"/>
              <a:gd name="connsiteX40" fmla="*/ 712788 w 733425"/>
              <a:gd name="connsiteY40" fmla="*/ 1876425 h 6858000"/>
              <a:gd name="connsiteX41" fmla="*/ 723900 w 733425"/>
              <a:gd name="connsiteY41" fmla="*/ 1928813 h 6858000"/>
              <a:gd name="connsiteX42" fmla="*/ 730250 w 733425"/>
              <a:gd name="connsiteY42" fmla="*/ 1989138 h 6858000"/>
              <a:gd name="connsiteX43" fmla="*/ 733425 w 733425"/>
              <a:gd name="connsiteY43" fmla="*/ 2057400 h 6858000"/>
              <a:gd name="connsiteX44" fmla="*/ 730250 w 733425"/>
              <a:gd name="connsiteY44" fmla="*/ 2125663 h 6858000"/>
              <a:gd name="connsiteX45" fmla="*/ 723900 w 733425"/>
              <a:gd name="connsiteY45" fmla="*/ 2185988 h 6858000"/>
              <a:gd name="connsiteX46" fmla="*/ 712788 w 733425"/>
              <a:gd name="connsiteY46" fmla="*/ 2238375 h 6858000"/>
              <a:gd name="connsiteX47" fmla="*/ 696913 w 733425"/>
              <a:gd name="connsiteY47" fmla="*/ 2284413 h 6858000"/>
              <a:gd name="connsiteX48" fmla="*/ 681038 w 733425"/>
              <a:gd name="connsiteY48" fmla="*/ 2325688 h 6858000"/>
              <a:gd name="connsiteX49" fmla="*/ 665163 w 733425"/>
              <a:gd name="connsiteY49" fmla="*/ 2362200 h 6858000"/>
              <a:gd name="connsiteX50" fmla="*/ 646113 w 733425"/>
              <a:gd name="connsiteY50" fmla="*/ 2400300 h 6858000"/>
              <a:gd name="connsiteX51" fmla="*/ 627063 w 733425"/>
              <a:gd name="connsiteY51" fmla="*/ 2438400 h 6858000"/>
              <a:gd name="connsiteX52" fmla="*/ 608013 w 733425"/>
              <a:gd name="connsiteY52" fmla="*/ 2474913 h 6858000"/>
              <a:gd name="connsiteX53" fmla="*/ 592138 w 733425"/>
              <a:gd name="connsiteY53" fmla="*/ 2516188 h 6858000"/>
              <a:gd name="connsiteX54" fmla="*/ 577850 w 733425"/>
              <a:gd name="connsiteY54" fmla="*/ 2562225 h 6858000"/>
              <a:gd name="connsiteX55" fmla="*/ 566738 w 733425"/>
              <a:gd name="connsiteY55" fmla="*/ 2614613 h 6858000"/>
              <a:gd name="connsiteX56" fmla="*/ 558800 w 733425"/>
              <a:gd name="connsiteY56" fmla="*/ 2674938 h 6858000"/>
              <a:gd name="connsiteX57" fmla="*/ 557213 w 733425"/>
              <a:gd name="connsiteY57" fmla="*/ 2743200 h 6858000"/>
              <a:gd name="connsiteX58" fmla="*/ 558800 w 733425"/>
              <a:gd name="connsiteY58" fmla="*/ 2811463 h 6858000"/>
              <a:gd name="connsiteX59" fmla="*/ 566738 w 733425"/>
              <a:gd name="connsiteY59" fmla="*/ 2871788 h 6858000"/>
              <a:gd name="connsiteX60" fmla="*/ 577850 w 733425"/>
              <a:gd name="connsiteY60" fmla="*/ 2924175 h 6858000"/>
              <a:gd name="connsiteX61" fmla="*/ 592138 w 733425"/>
              <a:gd name="connsiteY61" fmla="*/ 2970213 h 6858000"/>
              <a:gd name="connsiteX62" fmla="*/ 608013 w 733425"/>
              <a:gd name="connsiteY62" fmla="*/ 3011488 h 6858000"/>
              <a:gd name="connsiteX63" fmla="*/ 627063 w 733425"/>
              <a:gd name="connsiteY63" fmla="*/ 3048000 h 6858000"/>
              <a:gd name="connsiteX64" fmla="*/ 646113 w 733425"/>
              <a:gd name="connsiteY64" fmla="*/ 3086100 h 6858000"/>
              <a:gd name="connsiteX65" fmla="*/ 665163 w 733425"/>
              <a:gd name="connsiteY65" fmla="*/ 3124200 h 6858000"/>
              <a:gd name="connsiteX66" fmla="*/ 681038 w 733425"/>
              <a:gd name="connsiteY66" fmla="*/ 3160713 h 6858000"/>
              <a:gd name="connsiteX67" fmla="*/ 696913 w 733425"/>
              <a:gd name="connsiteY67" fmla="*/ 3201988 h 6858000"/>
              <a:gd name="connsiteX68" fmla="*/ 712788 w 733425"/>
              <a:gd name="connsiteY68" fmla="*/ 3248025 h 6858000"/>
              <a:gd name="connsiteX69" fmla="*/ 723900 w 733425"/>
              <a:gd name="connsiteY69" fmla="*/ 3300413 h 6858000"/>
              <a:gd name="connsiteX70" fmla="*/ 730250 w 733425"/>
              <a:gd name="connsiteY70" fmla="*/ 3360738 h 6858000"/>
              <a:gd name="connsiteX71" fmla="*/ 733425 w 733425"/>
              <a:gd name="connsiteY71" fmla="*/ 3427413 h 6858000"/>
              <a:gd name="connsiteX72" fmla="*/ 730250 w 733425"/>
              <a:gd name="connsiteY72" fmla="*/ 3497263 h 6858000"/>
              <a:gd name="connsiteX73" fmla="*/ 723900 w 733425"/>
              <a:gd name="connsiteY73" fmla="*/ 3557588 h 6858000"/>
              <a:gd name="connsiteX74" fmla="*/ 712788 w 733425"/>
              <a:gd name="connsiteY74" fmla="*/ 3609975 h 6858000"/>
              <a:gd name="connsiteX75" fmla="*/ 696913 w 733425"/>
              <a:gd name="connsiteY75" fmla="*/ 3656013 h 6858000"/>
              <a:gd name="connsiteX76" fmla="*/ 681038 w 733425"/>
              <a:gd name="connsiteY76" fmla="*/ 3697288 h 6858000"/>
              <a:gd name="connsiteX77" fmla="*/ 665163 w 733425"/>
              <a:gd name="connsiteY77" fmla="*/ 3733800 h 6858000"/>
              <a:gd name="connsiteX78" fmla="*/ 646113 w 733425"/>
              <a:gd name="connsiteY78" fmla="*/ 3771900 h 6858000"/>
              <a:gd name="connsiteX79" fmla="*/ 627063 w 733425"/>
              <a:gd name="connsiteY79" fmla="*/ 3810000 h 6858000"/>
              <a:gd name="connsiteX80" fmla="*/ 608013 w 733425"/>
              <a:gd name="connsiteY80" fmla="*/ 3846513 h 6858000"/>
              <a:gd name="connsiteX81" fmla="*/ 592138 w 733425"/>
              <a:gd name="connsiteY81" fmla="*/ 3887788 h 6858000"/>
              <a:gd name="connsiteX82" fmla="*/ 577850 w 733425"/>
              <a:gd name="connsiteY82" fmla="*/ 3933825 h 6858000"/>
              <a:gd name="connsiteX83" fmla="*/ 566738 w 733425"/>
              <a:gd name="connsiteY83" fmla="*/ 3986213 h 6858000"/>
              <a:gd name="connsiteX84" fmla="*/ 558800 w 733425"/>
              <a:gd name="connsiteY84" fmla="*/ 4046538 h 6858000"/>
              <a:gd name="connsiteX85" fmla="*/ 557213 w 733425"/>
              <a:gd name="connsiteY85" fmla="*/ 4114800 h 6858000"/>
              <a:gd name="connsiteX86" fmla="*/ 558800 w 733425"/>
              <a:gd name="connsiteY86" fmla="*/ 4183063 h 6858000"/>
              <a:gd name="connsiteX87" fmla="*/ 566738 w 733425"/>
              <a:gd name="connsiteY87" fmla="*/ 4243388 h 6858000"/>
              <a:gd name="connsiteX88" fmla="*/ 577850 w 733425"/>
              <a:gd name="connsiteY88" fmla="*/ 4295775 h 6858000"/>
              <a:gd name="connsiteX89" fmla="*/ 592138 w 733425"/>
              <a:gd name="connsiteY89" fmla="*/ 4341813 h 6858000"/>
              <a:gd name="connsiteX90" fmla="*/ 608013 w 733425"/>
              <a:gd name="connsiteY90" fmla="*/ 4383088 h 6858000"/>
              <a:gd name="connsiteX91" fmla="*/ 627063 w 733425"/>
              <a:gd name="connsiteY91" fmla="*/ 4419600 h 6858000"/>
              <a:gd name="connsiteX92" fmla="*/ 665163 w 733425"/>
              <a:gd name="connsiteY92" fmla="*/ 4495800 h 6858000"/>
              <a:gd name="connsiteX93" fmla="*/ 681038 w 733425"/>
              <a:gd name="connsiteY93" fmla="*/ 4532313 h 6858000"/>
              <a:gd name="connsiteX94" fmla="*/ 696913 w 733425"/>
              <a:gd name="connsiteY94" fmla="*/ 4573588 h 6858000"/>
              <a:gd name="connsiteX95" fmla="*/ 712788 w 733425"/>
              <a:gd name="connsiteY95" fmla="*/ 4619625 h 6858000"/>
              <a:gd name="connsiteX96" fmla="*/ 723900 w 733425"/>
              <a:gd name="connsiteY96" fmla="*/ 4672013 h 6858000"/>
              <a:gd name="connsiteX97" fmla="*/ 730250 w 733425"/>
              <a:gd name="connsiteY97" fmla="*/ 4732338 h 6858000"/>
              <a:gd name="connsiteX98" fmla="*/ 733425 w 733425"/>
              <a:gd name="connsiteY98" fmla="*/ 4800600 h 6858000"/>
              <a:gd name="connsiteX99" fmla="*/ 730250 w 733425"/>
              <a:gd name="connsiteY99" fmla="*/ 4868863 h 6858000"/>
              <a:gd name="connsiteX100" fmla="*/ 723900 w 733425"/>
              <a:gd name="connsiteY100" fmla="*/ 4929188 h 6858000"/>
              <a:gd name="connsiteX101" fmla="*/ 712788 w 733425"/>
              <a:gd name="connsiteY101" fmla="*/ 4981575 h 6858000"/>
              <a:gd name="connsiteX102" fmla="*/ 696913 w 733425"/>
              <a:gd name="connsiteY102" fmla="*/ 5027613 h 6858000"/>
              <a:gd name="connsiteX103" fmla="*/ 681038 w 733425"/>
              <a:gd name="connsiteY103" fmla="*/ 5068888 h 6858000"/>
              <a:gd name="connsiteX104" fmla="*/ 665163 w 733425"/>
              <a:gd name="connsiteY104" fmla="*/ 5105400 h 6858000"/>
              <a:gd name="connsiteX105" fmla="*/ 646113 w 733425"/>
              <a:gd name="connsiteY105" fmla="*/ 5143500 h 6858000"/>
              <a:gd name="connsiteX106" fmla="*/ 627063 w 733425"/>
              <a:gd name="connsiteY106" fmla="*/ 5181600 h 6858000"/>
              <a:gd name="connsiteX107" fmla="*/ 608013 w 733425"/>
              <a:gd name="connsiteY107" fmla="*/ 5218113 h 6858000"/>
              <a:gd name="connsiteX108" fmla="*/ 592138 w 733425"/>
              <a:gd name="connsiteY108" fmla="*/ 5259388 h 6858000"/>
              <a:gd name="connsiteX109" fmla="*/ 577850 w 733425"/>
              <a:gd name="connsiteY109" fmla="*/ 5305425 h 6858000"/>
              <a:gd name="connsiteX110" fmla="*/ 566738 w 733425"/>
              <a:gd name="connsiteY110" fmla="*/ 5357813 h 6858000"/>
              <a:gd name="connsiteX111" fmla="*/ 558800 w 733425"/>
              <a:gd name="connsiteY111" fmla="*/ 5418138 h 6858000"/>
              <a:gd name="connsiteX112" fmla="*/ 557213 w 733425"/>
              <a:gd name="connsiteY112" fmla="*/ 5486400 h 6858000"/>
              <a:gd name="connsiteX113" fmla="*/ 558800 w 733425"/>
              <a:gd name="connsiteY113" fmla="*/ 5554663 h 6858000"/>
              <a:gd name="connsiteX114" fmla="*/ 566738 w 733425"/>
              <a:gd name="connsiteY114" fmla="*/ 5614988 h 6858000"/>
              <a:gd name="connsiteX115" fmla="*/ 577850 w 733425"/>
              <a:gd name="connsiteY115" fmla="*/ 5667375 h 6858000"/>
              <a:gd name="connsiteX116" fmla="*/ 592138 w 733425"/>
              <a:gd name="connsiteY116" fmla="*/ 5713413 h 6858000"/>
              <a:gd name="connsiteX117" fmla="*/ 608013 w 733425"/>
              <a:gd name="connsiteY117" fmla="*/ 5754688 h 6858000"/>
              <a:gd name="connsiteX118" fmla="*/ 627063 w 733425"/>
              <a:gd name="connsiteY118" fmla="*/ 5791200 h 6858000"/>
              <a:gd name="connsiteX119" fmla="*/ 646113 w 733425"/>
              <a:gd name="connsiteY119" fmla="*/ 5829300 h 6858000"/>
              <a:gd name="connsiteX120" fmla="*/ 665163 w 733425"/>
              <a:gd name="connsiteY120" fmla="*/ 5867400 h 6858000"/>
              <a:gd name="connsiteX121" fmla="*/ 681038 w 733425"/>
              <a:gd name="connsiteY121" fmla="*/ 5903913 h 6858000"/>
              <a:gd name="connsiteX122" fmla="*/ 696913 w 733425"/>
              <a:gd name="connsiteY122" fmla="*/ 5945188 h 6858000"/>
              <a:gd name="connsiteX123" fmla="*/ 712788 w 733425"/>
              <a:gd name="connsiteY123" fmla="*/ 5991225 h 6858000"/>
              <a:gd name="connsiteX124" fmla="*/ 723900 w 733425"/>
              <a:gd name="connsiteY124" fmla="*/ 6043613 h 6858000"/>
              <a:gd name="connsiteX125" fmla="*/ 730250 w 733425"/>
              <a:gd name="connsiteY125" fmla="*/ 6103938 h 6858000"/>
              <a:gd name="connsiteX126" fmla="*/ 733425 w 733425"/>
              <a:gd name="connsiteY126" fmla="*/ 6172200 h 6858000"/>
              <a:gd name="connsiteX127" fmla="*/ 730250 w 733425"/>
              <a:gd name="connsiteY127" fmla="*/ 6240463 h 6858000"/>
              <a:gd name="connsiteX128" fmla="*/ 723900 w 733425"/>
              <a:gd name="connsiteY128" fmla="*/ 6300788 h 6858000"/>
              <a:gd name="connsiteX129" fmla="*/ 712788 w 733425"/>
              <a:gd name="connsiteY129" fmla="*/ 6353175 h 6858000"/>
              <a:gd name="connsiteX130" fmla="*/ 696913 w 733425"/>
              <a:gd name="connsiteY130" fmla="*/ 6399213 h 6858000"/>
              <a:gd name="connsiteX131" fmla="*/ 681038 w 733425"/>
              <a:gd name="connsiteY131" fmla="*/ 6440488 h 6858000"/>
              <a:gd name="connsiteX132" fmla="*/ 665163 w 733425"/>
              <a:gd name="connsiteY132" fmla="*/ 6477000 h 6858000"/>
              <a:gd name="connsiteX133" fmla="*/ 646113 w 733425"/>
              <a:gd name="connsiteY133" fmla="*/ 6515100 h 6858000"/>
              <a:gd name="connsiteX134" fmla="*/ 627063 w 733425"/>
              <a:gd name="connsiteY134" fmla="*/ 6553200 h 6858000"/>
              <a:gd name="connsiteX135" fmla="*/ 608013 w 733425"/>
              <a:gd name="connsiteY135" fmla="*/ 6589713 h 6858000"/>
              <a:gd name="connsiteX136" fmla="*/ 592138 w 733425"/>
              <a:gd name="connsiteY136" fmla="*/ 6630988 h 6858000"/>
              <a:gd name="connsiteX137" fmla="*/ 577850 w 733425"/>
              <a:gd name="connsiteY137" fmla="*/ 6677025 h 6858000"/>
              <a:gd name="connsiteX138" fmla="*/ 566738 w 733425"/>
              <a:gd name="connsiteY138" fmla="*/ 6729413 h 6858000"/>
              <a:gd name="connsiteX139" fmla="*/ 558800 w 733425"/>
              <a:gd name="connsiteY139" fmla="*/ 6789738 h 6858000"/>
              <a:gd name="connsiteX140" fmla="*/ 557213 w 733425"/>
              <a:gd name="connsiteY140" fmla="*/ 6858000 h 6858000"/>
              <a:gd name="connsiteX141" fmla="*/ 0 w 73342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33425" h="6858000">
                <a:moveTo>
                  <a:pt x="0" y="0"/>
                </a:moveTo>
                <a:lnTo>
                  <a:pt x="557213" y="0"/>
                </a:lnTo>
                <a:lnTo>
                  <a:pt x="558800" y="68263"/>
                </a:lnTo>
                <a:lnTo>
                  <a:pt x="566738" y="128588"/>
                </a:lnTo>
                <a:lnTo>
                  <a:pt x="577850" y="180975"/>
                </a:lnTo>
                <a:lnTo>
                  <a:pt x="592138" y="227013"/>
                </a:lnTo>
                <a:lnTo>
                  <a:pt x="608013" y="268288"/>
                </a:lnTo>
                <a:lnTo>
                  <a:pt x="627063" y="304800"/>
                </a:lnTo>
                <a:lnTo>
                  <a:pt x="646113" y="342900"/>
                </a:lnTo>
                <a:lnTo>
                  <a:pt x="665163" y="381000"/>
                </a:lnTo>
                <a:lnTo>
                  <a:pt x="681038" y="417513"/>
                </a:lnTo>
                <a:lnTo>
                  <a:pt x="696913" y="458788"/>
                </a:lnTo>
                <a:lnTo>
                  <a:pt x="712788" y="504825"/>
                </a:lnTo>
                <a:lnTo>
                  <a:pt x="723900" y="557213"/>
                </a:lnTo>
                <a:lnTo>
                  <a:pt x="730250" y="617538"/>
                </a:lnTo>
                <a:lnTo>
                  <a:pt x="733425" y="685800"/>
                </a:lnTo>
                <a:lnTo>
                  <a:pt x="730250" y="754063"/>
                </a:lnTo>
                <a:lnTo>
                  <a:pt x="723900" y="814388"/>
                </a:lnTo>
                <a:lnTo>
                  <a:pt x="712788" y="866775"/>
                </a:lnTo>
                <a:lnTo>
                  <a:pt x="696913" y="912813"/>
                </a:lnTo>
                <a:lnTo>
                  <a:pt x="681038" y="954088"/>
                </a:lnTo>
                <a:lnTo>
                  <a:pt x="665163" y="990600"/>
                </a:lnTo>
                <a:lnTo>
                  <a:pt x="646113" y="1028700"/>
                </a:lnTo>
                <a:lnTo>
                  <a:pt x="627063" y="1066800"/>
                </a:lnTo>
                <a:lnTo>
                  <a:pt x="608013" y="1103313"/>
                </a:lnTo>
                <a:lnTo>
                  <a:pt x="592138" y="1144588"/>
                </a:lnTo>
                <a:lnTo>
                  <a:pt x="577850" y="1190625"/>
                </a:lnTo>
                <a:lnTo>
                  <a:pt x="566738" y="1243013"/>
                </a:lnTo>
                <a:lnTo>
                  <a:pt x="558800" y="1303338"/>
                </a:lnTo>
                <a:lnTo>
                  <a:pt x="557213" y="1371600"/>
                </a:lnTo>
                <a:lnTo>
                  <a:pt x="558800" y="1439863"/>
                </a:lnTo>
                <a:lnTo>
                  <a:pt x="566738" y="1500188"/>
                </a:lnTo>
                <a:lnTo>
                  <a:pt x="577850" y="1552575"/>
                </a:lnTo>
                <a:lnTo>
                  <a:pt x="592138" y="1598613"/>
                </a:lnTo>
                <a:lnTo>
                  <a:pt x="608013" y="1639888"/>
                </a:lnTo>
                <a:lnTo>
                  <a:pt x="627063" y="1676400"/>
                </a:lnTo>
                <a:lnTo>
                  <a:pt x="646113" y="1714500"/>
                </a:lnTo>
                <a:lnTo>
                  <a:pt x="665163" y="1752600"/>
                </a:lnTo>
                <a:lnTo>
                  <a:pt x="681038" y="1789113"/>
                </a:lnTo>
                <a:lnTo>
                  <a:pt x="696913" y="1830388"/>
                </a:lnTo>
                <a:lnTo>
                  <a:pt x="712788" y="1876425"/>
                </a:lnTo>
                <a:lnTo>
                  <a:pt x="723900" y="1928813"/>
                </a:lnTo>
                <a:lnTo>
                  <a:pt x="730250" y="1989138"/>
                </a:lnTo>
                <a:lnTo>
                  <a:pt x="733425" y="2057400"/>
                </a:lnTo>
                <a:lnTo>
                  <a:pt x="730250" y="2125663"/>
                </a:lnTo>
                <a:lnTo>
                  <a:pt x="723900" y="2185988"/>
                </a:lnTo>
                <a:lnTo>
                  <a:pt x="712788" y="2238375"/>
                </a:lnTo>
                <a:lnTo>
                  <a:pt x="696913" y="2284413"/>
                </a:lnTo>
                <a:lnTo>
                  <a:pt x="681038" y="2325688"/>
                </a:lnTo>
                <a:lnTo>
                  <a:pt x="665163" y="2362200"/>
                </a:lnTo>
                <a:lnTo>
                  <a:pt x="646113" y="2400300"/>
                </a:lnTo>
                <a:lnTo>
                  <a:pt x="627063" y="2438400"/>
                </a:lnTo>
                <a:lnTo>
                  <a:pt x="608013" y="2474913"/>
                </a:lnTo>
                <a:lnTo>
                  <a:pt x="592138" y="2516188"/>
                </a:lnTo>
                <a:lnTo>
                  <a:pt x="577850" y="2562225"/>
                </a:lnTo>
                <a:lnTo>
                  <a:pt x="566738" y="2614613"/>
                </a:lnTo>
                <a:lnTo>
                  <a:pt x="558800" y="2674938"/>
                </a:lnTo>
                <a:lnTo>
                  <a:pt x="557213" y="2743200"/>
                </a:lnTo>
                <a:lnTo>
                  <a:pt x="558800" y="2811463"/>
                </a:lnTo>
                <a:lnTo>
                  <a:pt x="566738" y="2871788"/>
                </a:lnTo>
                <a:lnTo>
                  <a:pt x="577850" y="2924175"/>
                </a:lnTo>
                <a:lnTo>
                  <a:pt x="592138" y="2970213"/>
                </a:lnTo>
                <a:lnTo>
                  <a:pt x="608013" y="3011488"/>
                </a:lnTo>
                <a:lnTo>
                  <a:pt x="627063" y="3048000"/>
                </a:lnTo>
                <a:lnTo>
                  <a:pt x="646113" y="3086100"/>
                </a:lnTo>
                <a:lnTo>
                  <a:pt x="665163" y="3124200"/>
                </a:lnTo>
                <a:lnTo>
                  <a:pt x="681038" y="3160713"/>
                </a:lnTo>
                <a:lnTo>
                  <a:pt x="696913" y="3201988"/>
                </a:lnTo>
                <a:lnTo>
                  <a:pt x="712788" y="3248025"/>
                </a:lnTo>
                <a:lnTo>
                  <a:pt x="723900" y="3300413"/>
                </a:lnTo>
                <a:lnTo>
                  <a:pt x="730250" y="3360738"/>
                </a:lnTo>
                <a:lnTo>
                  <a:pt x="733425" y="3427413"/>
                </a:lnTo>
                <a:lnTo>
                  <a:pt x="730250" y="3497263"/>
                </a:lnTo>
                <a:lnTo>
                  <a:pt x="723900" y="3557588"/>
                </a:lnTo>
                <a:lnTo>
                  <a:pt x="712788" y="3609975"/>
                </a:lnTo>
                <a:lnTo>
                  <a:pt x="696913" y="3656013"/>
                </a:lnTo>
                <a:lnTo>
                  <a:pt x="681038" y="3697288"/>
                </a:lnTo>
                <a:lnTo>
                  <a:pt x="665163" y="3733800"/>
                </a:lnTo>
                <a:lnTo>
                  <a:pt x="646113" y="3771900"/>
                </a:lnTo>
                <a:lnTo>
                  <a:pt x="627063" y="3810000"/>
                </a:lnTo>
                <a:lnTo>
                  <a:pt x="608013" y="3846513"/>
                </a:lnTo>
                <a:lnTo>
                  <a:pt x="592138" y="3887788"/>
                </a:lnTo>
                <a:lnTo>
                  <a:pt x="577850" y="3933825"/>
                </a:lnTo>
                <a:lnTo>
                  <a:pt x="566738" y="3986213"/>
                </a:lnTo>
                <a:lnTo>
                  <a:pt x="558800" y="4046538"/>
                </a:lnTo>
                <a:lnTo>
                  <a:pt x="557213" y="4114800"/>
                </a:lnTo>
                <a:lnTo>
                  <a:pt x="558800" y="4183063"/>
                </a:lnTo>
                <a:lnTo>
                  <a:pt x="566738" y="4243388"/>
                </a:lnTo>
                <a:lnTo>
                  <a:pt x="577850" y="4295775"/>
                </a:lnTo>
                <a:lnTo>
                  <a:pt x="592138" y="4341813"/>
                </a:lnTo>
                <a:lnTo>
                  <a:pt x="608013" y="4383088"/>
                </a:lnTo>
                <a:lnTo>
                  <a:pt x="627063" y="4419600"/>
                </a:lnTo>
                <a:lnTo>
                  <a:pt x="665163" y="4495800"/>
                </a:lnTo>
                <a:lnTo>
                  <a:pt x="681038" y="4532313"/>
                </a:lnTo>
                <a:lnTo>
                  <a:pt x="696913" y="4573588"/>
                </a:lnTo>
                <a:lnTo>
                  <a:pt x="712788" y="4619625"/>
                </a:lnTo>
                <a:lnTo>
                  <a:pt x="723900" y="4672013"/>
                </a:lnTo>
                <a:lnTo>
                  <a:pt x="730250" y="4732338"/>
                </a:lnTo>
                <a:lnTo>
                  <a:pt x="733425" y="4800600"/>
                </a:lnTo>
                <a:lnTo>
                  <a:pt x="730250" y="4868863"/>
                </a:lnTo>
                <a:lnTo>
                  <a:pt x="723900" y="4929188"/>
                </a:lnTo>
                <a:lnTo>
                  <a:pt x="712788" y="4981575"/>
                </a:lnTo>
                <a:lnTo>
                  <a:pt x="696913" y="5027613"/>
                </a:lnTo>
                <a:lnTo>
                  <a:pt x="681038" y="5068888"/>
                </a:lnTo>
                <a:lnTo>
                  <a:pt x="665163" y="5105400"/>
                </a:lnTo>
                <a:lnTo>
                  <a:pt x="646113" y="5143500"/>
                </a:lnTo>
                <a:lnTo>
                  <a:pt x="627063" y="5181600"/>
                </a:lnTo>
                <a:lnTo>
                  <a:pt x="608013" y="5218113"/>
                </a:lnTo>
                <a:lnTo>
                  <a:pt x="592138" y="5259388"/>
                </a:lnTo>
                <a:lnTo>
                  <a:pt x="577850" y="5305425"/>
                </a:lnTo>
                <a:lnTo>
                  <a:pt x="566738" y="5357813"/>
                </a:lnTo>
                <a:lnTo>
                  <a:pt x="558800" y="5418138"/>
                </a:lnTo>
                <a:lnTo>
                  <a:pt x="557213" y="5486400"/>
                </a:lnTo>
                <a:lnTo>
                  <a:pt x="558800" y="5554663"/>
                </a:lnTo>
                <a:lnTo>
                  <a:pt x="566738" y="5614988"/>
                </a:lnTo>
                <a:lnTo>
                  <a:pt x="577850" y="5667375"/>
                </a:lnTo>
                <a:lnTo>
                  <a:pt x="592138" y="5713413"/>
                </a:lnTo>
                <a:lnTo>
                  <a:pt x="608013" y="5754688"/>
                </a:lnTo>
                <a:lnTo>
                  <a:pt x="627063" y="5791200"/>
                </a:lnTo>
                <a:lnTo>
                  <a:pt x="646113" y="5829300"/>
                </a:lnTo>
                <a:lnTo>
                  <a:pt x="665163" y="5867400"/>
                </a:lnTo>
                <a:lnTo>
                  <a:pt x="681038" y="5903913"/>
                </a:lnTo>
                <a:lnTo>
                  <a:pt x="696913" y="5945188"/>
                </a:lnTo>
                <a:lnTo>
                  <a:pt x="712788" y="5991225"/>
                </a:lnTo>
                <a:lnTo>
                  <a:pt x="723900" y="6043613"/>
                </a:lnTo>
                <a:lnTo>
                  <a:pt x="730250" y="6103938"/>
                </a:lnTo>
                <a:lnTo>
                  <a:pt x="733425" y="6172200"/>
                </a:lnTo>
                <a:lnTo>
                  <a:pt x="730250" y="6240463"/>
                </a:lnTo>
                <a:lnTo>
                  <a:pt x="723900" y="6300788"/>
                </a:lnTo>
                <a:lnTo>
                  <a:pt x="712788" y="6353175"/>
                </a:lnTo>
                <a:lnTo>
                  <a:pt x="696913" y="6399213"/>
                </a:lnTo>
                <a:lnTo>
                  <a:pt x="681038" y="6440488"/>
                </a:lnTo>
                <a:lnTo>
                  <a:pt x="665163" y="6477000"/>
                </a:lnTo>
                <a:lnTo>
                  <a:pt x="646113" y="6515100"/>
                </a:lnTo>
                <a:lnTo>
                  <a:pt x="627063" y="6553200"/>
                </a:lnTo>
                <a:lnTo>
                  <a:pt x="608013" y="6589713"/>
                </a:lnTo>
                <a:lnTo>
                  <a:pt x="592138" y="6630988"/>
                </a:lnTo>
                <a:lnTo>
                  <a:pt x="577850" y="6677025"/>
                </a:lnTo>
                <a:lnTo>
                  <a:pt x="566738" y="6729413"/>
                </a:lnTo>
                <a:lnTo>
                  <a:pt x="558800" y="6789738"/>
                </a:lnTo>
                <a:lnTo>
                  <a:pt x="5572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" name="Picture 11" descr="A person and person smiling&#10;&#10;AI-generated content may be incorrect.">
            <a:extLst>
              <a:ext uri="{FF2B5EF4-FFF2-40B4-BE49-F238E27FC236}">
                <a16:creationId xmlns:a16="http://schemas.microsoft.com/office/drawing/2014/main" id="{8F992402-3F40-1569-E609-0DC463DF44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556" r="12097" b="-2"/>
          <a:stretch>
            <a:fillRect/>
          </a:stretch>
        </p:blipFill>
        <p:spPr>
          <a:xfrm>
            <a:off x="2701889" y="4208462"/>
            <a:ext cx="2068031" cy="2649538"/>
          </a:xfrm>
          <a:prstGeom prst="rect">
            <a:avLst/>
          </a:prstGeom>
        </p:spPr>
      </p:pic>
      <p:pic>
        <p:nvPicPr>
          <p:cNvPr id="7" name="Picture 6" descr="A person wearing a green alien hat&#10;&#10;AI-generated content may be incorrect.">
            <a:extLst>
              <a:ext uri="{FF2B5EF4-FFF2-40B4-BE49-F238E27FC236}">
                <a16:creationId xmlns:a16="http://schemas.microsoft.com/office/drawing/2014/main" id="{5D8935EF-5F91-3657-6E06-31304995CE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595" r="21501" b="-2"/>
          <a:stretch>
            <a:fillRect/>
          </a:stretch>
        </p:blipFill>
        <p:spPr>
          <a:xfrm>
            <a:off x="4872015" y="4208462"/>
            <a:ext cx="2066544" cy="2649538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EA50D4D-550A-1E31-3356-7A37A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2286001"/>
            <a:ext cx="3996410" cy="3593591"/>
          </a:xfrm>
        </p:spPr>
        <p:txBody>
          <a:bodyPr>
            <a:normAutofit/>
          </a:bodyPr>
          <a:lstStyle/>
          <a:p>
            <a:r>
              <a:rPr lang="en-US" dirty="0"/>
              <a:t>With over 200 million active users it died</a:t>
            </a:r>
          </a:p>
          <a:p>
            <a:r>
              <a:rPr lang="en-US" dirty="0"/>
              <a:t>Vine asked Twitter for support but the deal died and Twitter pulled the plug</a:t>
            </a:r>
          </a:p>
          <a:p>
            <a:r>
              <a:rPr lang="en-US" dirty="0"/>
              <a:t>Creators slowly left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342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</TotalTime>
  <Words>48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2012-2016</vt:lpstr>
      <vt:lpstr>What is vine?</vt:lpstr>
      <vt:lpstr>Decline of Vine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Elina PACHHAI</dc:creator>
  <cp:lastModifiedBy>Elina PACHHAI</cp:lastModifiedBy>
  <cp:revision>1</cp:revision>
  <dcterms:created xsi:type="dcterms:W3CDTF">2025-09-04T19:21:51Z</dcterms:created>
  <dcterms:modified xsi:type="dcterms:W3CDTF">2025-09-04T19:35:58Z</dcterms:modified>
</cp:coreProperties>
</file>