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DF3"/>
    <a:srgbClr val="E0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83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8FED-6175-4FCE-B6F7-53599DEA264F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C397-7F9C-4B11-A60D-6FF424E44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946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C397-7F9C-4B11-A60D-6FF424E448F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21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C397-7F9C-4B11-A60D-6FF424E448F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21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71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39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72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5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911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82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013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9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49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8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926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C20D-A2B3-4DBE-B565-9EE198E56409}" type="datetimeFigureOut">
              <a:rPr lang="uk-UA" smtClean="0"/>
              <a:t>26.05.2015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ACDB-9CEF-4209-ADE5-F68FCAAB0A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4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ntal-skills.ru.images.1c-bitrix-cdn.ru/upload/medialibrary/65d/HiRes-2.jpg?13818448232814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" b="2438"/>
          <a:stretch/>
        </p:blipFill>
        <p:spPr bwMode="auto">
          <a:xfrm>
            <a:off x="902543" y="-171400"/>
            <a:ext cx="7554938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15616" y="3439389"/>
            <a:ext cx="7200800" cy="1705273"/>
          </a:xfrm>
          <a:prstGeom prst="rect">
            <a:avLst/>
          </a:prstGeom>
          <a:solidFill>
            <a:schemeClr val="bg1">
              <a:lumMod val="50000"/>
              <a:alpha val="69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51012" y="3796725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solidFill>
                  <a:schemeClr val="bg1"/>
                </a:solidFill>
                <a:latin typeface="Arial Narrow" panose="020B0606020202030204" pitchFamily="34" charset="0"/>
                <a:ea typeface="Adobe Gothic Std B" pitchFamily="34" charset="-128"/>
              </a:rPr>
              <a:t>Метод </a:t>
            </a:r>
            <a:r>
              <a:rPr lang="uk-UA" sz="54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Adobe Gothic Std B" pitchFamily="34" charset="-128"/>
              </a:rPr>
              <a:t>мозгового</a:t>
            </a:r>
            <a:r>
              <a:rPr lang="uk-UA" sz="5400" dirty="0" smtClean="0">
                <a:solidFill>
                  <a:schemeClr val="bg1"/>
                </a:solidFill>
                <a:latin typeface="Arial Narrow" panose="020B0606020202030204" pitchFamily="34" charset="0"/>
                <a:ea typeface="Adobe Gothic Std B" pitchFamily="34" charset="-128"/>
              </a:rPr>
              <a:t> </a:t>
            </a:r>
            <a:r>
              <a:rPr lang="uk-UA" sz="54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Adobe Gothic Std B" pitchFamily="34" charset="-128"/>
              </a:rPr>
              <a:t>штурма</a:t>
            </a:r>
            <a:endParaRPr lang="uk-UA" sz="5400" dirty="0">
              <a:solidFill>
                <a:schemeClr val="bg1"/>
              </a:solidFill>
              <a:latin typeface="Arial Narrow" panose="020B0606020202030204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3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727867"/>
            <a:ext cx="7992888" cy="228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C00000"/>
                </a:solidFill>
              </a:rPr>
              <a:t>М</a:t>
            </a:r>
            <a:r>
              <a:rPr lang="ru-RU" b="1" dirty="0" smtClean="0">
                <a:solidFill>
                  <a:srgbClr val="C00000"/>
                </a:solidFill>
              </a:rPr>
              <a:t>озговой штурм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—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оперативный метод решения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проблемы,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 котором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участники высказывают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можно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больше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вариантов решения, в том числе самых фантастичных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l"/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ru-RU" b="1" dirty="0" smtClean="0">
                <a:solidFill>
                  <a:srgbClr val="C00000"/>
                </a:solidFill>
              </a:rPr>
              <a:t>Идея</a:t>
            </a:r>
            <a:r>
              <a:rPr lang="ru-RU" b="1" dirty="0">
                <a:solidFill>
                  <a:srgbClr val="C00000"/>
                </a:solidFill>
              </a:rPr>
              <a:t>: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отделить процесс генерации идей от их критики. 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2" descr="http://bizoomie.com/wp-content/uploads/2013/11/brainstorm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26" y="3012829"/>
            <a:ext cx="3774755" cy="38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539552" y="908720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C00000"/>
                </a:solidFill>
              </a:rPr>
              <a:t>Подготовка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формулировка проблемы, отбор участников, распределение ролей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ru-RU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C00000"/>
                </a:solidFill>
              </a:rPr>
              <a:t>Предложение и обсуждение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участники предлагают, комбинируют и сохраняют любые идеи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ru-RU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C00000"/>
                </a:solidFill>
              </a:rPr>
              <a:t>Отбор и оценка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выделение наиболее ценных идей, их оценка и формирование результата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515291" y="548680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rgbClr val="C00000"/>
                </a:solidFill>
              </a:rPr>
              <a:t>Правила: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Участвуют все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Все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высказываются и все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слушают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Все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имеют равные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Все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способствуют мирному разрешению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конфликтов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 критикуют и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оценивают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://prof-zao.ru/data/13110808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2441759" y="4073802"/>
            <a:ext cx="4067944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515291" y="548680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rgbClr val="C00000"/>
                </a:solidFill>
              </a:rPr>
              <a:t>Преимущества: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Оригинальность решений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Большое количество идей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Доброжелательная обстановка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9" y="2317481"/>
            <a:ext cx="7046763" cy="454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515291" y="548680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b="1" dirty="0" err="1" smtClean="0">
                <a:solidFill>
                  <a:srgbClr val="C00000"/>
                </a:solidFill>
              </a:rPr>
              <a:t>Недостатки</a:t>
            </a:r>
            <a:r>
              <a:rPr lang="ru-RU" b="1" dirty="0" smtClean="0">
                <a:solidFill>
                  <a:srgbClr val="C00000"/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Зависимость от работы куратора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Отклонения от темы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 descr="http://askdrglow.com/wp-content/uploads/2013/03/7337305-broken-la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15" y="2897801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9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515291" y="548680"/>
            <a:ext cx="792088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800" b="1" dirty="0" smtClean="0">
                <a:solidFill>
                  <a:srgbClr val="C00000"/>
                </a:solidFill>
              </a:rPr>
              <a:t>Порядок проведения:</a:t>
            </a:r>
          </a:p>
          <a:p>
            <a:pPr marL="274320" indent="-457200" algn="l" fontAlgn="auto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Предложить проблему, участники делятся на группы по 5-8 человек</a:t>
            </a:r>
          </a:p>
          <a:p>
            <a:pPr marL="274320" indent="-457200" algn="l" fontAlgn="auto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Участники 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высказывают </a:t>
            </a: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идеи, от 10 до 45 минут.</a:t>
            </a:r>
            <a:endParaRPr lang="ru-RU" alt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indent="-457200" algn="l" fontAlgn="auto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Каждая 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группа выбирает человека, который фиксирует </a:t>
            </a: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все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что говорят участники.</a:t>
            </a:r>
            <a:endParaRPr lang="en-US" altLang="uk-UA" dirty="0">
              <a:solidFill>
                <a:schemeClr val="tx1">
                  <a:lumMod val="65000"/>
                  <a:lumOff val="35000"/>
                </a:schemeClr>
              </a:solidFill>
              <a:latin typeface="Adobe Caslon Pro" pitchFamily="18" charset="0"/>
            </a:endParaRPr>
          </a:p>
          <a:p>
            <a:pPr marL="274320" indent="-457200" algn="l" fontAlgn="auto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следующем этапе обсуждается каждая </a:t>
            </a: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идея</a:t>
            </a:r>
            <a:endParaRPr lang="en-US" altLang="uk-UA" dirty="0">
              <a:solidFill>
                <a:schemeClr val="tx1">
                  <a:lumMod val="65000"/>
                  <a:lumOff val="35000"/>
                </a:schemeClr>
              </a:solidFill>
              <a:latin typeface="Adobe Caslon Pro" pitchFamily="18" charset="0"/>
            </a:endParaRPr>
          </a:p>
          <a:p>
            <a:pPr marL="274320" indent="-457200" algn="l" fontAlgn="auto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Идеи 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обобщаются, корректируются, совершенствуются и выстраиваются в соответствии с их значимостью.</a:t>
            </a:r>
          </a:p>
          <a:p>
            <a:pPr marL="274320" indent="-457200" algn="l" fontAlgn="auto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ru-RU" alt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</a:t>
            </a:r>
            <a:r>
              <a:rPr lang="ru-RU" alt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возможности группа вырабатывает единое мнение и определяет своего представителя , который докладывает итоговое решение.</a:t>
            </a:r>
          </a:p>
          <a:p>
            <a:pPr algn="l"/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гресійне тестуванн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Регресійне тестування</Template>
  <TotalTime>167</TotalTime>
  <Words>188</Words>
  <Application>Microsoft Office PowerPoint</Application>
  <PresentationFormat>Экран (4:3)</PresentationFormat>
  <Paragraphs>31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Регресійне тестування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Катерина</cp:lastModifiedBy>
  <cp:revision>7</cp:revision>
  <dcterms:created xsi:type="dcterms:W3CDTF">2015-05-25T17:20:28Z</dcterms:created>
  <dcterms:modified xsi:type="dcterms:W3CDTF">2015-05-25T21:58:42Z</dcterms:modified>
</cp:coreProperties>
</file>