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5" r:id="rId2"/>
    <p:sldId id="268" r:id="rId3"/>
    <p:sldId id="269" r:id="rId4"/>
    <p:sldId id="270" r:id="rId5"/>
    <p:sldId id="267" r:id="rId6"/>
    <p:sldId id="264" r:id="rId7"/>
    <p:sldId id="261" r:id="rId8"/>
    <p:sldId id="262" r:id="rId9"/>
    <p:sldId id="263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11" autoAdjust="0"/>
  </p:normalViewPr>
  <p:slideViewPr>
    <p:cSldViewPr>
      <p:cViewPr varScale="1">
        <p:scale>
          <a:sx n="81" d="100"/>
          <a:sy n="81" d="100"/>
        </p:scale>
        <p:origin x="3840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AF9D4-D63C-4348-B776-619FDB10D6E0}" type="datetimeFigureOut">
              <a:rPr lang="en-GB" smtClean="0"/>
              <a:t>21/07/2014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6F649-2B07-4756-AED3-08BB84EDF49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48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 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Holy Sites</a:t>
            </a:r>
          </a:p>
        </p:txBody>
      </p:sp>
      <p:sp>
        <p:nvSpPr>
          <p:cNvPr id="32" name="TextBox 26"/>
          <p:cNvSpPr txBox="1"/>
          <p:nvPr/>
        </p:nvSpPr>
        <p:spPr>
          <a:xfrm>
            <a:off x="0" y="42158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Whole Map</a:t>
            </a:r>
          </a:p>
        </p:txBody>
      </p:sp>
    </p:spTree>
    <p:extLst>
      <p:ext uri="{BB962C8B-B14F-4D97-AF65-F5344CB8AC3E}">
        <p14:creationId xmlns:p14="http://schemas.microsoft.com/office/powerpoint/2010/main" val="10788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(Whole World)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690"/>
            <a:ext cx="6858000" cy="65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(Western Europe)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45856" b="54603"/>
          <a:stretch/>
        </p:blipFill>
        <p:spPr>
          <a:xfrm>
            <a:off x="0" y="2652523"/>
            <a:ext cx="6858001" cy="64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(Middle East)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-1" r="24860" b="44870"/>
          <a:stretch/>
        </p:blipFill>
        <p:spPr>
          <a:xfrm>
            <a:off x="-7256" y="2597389"/>
            <a:ext cx="6865256" cy="65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(Eastern)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3" r="759" b="25881"/>
          <a:stretch/>
        </p:blipFill>
        <p:spPr>
          <a:xfrm>
            <a:off x="0" y="2597389"/>
            <a:ext cx="6858000" cy="65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 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Holy Sites</a:t>
            </a:r>
          </a:p>
        </p:txBody>
      </p:sp>
      <p:sp>
        <p:nvSpPr>
          <p:cNvPr id="32" name="TextBox 26"/>
          <p:cNvSpPr txBox="1"/>
          <p:nvPr/>
        </p:nvSpPr>
        <p:spPr>
          <a:xfrm>
            <a:off x="0" y="42158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Map</a:t>
            </a:r>
          </a:p>
        </p:txBody>
      </p:sp>
    </p:spTree>
    <p:extLst>
      <p:ext uri="{BB962C8B-B14F-4D97-AF65-F5344CB8AC3E}">
        <p14:creationId xmlns:p14="http://schemas.microsoft.com/office/powerpoint/2010/main" val="14906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(Western)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16"/>
          <a:stretch/>
        </p:blipFill>
        <p:spPr>
          <a:xfrm>
            <a:off x="-1" y="2765970"/>
            <a:ext cx="6858001" cy="63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(Eastern)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/>
          <a:stretch/>
        </p:blipFill>
        <p:spPr>
          <a:xfrm>
            <a:off x="0" y="2590800"/>
            <a:ext cx="6858000" cy="6553200"/>
          </a:xfrm>
          <a:prstGeom prst="rect">
            <a:avLst/>
          </a:prstGeom>
        </p:spPr>
      </p:pic>
      <p:sp>
        <p:nvSpPr>
          <p:cNvPr id="32" name="TextBox 35"/>
          <p:cNvSpPr txBox="1"/>
          <p:nvPr/>
        </p:nvSpPr>
        <p:spPr>
          <a:xfrm>
            <a:off x="4604975" y="686847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3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2463748" y="68392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6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2825699" y="64201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1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5"/>
          <p:cNvSpPr txBox="1"/>
          <p:nvPr/>
        </p:nvSpPr>
        <p:spPr>
          <a:xfrm>
            <a:off x="2437542" y="5576501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3" name="Sun 46"/>
          <p:cNvSpPr/>
          <p:nvPr/>
        </p:nvSpPr>
        <p:spPr>
          <a:xfrm>
            <a:off x="2434382" y="5378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" y="3587424"/>
            <a:ext cx="6858000" cy="4572000"/>
          </a:xfrm>
          <a:prstGeom prst="rect">
            <a:avLst/>
          </a:prstGeom>
        </p:spPr>
      </p:pic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(Whole Map)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04975" y="686847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3748" y="68392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5699" y="64201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7542" y="5576501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7" name="Sun 46"/>
          <p:cNvSpPr/>
          <p:nvPr/>
        </p:nvSpPr>
        <p:spPr>
          <a:xfrm>
            <a:off x="2434382" y="5378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74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434</Words>
  <Application>Microsoft Office PowerPoint</Application>
  <PresentationFormat>Affichage à l'écran (4:3)</PresentationFormat>
  <Paragraphs>224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Numahr</dc:creator>
  <cp:lastModifiedBy>Emmanuel Huntzinger</cp:lastModifiedBy>
  <cp:revision>54</cp:revision>
  <dcterms:created xsi:type="dcterms:W3CDTF">2006-08-16T00:00:00Z</dcterms:created>
  <dcterms:modified xsi:type="dcterms:W3CDTF">2014-07-21T17:32:05Z</dcterms:modified>
</cp:coreProperties>
</file>