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711" autoAdjust="0"/>
  </p:normalViewPr>
  <p:slideViewPr>
    <p:cSldViewPr>
      <p:cViewPr varScale="1">
        <p:scale>
          <a:sx n="81" d="100"/>
          <a:sy n="81" d="100"/>
        </p:scale>
        <p:origin x="3840" y="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895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Catholic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(Western)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24313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18141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smtClean="0"/>
              <a:t>Text, Text, </a:t>
            </a:r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51" name="Sun 50"/>
          <p:cNvSpPr/>
          <p:nvPr/>
        </p:nvSpPr>
        <p:spPr>
          <a:xfrm>
            <a:off x="43561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Sun 59"/>
          <p:cNvSpPr/>
          <p:nvPr/>
        </p:nvSpPr>
        <p:spPr>
          <a:xfrm>
            <a:off x="5715000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32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5932102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4" name="Sun 63"/>
          <p:cNvSpPr/>
          <p:nvPr/>
        </p:nvSpPr>
        <p:spPr>
          <a:xfrm>
            <a:off x="2794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65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6" name="Sun 65"/>
          <p:cNvSpPr/>
          <p:nvPr/>
        </p:nvSpPr>
        <p:spPr>
          <a:xfrm>
            <a:off x="16383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554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8" name="Sun 67"/>
          <p:cNvSpPr/>
          <p:nvPr/>
        </p:nvSpPr>
        <p:spPr>
          <a:xfrm>
            <a:off x="29972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4300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0" name="Sun 69"/>
          <p:cNvSpPr/>
          <p:nvPr/>
        </p:nvSpPr>
        <p:spPr>
          <a:xfrm>
            <a:off x="43561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Sun 70"/>
          <p:cNvSpPr/>
          <p:nvPr/>
        </p:nvSpPr>
        <p:spPr>
          <a:xfrm>
            <a:off x="5715000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32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5932102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16"/>
          <a:stretch/>
        </p:blipFill>
        <p:spPr>
          <a:xfrm>
            <a:off x="-1" y="2765970"/>
            <a:ext cx="6858001" cy="63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895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Catholic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(Eastern)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24313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18141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smtClean="0"/>
              <a:t>Text, Text, </a:t>
            </a:r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51" name="Sun 50"/>
          <p:cNvSpPr/>
          <p:nvPr/>
        </p:nvSpPr>
        <p:spPr>
          <a:xfrm>
            <a:off x="43561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Sun 59"/>
          <p:cNvSpPr/>
          <p:nvPr/>
        </p:nvSpPr>
        <p:spPr>
          <a:xfrm>
            <a:off x="5715000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32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5932102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4" name="Sun 63"/>
          <p:cNvSpPr/>
          <p:nvPr/>
        </p:nvSpPr>
        <p:spPr>
          <a:xfrm>
            <a:off x="2794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65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6" name="Sun 65"/>
          <p:cNvSpPr/>
          <p:nvPr/>
        </p:nvSpPr>
        <p:spPr>
          <a:xfrm>
            <a:off x="16383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554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8" name="Sun 67"/>
          <p:cNvSpPr/>
          <p:nvPr/>
        </p:nvSpPr>
        <p:spPr>
          <a:xfrm>
            <a:off x="29972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4300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0" name="Sun 69"/>
          <p:cNvSpPr/>
          <p:nvPr/>
        </p:nvSpPr>
        <p:spPr>
          <a:xfrm>
            <a:off x="43561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Sun 70"/>
          <p:cNvSpPr/>
          <p:nvPr/>
        </p:nvSpPr>
        <p:spPr>
          <a:xfrm>
            <a:off x="5715000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32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5932102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3"/>
          <a:stretch/>
        </p:blipFill>
        <p:spPr>
          <a:xfrm>
            <a:off x="0" y="2590800"/>
            <a:ext cx="6858000" cy="6553200"/>
          </a:xfrm>
          <a:prstGeom prst="rect">
            <a:avLst/>
          </a:prstGeom>
        </p:spPr>
      </p:pic>
      <p:sp>
        <p:nvSpPr>
          <p:cNvPr id="32" name="TextBox 35"/>
          <p:cNvSpPr txBox="1"/>
          <p:nvPr/>
        </p:nvSpPr>
        <p:spPr>
          <a:xfrm>
            <a:off x="4604975" y="6868477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33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2463748" y="6839267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36" name="Sun 33"/>
          <p:cNvSpPr/>
          <p:nvPr/>
        </p:nvSpPr>
        <p:spPr>
          <a:xfrm>
            <a:off x="2460590" y="66417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7" name="TextBox 41"/>
          <p:cNvSpPr txBox="1"/>
          <p:nvPr/>
        </p:nvSpPr>
        <p:spPr>
          <a:xfrm>
            <a:off x="2825699" y="6420167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41" name="Sun 42"/>
          <p:cNvSpPr/>
          <p:nvPr/>
        </p:nvSpPr>
        <p:spPr>
          <a:xfrm>
            <a:off x="2822540" y="62226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2" name="TextBox 45"/>
          <p:cNvSpPr txBox="1"/>
          <p:nvPr/>
        </p:nvSpPr>
        <p:spPr>
          <a:xfrm>
            <a:off x="2437542" y="5576501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43" name="Sun 46"/>
          <p:cNvSpPr/>
          <p:nvPr/>
        </p:nvSpPr>
        <p:spPr>
          <a:xfrm>
            <a:off x="2434382" y="537898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" y="3587424"/>
            <a:ext cx="6858000" cy="4572000"/>
          </a:xfrm>
          <a:prstGeom prst="rect">
            <a:avLst/>
          </a:prstGeom>
        </p:spPr>
      </p:pic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895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Catholic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(Whole Map)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04975" y="6868477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37" name="Sun 36"/>
          <p:cNvSpPr/>
          <p:nvPr/>
        </p:nvSpPr>
        <p:spPr>
          <a:xfrm>
            <a:off x="4598339" y="70069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4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5401" y="1641733"/>
            <a:ext cx="24313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63748" y="6839267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34" name="Sun 33"/>
          <p:cNvSpPr/>
          <p:nvPr/>
        </p:nvSpPr>
        <p:spPr>
          <a:xfrm>
            <a:off x="2460590" y="66417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5699" y="6420167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43" name="Sun 42"/>
          <p:cNvSpPr/>
          <p:nvPr/>
        </p:nvSpPr>
        <p:spPr>
          <a:xfrm>
            <a:off x="2822540" y="622264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37542" y="5576501"/>
            <a:ext cx="2083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Text</a:t>
            </a:r>
            <a:endParaRPr lang="en-US" sz="900" b="1" dirty="0"/>
          </a:p>
        </p:txBody>
      </p:sp>
      <p:sp>
        <p:nvSpPr>
          <p:cNvPr id="47" name="Sun 46"/>
          <p:cNvSpPr/>
          <p:nvPr/>
        </p:nvSpPr>
        <p:spPr>
          <a:xfrm>
            <a:off x="2434382" y="537898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8540" y="1143398"/>
            <a:ext cx="118141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smtClean="0"/>
              <a:t>Text, Text, </a:t>
            </a:r>
            <a:r>
              <a:rPr lang="en-US" sz="900" b="1" i="1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9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51" name="Sun 50"/>
          <p:cNvSpPr/>
          <p:nvPr/>
        </p:nvSpPr>
        <p:spPr>
          <a:xfrm>
            <a:off x="43561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Sun 59"/>
          <p:cNvSpPr/>
          <p:nvPr/>
        </p:nvSpPr>
        <p:spPr>
          <a:xfrm>
            <a:off x="5715000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3201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5932102" y="1641733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4" name="Sun 63"/>
          <p:cNvSpPr/>
          <p:nvPr/>
        </p:nvSpPr>
        <p:spPr>
          <a:xfrm>
            <a:off x="2794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65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6" name="Sun 65"/>
          <p:cNvSpPr/>
          <p:nvPr/>
        </p:nvSpPr>
        <p:spPr>
          <a:xfrm>
            <a:off x="16383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554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68" name="Sun 67"/>
          <p:cNvSpPr/>
          <p:nvPr/>
        </p:nvSpPr>
        <p:spPr>
          <a:xfrm>
            <a:off x="29972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4300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0" name="Sun 69"/>
          <p:cNvSpPr/>
          <p:nvPr/>
        </p:nvSpPr>
        <p:spPr>
          <a:xfrm>
            <a:off x="43561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Sun 70"/>
          <p:cNvSpPr/>
          <p:nvPr/>
        </p:nvSpPr>
        <p:spPr>
          <a:xfrm>
            <a:off x="5715000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3201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5932102" y="1925321"/>
            <a:ext cx="2383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Text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474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183</Words>
  <Application>Microsoft Office PowerPoint</Application>
  <PresentationFormat>Affichage à l'écran (4:3)</PresentationFormat>
  <Paragraphs>98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Numahr</dc:creator>
  <cp:lastModifiedBy>Emmanuel Huntzinger</cp:lastModifiedBy>
  <cp:revision>47</cp:revision>
  <dcterms:created xsi:type="dcterms:W3CDTF">2006-08-16T00:00:00Z</dcterms:created>
  <dcterms:modified xsi:type="dcterms:W3CDTF">2014-07-21T10:16:58Z</dcterms:modified>
</cp:coreProperties>
</file>