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72" r:id="rId4"/>
    <p:sldId id="273" r:id="rId5"/>
    <p:sldId id="262" r:id="rId6"/>
    <p:sldId id="258" r:id="rId7"/>
    <p:sldId id="271" r:id="rId8"/>
    <p:sldId id="269" r:id="rId9"/>
    <p:sldId id="270" r:id="rId10"/>
    <p:sldId id="266" r:id="rId11"/>
    <p:sldId id="259" r:id="rId12"/>
    <p:sldId id="260" r:id="rId13"/>
    <p:sldId id="261" r:id="rId14"/>
    <p:sldId id="268" r:id="rId15"/>
    <p:sldId id="267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3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3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474B-2272-4750-A014-18921BBF9F81}" type="datetimeFigureOut">
              <a:rPr lang="zh-CN" altLang="en-US" smtClean="0"/>
              <a:t>2017/3/31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FDC7-449C-4B2B-A942-F571C49C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6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两种变形方案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第一种：使用匹配鞋楦点云模型进行变形；（缩放变形）</a:t>
            </a:r>
            <a:endParaRPr lang="en-US" altLang="zh-CN" dirty="0"/>
          </a:p>
          <a:p>
            <a:pPr lvl="1"/>
            <a:r>
              <a:rPr lang="zh-CN" altLang="en-US" dirty="0"/>
              <a:t>不足：需要进行表面平滑处理；需要识别特定变形位置；</a:t>
            </a:r>
            <a:endParaRPr lang="en-US" altLang="zh-CN" dirty="0"/>
          </a:p>
          <a:p>
            <a:pPr lvl="1"/>
            <a:r>
              <a:rPr lang="zh-CN" altLang="en-US" dirty="0"/>
              <a:t>优势：可以在空间进行任意变形；</a:t>
            </a:r>
            <a:endParaRPr lang="en-US" altLang="zh-CN" dirty="0"/>
          </a:p>
          <a:p>
            <a:r>
              <a:rPr lang="zh-CN" altLang="en-US" dirty="0"/>
              <a:t>第二种：鞋楦模型为</a:t>
            </a:r>
            <a:r>
              <a:rPr lang="en-US" altLang="zh-CN" dirty="0" err="1"/>
              <a:t>Nurbs</a:t>
            </a:r>
            <a:r>
              <a:rPr lang="zh-CN" altLang="en-US" dirty="0"/>
              <a:t>表示，修改</a:t>
            </a:r>
            <a:r>
              <a:rPr lang="en-US" altLang="zh-CN" dirty="0" err="1"/>
              <a:t>Nurbs</a:t>
            </a:r>
            <a:r>
              <a:rPr lang="zh-CN" altLang="en-US" dirty="0"/>
              <a:t>模型；</a:t>
            </a:r>
            <a:endParaRPr lang="en-US" altLang="zh-CN" dirty="0"/>
          </a:p>
          <a:p>
            <a:pPr lvl="1"/>
            <a:r>
              <a:rPr lang="zh-CN" altLang="en-US" dirty="0"/>
              <a:t>不足：控制点有限，变形维度有限；</a:t>
            </a:r>
            <a:endParaRPr lang="en-US" altLang="zh-CN" dirty="0"/>
          </a:p>
          <a:p>
            <a:pPr lvl="1"/>
            <a:r>
              <a:rPr lang="zh-CN" altLang="en-US" dirty="0"/>
              <a:t>优势：工业产品几何形状的唯一数学方法；变形表面平滑；</a:t>
            </a:r>
            <a:endParaRPr lang="en-US" altLang="zh-CN" dirty="0"/>
          </a:p>
          <a:p>
            <a:r>
              <a:rPr lang="zh-CN" altLang="en-US" dirty="0"/>
              <a:t>啊热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562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标准鞋楦库提取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根据脚型特征从标准鞋楦库中提取标准鞋楦文件，</a:t>
            </a:r>
          </a:p>
        </p:txBody>
      </p:sp>
    </p:spTree>
    <p:extLst>
      <p:ext uri="{BB962C8B-B14F-4D97-AF65-F5344CB8AC3E}">
        <p14:creationId xmlns:p14="http://schemas.microsoft.com/office/powerpoint/2010/main" val="401450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鞋楦变形（高跟女鞋）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变形内容（两个维度变形）：</a:t>
            </a:r>
            <a:endParaRPr lang="en-US" altLang="zh-CN" dirty="0"/>
          </a:p>
          <a:p>
            <a:pPr lvl="1"/>
            <a:r>
              <a:rPr lang="zh-CN" altLang="en-US" dirty="0"/>
              <a:t>长度变形</a:t>
            </a:r>
            <a:endParaRPr lang="en-US" altLang="zh-CN" dirty="0"/>
          </a:p>
          <a:p>
            <a:pPr lvl="1"/>
            <a:r>
              <a:rPr lang="zh-CN" altLang="en-US" dirty="0"/>
              <a:t>肥度变形</a:t>
            </a:r>
            <a:endParaRPr lang="en-US" altLang="zh-CN" dirty="0"/>
          </a:p>
          <a:p>
            <a:r>
              <a:rPr lang="zh-CN" altLang="en-US" dirty="0"/>
              <a:t>变形工具：</a:t>
            </a:r>
            <a:endParaRPr lang="en-US" altLang="zh-CN" dirty="0"/>
          </a:p>
          <a:p>
            <a:pPr lvl="1"/>
            <a:r>
              <a:rPr lang="en-US" altLang="zh-CN" dirty="0" err="1"/>
              <a:t>Nurbs</a:t>
            </a:r>
            <a:r>
              <a:rPr lang="zh-CN" altLang="en-US" dirty="0"/>
              <a:t>曲线变形</a:t>
            </a:r>
            <a:endParaRPr lang="en-US" altLang="zh-CN" dirty="0"/>
          </a:p>
          <a:p>
            <a:pPr lvl="1"/>
            <a:r>
              <a:rPr lang="zh-CN" altLang="en-US" dirty="0"/>
              <a:t>根据点云特征变形</a:t>
            </a:r>
            <a:endParaRPr lang="en-US" altLang="zh-CN" dirty="0"/>
          </a:p>
          <a:p>
            <a:r>
              <a:rPr lang="zh-CN" altLang="en-US" dirty="0"/>
              <a:t>个人</a:t>
            </a:r>
            <a:endParaRPr lang="en-US" altLang="zh-CN" dirty="0"/>
          </a:p>
          <a:p>
            <a:r>
              <a:rPr lang="en-US" altLang="zh-CN" dirty="0"/>
              <a:t>Eh</a:t>
            </a:r>
          </a:p>
          <a:p>
            <a:r>
              <a:rPr lang="zh-CN" altLang="en-US" dirty="0"/>
              <a:t>你让他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74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长度变形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基本原则：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不能改变关键点处的围度；</a:t>
            </a:r>
            <a:endParaRPr lang="en-US" altLang="zh-CN" dirty="0"/>
          </a:p>
          <a:p>
            <a:pPr lvl="1"/>
            <a:r>
              <a:rPr lang="en-US" altLang="zh-CN" dirty="0"/>
              <a:t>b </a:t>
            </a:r>
            <a:r>
              <a:rPr lang="zh-CN" altLang="en-US" dirty="0"/>
              <a:t>后半段的底板完全不动；</a:t>
            </a:r>
            <a:endParaRPr lang="en-US" altLang="zh-CN" dirty="0"/>
          </a:p>
          <a:p>
            <a:r>
              <a:rPr lang="zh-CN" altLang="en-US" dirty="0"/>
              <a:t>变形规则：</a:t>
            </a:r>
            <a:endParaRPr lang="en-US" altLang="zh-CN" dirty="0"/>
          </a:p>
          <a:p>
            <a:pPr lvl="1"/>
            <a:r>
              <a:rPr lang="zh-CN" altLang="en-US" dirty="0"/>
              <a:t>特征点处根据输入参数进行改变</a:t>
            </a:r>
            <a:endParaRPr lang="en-US" altLang="zh-CN" dirty="0"/>
          </a:p>
          <a:p>
            <a:r>
              <a:rPr lang="zh-CN" altLang="en-US" dirty="0"/>
              <a:t>变形输入：</a:t>
            </a:r>
            <a:endParaRPr lang="en-US" altLang="zh-CN" dirty="0"/>
          </a:p>
          <a:p>
            <a:pPr lvl="1"/>
            <a:r>
              <a:rPr lang="zh-CN" altLang="en-US" dirty="0"/>
              <a:t>底板长度增加要求，例如：鞋长增加</a:t>
            </a:r>
            <a:r>
              <a:rPr lang="en-US" altLang="zh-CN" dirty="0"/>
              <a:t>5mm</a:t>
            </a:r>
          </a:p>
          <a:p>
            <a:r>
              <a:rPr lang="zh-CN" altLang="en-US" dirty="0"/>
              <a:t>啊给我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54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肥度变形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趾围</a:t>
            </a:r>
            <a:endParaRPr lang="en-US" altLang="zh-CN" dirty="0"/>
          </a:p>
          <a:p>
            <a:r>
              <a:rPr lang="zh-CN" altLang="en-US" dirty="0"/>
              <a:t>掌围</a:t>
            </a:r>
            <a:endParaRPr lang="en-US" altLang="zh-CN" dirty="0"/>
          </a:p>
          <a:p>
            <a:r>
              <a:rPr lang="zh-CN" altLang="en-US" dirty="0"/>
              <a:t>背围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4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变形软件配置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Pcl</a:t>
            </a:r>
            <a:r>
              <a:rPr lang="zh-CN" altLang="en-US" dirty="0"/>
              <a:t>库 </a:t>
            </a:r>
            <a:r>
              <a:rPr lang="en-US" altLang="zh-CN" dirty="0"/>
              <a:t>1.8.0</a:t>
            </a:r>
            <a:r>
              <a:rPr lang="zh-CN" altLang="en-US"/>
              <a:t>版本</a:t>
            </a:r>
            <a:endParaRPr lang="en-US" altLang="zh-CN" dirty="0"/>
          </a:p>
          <a:p>
            <a:r>
              <a:rPr lang="en-US" altLang="zh-CN" dirty="0"/>
              <a:t>Visual studio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3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Stl</a:t>
            </a:r>
            <a:r>
              <a:rPr lang="zh-CN" altLang="en-US" dirty="0"/>
              <a:t>转</a:t>
            </a:r>
            <a:r>
              <a:rPr lang="en-US" altLang="zh-CN" dirty="0" err="1"/>
              <a:t>Nurbs</a:t>
            </a:r>
            <a:r>
              <a:rPr lang="zh-CN" altLang="en-US" dirty="0"/>
              <a:t>模型（目前暂不考虑）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PCL</a:t>
            </a:r>
            <a:r>
              <a:rPr lang="zh-CN" altLang="en-US" dirty="0"/>
              <a:t>的</a:t>
            </a:r>
            <a:r>
              <a:rPr lang="en-US" altLang="zh-CN" dirty="0"/>
              <a:t>surface</a:t>
            </a:r>
            <a:r>
              <a:rPr lang="zh-CN" altLang="en-US" dirty="0"/>
              <a:t>模块中，已经有使用</a:t>
            </a:r>
            <a:r>
              <a:rPr lang="en-US" altLang="zh-CN" dirty="0" err="1"/>
              <a:t>pcl</a:t>
            </a:r>
            <a:r>
              <a:rPr lang="zh-CN" altLang="en-US" dirty="0"/>
              <a:t>库，将</a:t>
            </a:r>
            <a:r>
              <a:rPr lang="en-US" altLang="zh-CN" dirty="0"/>
              <a:t>mesh</a:t>
            </a:r>
            <a:r>
              <a:rPr lang="zh-CN" altLang="en-US" dirty="0"/>
              <a:t>文件进行</a:t>
            </a:r>
            <a:r>
              <a:rPr lang="en-US" altLang="zh-CN" dirty="0"/>
              <a:t>B</a:t>
            </a:r>
            <a:r>
              <a:rPr lang="zh-CN" altLang="en-US" dirty="0"/>
              <a:t>样条纹匹配生成</a:t>
            </a:r>
            <a:r>
              <a:rPr lang="en-US" altLang="zh-CN" dirty="0"/>
              <a:t>B</a:t>
            </a:r>
            <a:r>
              <a:rPr lang="zh-CN" altLang="en-US" dirty="0"/>
              <a:t>样条曲线模型；</a:t>
            </a:r>
            <a:endParaRPr lang="en-US" altLang="zh-CN" dirty="0"/>
          </a:p>
          <a:p>
            <a:r>
              <a:rPr lang="zh-CN" altLang="en-US" dirty="0"/>
              <a:t>根据变形输入需求，在曲线上采集特征的变形控制点，由变形需求输入生成目标点，将特征点与目标控制点进行匹配生成新的</a:t>
            </a:r>
            <a:r>
              <a:rPr lang="en-US" altLang="zh-CN" dirty="0" err="1"/>
              <a:t>Nurbs</a:t>
            </a:r>
            <a:r>
              <a:rPr lang="zh-CN" altLang="en-US" dirty="0"/>
              <a:t>模型；（）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Nurbs</a:t>
            </a:r>
            <a:r>
              <a:rPr lang="zh-CN" altLang="en-US" dirty="0"/>
              <a:t>模型再次转化为</a:t>
            </a:r>
            <a:r>
              <a:rPr lang="en-US" altLang="zh-CN" dirty="0"/>
              <a:t>mesh</a:t>
            </a:r>
            <a:r>
              <a:rPr lang="zh-CN" altLang="en-US" dirty="0"/>
              <a:t>点云文件，进而生成客户所需要的</a:t>
            </a:r>
            <a:r>
              <a:rPr lang="en-US" altLang="zh-CN" dirty="0" err="1"/>
              <a:t>stl</a:t>
            </a:r>
            <a:r>
              <a:rPr lang="zh-CN" altLang="en-US" dirty="0"/>
              <a:t>鞋楦文件；</a:t>
            </a:r>
            <a:endParaRPr lang="en-US" altLang="zh-CN" dirty="0"/>
          </a:p>
          <a:p>
            <a:r>
              <a:rPr lang="zh-CN" altLang="en-US" dirty="0"/>
              <a:t>标准术语：模型顶点可以分为三类：自由顶点，固定顶点和约束顶点。</a:t>
            </a:r>
          </a:p>
        </p:txBody>
      </p:sp>
    </p:spTree>
    <p:extLst>
      <p:ext uri="{BB962C8B-B14F-4D97-AF65-F5344CB8AC3E}">
        <p14:creationId xmlns:p14="http://schemas.microsoft.com/office/powerpoint/2010/main" val="205193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基于缩放的方法进行变换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首先需要将鞋楦坐标配准，这个是基础（模型摆正）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将鞋楦的鞋底配准到底部，在建立的坐标系下进行摆正化的配准。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模型摆正是进行缩放的关键，由于初始的模型坐标并不一定是鞋楦摆正的坐标系，所以需要进行模型摆正；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49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加肥加宽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找围度线（标记点之间弧线长度最短的那条线）</a:t>
            </a:r>
            <a:endParaRPr lang="en-US" altLang="zh-CN" dirty="0"/>
          </a:p>
          <a:p>
            <a:r>
              <a:rPr lang="zh-CN" altLang="en-US" dirty="0"/>
              <a:t>计算线上点法向量</a:t>
            </a:r>
            <a:endParaRPr lang="en-US" altLang="zh-CN" dirty="0"/>
          </a:p>
          <a:p>
            <a:r>
              <a:rPr lang="zh-CN" altLang="en-US" dirty="0"/>
              <a:t>根据弧长的关系</a:t>
            </a:r>
            <a:r>
              <a:rPr lang="en-US" altLang="zh-CN" dirty="0"/>
              <a:t>f(s)</a:t>
            </a:r>
            <a:r>
              <a:rPr lang="zh-CN" altLang="en-US" dirty="0"/>
              <a:t>进行移动扩围（弧长越长，移动距离越大，具体可以进行曲线拟合）</a:t>
            </a:r>
            <a:endParaRPr lang="en-US" altLang="zh-CN" dirty="0"/>
          </a:p>
          <a:p>
            <a:r>
              <a:rPr lang="zh-CN" altLang="en-US" dirty="0"/>
              <a:t>对附近其他点进行扩散（根据测地距离计算）（可以根据网格点搜索）</a:t>
            </a:r>
          </a:p>
        </p:txBody>
      </p:sp>
    </p:spTree>
    <p:extLst>
      <p:ext uri="{BB962C8B-B14F-4D97-AF65-F5344CB8AC3E}">
        <p14:creationId xmlns:p14="http://schemas.microsoft.com/office/powerpoint/2010/main" val="31000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首先从简单的线性变换做起（基本原则）；</a:t>
            </a:r>
            <a:endParaRPr lang="en-US" altLang="zh-CN" dirty="0"/>
          </a:p>
          <a:p>
            <a:r>
              <a:rPr lang="zh-CN" altLang="en-US" dirty="0"/>
              <a:t>找到趾围（可以参考前篇进行寻找）；</a:t>
            </a:r>
            <a:endParaRPr lang="en-US" altLang="zh-CN" dirty="0"/>
          </a:p>
          <a:p>
            <a:r>
              <a:rPr lang="zh-CN" altLang="en-US" dirty="0"/>
              <a:t>将趾围前所有的网格点按照线性变换加长；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YOZ</a:t>
            </a:r>
            <a:r>
              <a:rPr lang="zh-CN" altLang="en-US" dirty="0"/>
              <a:t>平面法向量</a:t>
            </a:r>
            <a:r>
              <a:rPr lang="en-US" altLang="zh-CN" b="1" dirty="0"/>
              <a:t>p</a:t>
            </a:r>
            <a:r>
              <a:rPr lang="en-US" altLang="zh-CN" dirty="0"/>
              <a:t>=(1,0,0);x</a:t>
            </a:r>
            <a:r>
              <a:rPr lang="zh-CN" altLang="en-US" dirty="0"/>
              <a:t>轴向增加</a:t>
            </a:r>
            <a:r>
              <a:rPr lang="en-US" altLang="zh-CN" dirty="0"/>
              <a:t>0.5mm</a:t>
            </a:r>
            <a:r>
              <a:rPr lang="zh-CN" altLang="en-US" dirty="0"/>
              <a:t>，则向量为</a:t>
            </a:r>
            <a:r>
              <a:rPr lang="en-US" altLang="zh-CN" dirty="0"/>
              <a:t>(1.5,1,1)</a:t>
            </a:r>
          </a:p>
          <a:p>
            <a:r>
              <a:rPr lang="zh-CN" altLang="en-US" dirty="0"/>
              <a:t>网格顶点坐标</a:t>
            </a:r>
            <a:r>
              <a:rPr lang="en-US" altLang="zh-CN" b="1" dirty="0"/>
              <a:t>a</a:t>
            </a:r>
            <a:r>
              <a:rPr lang="en-US" altLang="zh-CN" dirty="0"/>
              <a:t>=(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，其法向量为</a:t>
            </a:r>
            <a:r>
              <a:rPr lang="en-US" altLang="zh-CN" dirty="0"/>
              <a:t>b=(x);</a:t>
            </a:r>
          </a:p>
          <a:p>
            <a:r>
              <a:rPr lang="en-US" altLang="zh-CN" b="1" dirty="0" err="1"/>
              <a:t>z+b</a:t>
            </a:r>
            <a:r>
              <a:rPr lang="en-US" altLang="zh-CN" dirty="0"/>
              <a:t>*</a:t>
            </a:r>
            <a:r>
              <a:rPr lang="en-US" altLang="zh-CN" b="1" dirty="0"/>
              <a:t>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用所给的</a:t>
            </a:r>
            <a:r>
              <a:rPr lang="en-US" altLang="zh-CN" dirty="0" err="1"/>
              <a:t>stl</a:t>
            </a:r>
            <a:r>
              <a:rPr lang="zh-CN" altLang="en-US" dirty="0"/>
              <a:t>鞋楦文件，在三角网络由一定的条纹指向，想法之一是按照这个指向进行增加；（摆正后按照</a:t>
            </a:r>
            <a:r>
              <a:rPr lang="en-US" altLang="zh-CN" dirty="0"/>
              <a:t>x</a:t>
            </a:r>
            <a:r>
              <a:rPr lang="zh-CN" altLang="en-US" dirty="0"/>
              <a:t>轴级放）</a:t>
            </a:r>
          </a:p>
        </p:txBody>
      </p:sp>
    </p:spTree>
    <p:extLst>
      <p:ext uri="{BB962C8B-B14F-4D97-AF65-F5344CB8AC3E}">
        <p14:creationId xmlns:p14="http://schemas.microsoft.com/office/powerpoint/2010/main" val="154964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加长开发笔记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三点定出分割平面系数</a:t>
            </a:r>
            <a:r>
              <a:rPr lang="en-US" altLang="zh-CN" dirty="0"/>
              <a:t>(</a:t>
            </a:r>
            <a:r>
              <a:rPr lang="en-US" altLang="zh-CN" dirty="0" err="1"/>
              <a:t>a,b,c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提取趾围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提取网格上所有点的位置坐标；</a:t>
            </a:r>
            <a:endParaRPr lang="en-US" altLang="zh-CN" dirty="0"/>
          </a:p>
          <a:p>
            <a:r>
              <a:rPr lang="zh-CN" altLang="en-US" dirty="0"/>
              <a:t>根据边向量提取并记录点的法向量；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YOZ</a:t>
            </a:r>
            <a:r>
              <a:rPr lang="zh-CN" altLang="en-US" dirty="0"/>
              <a:t>平面法向量</a:t>
            </a:r>
            <a:r>
              <a:rPr lang="en-US" altLang="zh-CN" dirty="0"/>
              <a:t>(1,0,0);</a:t>
            </a:r>
          </a:p>
          <a:p>
            <a:r>
              <a:rPr lang="zh-CN" altLang="en-US" dirty="0"/>
              <a:t>使用分割平面划分平面上需要的点的坐标；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8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2444" y="2687213"/>
            <a:ext cx="2136710" cy="86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脚型（点云）数据</a:t>
            </a:r>
          </a:p>
        </p:txBody>
      </p:sp>
      <p:sp>
        <p:nvSpPr>
          <p:cNvPr id="5" name="矩形 4"/>
          <p:cNvSpPr/>
          <p:nvPr/>
        </p:nvSpPr>
        <p:spPr>
          <a:xfrm>
            <a:off x="886405" y="335918"/>
            <a:ext cx="1819462" cy="53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客户脚</a:t>
            </a:r>
          </a:p>
        </p:txBody>
      </p:sp>
      <p:cxnSp>
        <p:nvCxnSpPr>
          <p:cNvPr id="6" name="直接箭头连接符 5"/>
          <p:cNvCxnSpPr>
            <a:stCxn id="5" idx="2"/>
            <a:endCxn id="7" idx="0"/>
          </p:cNvCxnSpPr>
          <p:nvPr/>
        </p:nvCxnSpPr>
        <p:spPr>
          <a:xfrm>
            <a:off x="1796136" y="867732"/>
            <a:ext cx="0" cy="41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284576" y="1287595"/>
            <a:ext cx="3023119" cy="9890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三维扫描</a:t>
            </a:r>
          </a:p>
        </p:txBody>
      </p:sp>
      <p:sp>
        <p:nvSpPr>
          <p:cNvPr id="8" name="矩形 7"/>
          <p:cNvSpPr/>
          <p:nvPr/>
        </p:nvSpPr>
        <p:spPr>
          <a:xfrm>
            <a:off x="4856570" y="5808261"/>
            <a:ext cx="1698182" cy="76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标准鞋楦库</a:t>
            </a:r>
          </a:p>
        </p:txBody>
      </p:sp>
      <p:cxnSp>
        <p:nvCxnSpPr>
          <p:cNvPr id="9" name="直接箭头连接符 8"/>
          <p:cNvCxnSpPr>
            <a:stCxn id="7" idx="2"/>
            <a:endCxn id="4" idx="0"/>
          </p:cNvCxnSpPr>
          <p:nvPr/>
        </p:nvCxnSpPr>
        <p:spPr>
          <a:xfrm>
            <a:off x="1796136" y="2276639"/>
            <a:ext cx="4663" cy="4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3114" y="4079910"/>
            <a:ext cx="2146041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脚型特征</a:t>
            </a:r>
          </a:p>
        </p:txBody>
      </p:sp>
      <p:cxnSp>
        <p:nvCxnSpPr>
          <p:cNvPr id="11" name="直接箭头连接符 10"/>
          <p:cNvCxnSpPr>
            <a:stCxn id="4" idx="2"/>
            <a:endCxn id="10" idx="0"/>
          </p:cNvCxnSpPr>
          <p:nvPr/>
        </p:nvCxnSpPr>
        <p:spPr>
          <a:xfrm flipH="1">
            <a:off x="1796135" y="3554965"/>
            <a:ext cx="4664" cy="52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32837" y="4497477"/>
            <a:ext cx="1838131" cy="90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Nurbs</a:t>
            </a:r>
            <a:r>
              <a:rPr lang="zh-CN" altLang="en-US" dirty="0"/>
              <a:t>鞋楦模型</a:t>
            </a:r>
          </a:p>
        </p:txBody>
      </p:sp>
      <p:sp>
        <p:nvSpPr>
          <p:cNvPr id="14" name="流程图: 决策 13"/>
          <p:cNvSpPr/>
          <p:nvPr/>
        </p:nvSpPr>
        <p:spPr>
          <a:xfrm>
            <a:off x="3783555" y="4392474"/>
            <a:ext cx="3844212" cy="1114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根据参数从鞋楦库中提取标准鞋楦</a:t>
            </a: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5705661" y="5507459"/>
            <a:ext cx="0" cy="3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2" idx="1"/>
          </p:cNvCxnSpPr>
          <p:nvPr/>
        </p:nvCxnSpPr>
        <p:spPr>
          <a:xfrm flipV="1">
            <a:off x="7627767" y="4949966"/>
            <a:ext cx="905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3783555" y="2563596"/>
            <a:ext cx="3844212" cy="1114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鞋楦变形</a:t>
            </a:r>
          </a:p>
        </p:txBody>
      </p:sp>
      <p:cxnSp>
        <p:nvCxnSpPr>
          <p:cNvPr id="18" name="肘形连接符 17"/>
          <p:cNvCxnSpPr>
            <a:stCxn id="12" idx="0"/>
            <a:endCxn id="17" idx="3"/>
          </p:cNvCxnSpPr>
          <p:nvPr/>
        </p:nvCxnSpPr>
        <p:spPr>
          <a:xfrm rot="16200000" flipV="1">
            <a:off x="7851641" y="2897215"/>
            <a:ext cx="1376388" cy="18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34364" y="1024128"/>
            <a:ext cx="2542594" cy="97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客户定制鞋楦</a:t>
            </a:r>
            <a:r>
              <a:rPr lang="en-US" altLang="zh-CN" dirty="0" err="1"/>
              <a:t>stl</a:t>
            </a:r>
            <a:r>
              <a:rPr lang="zh-CN" altLang="en-US" dirty="0"/>
              <a:t>文件</a:t>
            </a:r>
          </a:p>
        </p:txBody>
      </p:sp>
      <p:cxnSp>
        <p:nvCxnSpPr>
          <p:cNvPr id="21" name="直接箭头连接符 20"/>
          <p:cNvCxnSpPr>
            <a:stCxn id="17" idx="0"/>
            <a:endCxn id="20" idx="2"/>
          </p:cNvCxnSpPr>
          <p:nvPr/>
        </p:nvCxnSpPr>
        <p:spPr>
          <a:xfrm flipV="1">
            <a:off x="5705661" y="2001076"/>
            <a:ext cx="0" cy="56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 flipH="1" flipV="1">
            <a:off x="2612524" y="3797596"/>
            <a:ext cx="1828877" cy="47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7" idx="3"/>
            <a:endCxn id="14" idx="1"/>
          </p:cNvCxnSpPr>
          <p:nvPr/>
        </p:nvCxnSpPr>
        <p:spPr>
          <a:xfrm flipV="1">
            <a:off x="2794509" y="4949967"/>
            <a:ext cx="989046" cy="1026201"/>
          </a:xfrm>
          <a:prstGeom prst="bentConnector3">
            <a:avLst>
              <a:gd name="adj1" fmla="val 51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11755" y="5574531"/>
            <a:ext cx="1982754" cy="80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鞋楦参数</a:t>
            </a:r>
          </a:p>
        </p:txBody>
      </p:sp>
      <p:cxnSp>
        <p:nvCxnSpPr>
          <p:cNvPr id="39" name="直接箭头连接符 38"/>
          <p:cNvCxnSpPr>
            <a:stCxn id="10" idx="2"/>
            <a:endCxn id="37" idx="0"/>
          </p:cNvCxnSpPr>
          <p:nvPr/>
        </p:nvCxnSpPr>
        <p:spPr>
          <a:xfrm>
            <a:off x="1796135" y="5003641"/>
            <a:ext cx="6997" cy="5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906828" y="5574531"/>
            <a:ext cx="1828800" cy="100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Stl</a:t>
            </a:r>
            <a:r>
              <a:rPr lang="zh-CN" altLang="en-US" dirty="0"/>
              <a:t>标准鞋楦模型</a:t>
            </a:r>
          </a:p>
        </p:txBody>
      </p:sp>
    </p:spTree>
    <p:extLst>
      <p:ext uri="{BB962C8B-B14F-4D97-AF65-F5344CB8AC3E}">
        <p14:creationId xmlns:p14="http://schemas.microsoft.com/office/powerpoint/2010/main" val="293919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摆正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23.25deg </a:t>
            </a:r>
            <a:r>
              <a:rPr lang="zh-CN" altLang="en-US" dirty="0"/>
              <a:t>跟的斜率这个值是否给出；鞋跟到腰窝处的</a:t>
            </a:r>
            <a:r>
              <a:rPr lang="en-US" altLang="zh-CN" dirty="0"/>
              <a:t>50.03</a:t>
            </a:r>
            <a:r>
              <a:rPr lang="zh-CN" altLang="en-US" dirty="0"/>
              <a:t>距离是否给出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已给：跟尖端点，斜面点，鞋尖端点（三点定出一个平面）；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中轴横切轮廓线：由三点定出的平面与鞋楦交点为与鞋楦三角形相交的精确交点确定；</a:t>
            </a:r>
          </a:p>
        </p:txBody>
      </p:sp>
    </p:spTree>
    <p:extLst>
      <p:ext uri="{BB962C8B-B14F-4D97-AF65-F5344CB8AC3E}">
        <p14:creationId xmlns:p14="http://schemas.microsoft.com/office/powerpoint/2010/main" val="70674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中轴横切轮廓线的提取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由鞋跟点定出距离最远点，即为鞋尖端点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由给定的三点定出一个横切平面</a:t>
            </a:r>
            <a:r>
              <a:rPr lang="en-US" altLang="zh-CN" b="1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划定一个默认范围</a:t>
            </a:r>
            <a:r>
              <a:rPr lang="en-US" altLang="zh-CN" dirty="0"/>
              <a:t>(0.05mm)</a:t>
            </a:r>
            <a:r>
              <a:rPr lang="zh-CN" altLang="en-US" dirty="0"/>
              <a:t>，找出点到平面距离小于这个范围的所有点；</a:t>
            </a:r>
            <a:endParaRPr lang="en-US" altLang="zh-CN" dirty="0"/>
          </a:p>
          <a:p>
            <a:r>
              <a:rPr lang="zh-CN" altLang="en-US" dirty="0"/>
              <a:t>轮询三角形库，将相关的三角形都索引出来；</a:t>
            </a:r>
          </a:p>
        </p:txBody>
      </p:sp>
    </p:spTree>
    <p:extLst>
      <p:ext uri="{BB962C8B-B14F-4D97-AF65-F5344CB8AC3E}">
        <p14:creationId xmlns:p14="http://schemas.microsoft.com/office/powerpoint/2010/main" val="211136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我们采用四元数对点进行旋转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57" y="2329703"/>
            <a:ext cx="28479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06" y="3129803"/>
            <a:ext cx="5400675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904" y="3453653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问题交流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各个顶点的选择原则依据：后端端点，三个围</a:t>
            </a:r>
            <a:r>
              <a:rPr lang="zh-CN" altLang="en-US"/>
              <a:t>度定点，以及横切面</a:t>
            </a:r>
            <a:endParaRPr lang="en-US" altLang="zh-CN" dirty="0"/>
          </a:p>
          <a:p>
            <a:r>
              <a:rPr lang="zh-CN" altLang="en-US" dirty="0"/>
              <a:t>鞋楦摆正：倾斜的</a:t>
            </a:r>
            <a:r>
              <a:rPr lang="en-US" altLang="zh-CN" dirty="0"/>
              <a:t>23.25</a:t>
            </a:r>
            <a:r>
              <a:rPr lang="zh-CN" altLang="en-US" dirty="0"/>
              <a:t>度角是否给出</a:t>
            </a:r>
            <a:endParaRPr lang="en-US" altLang="zh-CN" dirty="0"/>
          </a:p>
          <a:p>
            <a:r>
              <a:rPr lang="zh-CN" altLang="en-US" dirty="0"/>
              <a:t>围度扩宽原则：在哪个方向上围度扩宽最大，向两边的发散系数是线性还是非线性的（不一定是中心线交点）（斜率加弧长距离）</a:t>
            </a:r>
            <a:endParaRPr lang="en-US" altLang="zh-CN" dirty="0"/>
          </a:p>
          <a:p>
            <a:r>
              <a:rPr lang="zh-CN" altLang="en-US" dirty="0"/>
              <a:t>在加肥底板是否一定不能动（在对比模型中看到了一点变化）</a:t>
            </a:r>
            <a:endParaRPr lang="en-US" altLang="zh-CN" dirty="0"/>
          </a:p>
          <a:p>
            <a:r>
              <a:rPr lang="zh-CN" altLang="en-US" dirty="0"/>
              <a:t>三个围度中，由鞋楦面中心点到两边的定点的弧长距离是否相等？</a:t>
            </a:r>
            <a:endParaRPr lang="en-US" altLang="zh-CN" dirty="0"/>
          </a:p>
          <a:p>
            <a:r>
              <a:rPr lang="zh-CN" altLang="en-US" dirty="0"/>
              <a:t>某个围度扩围之后，整个鞋楦面的扩散范围以及系数怎么定，从效果模型来看，整个斜面都进行了加厚处理，鞋帮处同样升高了；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Openmesh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openmesh</a:t>
            </a:r>
            <a:r>
              <a:rPr lang="zh-CN" altLang="en-US" dirty="0"/>
              <a:t>尽管读取了原始的</a:t>
            </a:r>
            <a:r>
              <a:rPr lang="en-US" altLang="zh-CN" dirty="0" err="1"/>
              <a:t>stl</a:t>
            </a:r>
            <a:r>
              <a:rPr lang="zh-CN" altLang="en-US" dirty="0"/>
              <a:t>信息以及输出了</a:t>
            </a:r>
            <a:r>
              <a:rPr lang="en-US" altLang="zh-CN" dirty="0" err="1"/>
              <a:t>obj</a:t>
            </a:r>
            <a:r>
              <a:rPr lang="zh-CN" altLang="en-US" dirty="0"/>
              <a:t>格式的文件，但是使用</a:t>
            </a:r>
            <a:r>
              <a:rPr lang="en-US" altLang="zh-CN" dirty="0" err="1"/>
              <a:t>openmesh</a:t>
            </a:r>
            <a:r>
              <a:rPr lang="zh-CN" altLang="en-US" dirty="0"/>
              <a:t>发现读入的顶点数和三角面片数均有不同程度的增加，同时通过</a:t>
            </a:r>
            <a:r>
              <a:rPr lang="en-US" altLang="zh-CN" dirty="0" err="1"/>
              <a:t>geomagic</a:t>
            </a:r>
            <a:r>
              <a:rPr lang="zh-CN" altLang="en-US" dirty="0"/>
              <a:t>软件的比较，其表面发生了一定变化，导致表面并不能一致，有大片的斑点！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6391"/>
            <a:ext cx="4683977" cy="32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0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14" y="3225592"/>
            <a:ext cx="3261643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0545" y="285076"/>
            <a:ext cx="1828800" cy="87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Stl</a:t>
            </a:r>
            <a:r>
              <a:rPr lang="zh-CN" altLang="en-US" dirty="0"/>
              <a:t>鞋楦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1581374" y="1613646"/>
            <a:ext cx="3367143" cy="11295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</a:t>
            </a:r>
            <a:r>
              <a:rPr lang="en-US" altLang="zh-CN" dirty="0" err="1"/>
              <a:t>nurbs</a:t>
            </a:r>
            <a:r>
              <a:rPr lang="zh-CN" altLang="en-US" dirty="0"/>
              <a:t>特征曲线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5615493" y="1748115"/>
            <a:ext cx="1882588" cy="87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重建鞋楦曲面</a:t>
            </a:r>
          </a:p>
        </p:txBody>
      </p:sp>
      <p:sp>
        <p:nvSpPr>
          <p:cNvPr id="8" name="矩形 7"/>
          <p:cNvSpPr/>
          <p:nvPr/>
        </p:nvSpPr>
        <p:spPr>
          <a:xfrm>
            <a:off x="8412480" y="1748115"/>
            <a:ext cx="1990164" cy="87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 err="1"/>
              <a:t>stl</a:t>
            </a:r>
            <a:r>
              <a:rPr lang="zh-CN" altLang="en-US" dirty="0"/>
              <a:t>文件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1581374" y="3340249"/>
            <a:ext cx="3367143" cy="11295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Nurbs</a:t>
            </a:r>
            <a:r>
              <a:rPr lang="zh-CN" altLang="en-US" dirty="0"/>
              <a:t>特征曲线修改</a:t>
            </a:r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3264945" y="1156445"/>
            <a:ext cx="1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139848" y="1613646"/>
            <a:ext cx="1215615" cy="89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第一阶段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139847" y="3458582"/>
            <a:ext cx="1215615" cy="89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第二阶段</a:t>
            </a:r>
          </a:p>
        </p:txBody>
      </p:sp>
      <p:cxnSp>
        <p:nvCxnSpPr>
          <p:cNvPr id="19" name="直接箭头连接符 18"/>
          <p:cNvCxnSpPr>
            <a:stCxn id="6" idx="3"/>
            <a:endCxn id="7" idx="1"/>
          </p:cNvCxnSpPr>
          <p:nvPr/>
        </p:nvCxnSpPr>
        <p:spPr>
          <a:xfrm>
            <a:off x="4948517" y="2178423"/>
            <a:ext cx="666976" cy="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8" idx="1"/>
          </p:cNvCxnSpPr>
          <p:nvPr/>
        </p:nvCxnSpPr>
        <p:spPr>
          <a:xfrm>
            <a:off x="7498081" y="2183801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2"/>
            <a:endCxn id="10" idx="0"/>
          </p:cNvCxnSpPr>
          <p:nvPr/>
        </p:nvCxnSpPr>
        <p:spPr>
          <a:xfrm>
            <a:off x="3264946" y="2743199"/>
            <a:ext cx="0" cy="59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10" idx="3"/>
            <a:endCxn id="7" idx="2"/>
          </p:cNvCxnSpPr>
          <p:nvPr/>
        </p:nvCxnSpPr>
        <p:spPr>
          <a:xfrm flipV="1">
            <a:off x="4948517" y="2619486"/>
            <a:ext cx="1608270" cy="1285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NURBS</a:t>
            </a:r>
            <a:r>
              <a:rPr lang="zh-CN" altLang="en-US" dirty="0"/>
              <a:t>曲线修改方法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控制顶点法</a:t>
            </a:r>
            <a:endParaRPr lang="en-US" altLang="zh-CN" dirty="0"/>
          </a:p>
          <a:p>
            <a:r>
              <a:rPr lang="zh-CN" altLang="en-US" dirty="0"/>
              <a:t>权因子修改法</a:t>
            </a:r>
            <a:endParaRPr lang="en-US" altLang="zh-CN" dirty="0"/>
          </a:p>
          <a:p>
            <a:r>
              <a:rPr lang="zh-CN" altLang="en-US" dirty="0"/>
              <a:t>节点矢量修改法</a:t>
            </a:r>
          </a:p>
        </p:txBody>
      </p:sp>
    </p:spTree>
    <p:extLst>
      <p:ext uri="{BB962C8B-B14F-4D97-AF65-F5344CB8AC3E}">
        <p14:creationId xmlns:p14="http://schemas.microsoft.com/office/powerpoint/2010/main" val="31434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32444" y="2687213"/>
            <a:ext cx="2136710" cy="86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脚型（点云）数据</a:t>
            </a:r>
          </a:p>
        </p:txBody>
      </p:sp>
      <p:sp>
        <p:nvSpPr>
          <p:cNvPr id="25" name="矩形 24"/>
          <p:cNvSpPr/>
          <p:nvPr/>
        </p:nvSpPr>
        <p:spPr>
          <a:xfrm>
            <a:off x="886405" y="335918"/>
            <a:ext cx="1819462" cy="531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客户脚</a:t>
            </a:r>
          </a:p>
        </p:txBody>
      </p:sp>
      <p:cxnSp>
        <p:nvCxnSpPr>
          <p:cNvPr id="26" name="直接箭头连接符 25"/>
          <p:cNvCxnSpPr>
            <a:stCxn id="25" idx="2"/>
            <a:endCxn id="27" idx="0"/>
          </p:cNvCxnSpPr>
          <p:nvPr/>
        </p:nvCxnSpPr>
        <p:spPr>
          <a:xfrm>
            <a:off x="1796136" y="867732"/>
            <a:ext cx="0" cy="41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84576" y="1287595"/>
            <a:ext cx="3023119" cy="9890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三维扫描</a:t>
            </a:r>
          </a:p>
        </p:txBody>
      </p:sp>
      <p:sp>
        <p:nvSpPr>
          <p:cNvPr id="28" name="矩形 27"/>
          <p:cNvSpPr/>
          <p:nvPr/>
        </p:nvSpPr>
        <p:spPr>
          <a:xfrm>
            <a:off x="4856570" y="5808261"/>
            <a:ext cx="1698182" cy="76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标准鞋楦库</a:t>
            </a:r>
          </a:p>
        </p:txBody>
      </p:sp>
      <p:cxnSp>
        <p:nvCxnSpPr>
          <p:cNvPr id="29" name="直接箭头连接符 28"/>
          <p:cNvCxnSpPr>
            <a:stCxn id="27" idx="2"/>
            <a:endCxn id="24" idx="0"/>
          </p:cNvCxnSpPr>
          <p:nvPr/>
        </p:nvCxnSpPr>
        <p:spPr>
          <a:xfrm>
            <a:off x="1796136" y="2276639"/>
            <a:ext cx="4663" cy="4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2444" y="4086763"/>
            <a:ext cx="2146041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脚型特征</a:t>
            </a:r>
          </a:p>
        </p:txBody>
      </p:sp>
      <p:cxnSp>
        <p:nvCxnSpPr>
          <p:cNvPr id="31" name="直接箭头连接符 30"/>
          <p:cNvCxnSpPr>
            <a:stCxn id="24" idx="2"/>
            <a:endCxn id="30" idx="0"/>
          </p:cNvCxnSpPr>
          <p:nvPr/>
        </p:nvCxnSpPr>
        <p:spPr>
          <a:xfrm>
            <a:off x="1800799" y="3554965"/>
            <a:ext cx="4666" cy="53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532837" y="4497477"/>
            <a:ext cx="1838131" cy="90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标准鞋楦点云模型（整体缩放）</a:t>
            </a:r>
          </a:p>
        </p:txBody>
      </p:sp>
      <p:sp>
        <p:nvSpPr>
          <p:cNvPr id="33" name="流程图: 决策 32"/>
          <p:cNvSpPr/>
          <p:nvPr/>
        </p:nvSpPr>
        <p:spPr>
          <a:xfrm>
            <a:off x="3783555" y="4392474"/>
            <a:ext cx="3844212" cy="1114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根据参数从鞋楦库中提取标准鞋楦</a:t>
            </a:r>
          </a:p>
        </p:txBody>
      </p:sp>
      <p:cxnSp>
        <p:nvCxnSpPr>
          <p:cNvPr id="34" name="直接箭头连接符 33"/>
          <p:cNvCxnSpPr>
            <a:stCxn id="28" idx="0"/>
            <a:endCxn id="33" idx="2"/>
          </p:cNvCxnSpPr>
          <p:nvPr/>
        </p:nvCxnSpPr>
        <p:spPr>
          <a:xfrm flipV="1">
            <a:off x="5705661" y="5507459"/>
            <a:ext cx="0" cy="3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3"/>
            <a:endCxn id="32" idx="1"/>
          </p:cNvCxnSpPr>
          <p:nvPr/>
        </p:nvCxnSpPr>
        <p:spPr>
          <a:xfrm flipV="1">
            <a:off x="7627767" y="4949966"/>
            <a:ext cx="905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决策 35"/>
          <p:cNvSpPr/>
          <p:nvPr/>
        </p:nvSpPr>
        <p:spPr>
          <a:xfrm>
            <a:off x="3783555" y="2563596"/>
            <a:ext cx="3844212" cy="11149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鞋楦点云变形</a:t>
            </a:r>
          </a:p>
        </p:txBody>
      </p:sp>
      <p:cxnSp>
        <p:nvCxnSpPr>
          <p:cNvPr id="37" name="肘形连接符 36"/>
          <p:cNvCxnSpPr>
            <a:stCxn id="32" idx="0"/>
            <a:endCxn id="36" idx="3"/>
          </p:cNvCxnSpPr>
          <p:nvPr/>
        </p:nvCxnSpPr>
        <p:spPr>
          <a:xfrm rot="16200000" flipV="1">
            <a:off x="7851641" y="2897215"/>
            <a:ext cx="1376388" cy="18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958631" y="1166105"/>
            <a:ext cx="2108718" cy="80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客户定制鞋楦（</a:t>
            </a:r>
            <a:r>
              <a:rPr lang="en-US" altLang="zh-CN" dirty="0" err="1"/>
              <a:t>stl</a:t>
            </a:r>
            <a:r>
              <a:rPr lang="zh-CN" altLang="en-US" dirty="0"/>
              <a:t>文件）</a:t>
            </a:r>
          </a:p>
        </p:txBody>
      </p:sp>
      <p:cxnSp>
        <p:nvCxnSpPr>
          <p:cNvPr id="39" name="直接箭头连接符 38"/>
          <p:cNvCxnSpPr>
            <a:stCxn id="36" idx="0"/>
          </p:cNvCxnSpPr>
          <p:nvPr/>
        </p:nvCxnSpPr>
        <p:spPr>
          <a:xfrm flipV="1">
            <a:off x="5705661" y="1968567"/>
            <a:ext cx="0" cy="59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 flipH="1" flipV="1">
            <a:off x="2612524" y="3797596"/>
            <a:ext cx="1828877" cy="47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2" idx="3"/>
            <a:endCxn id="33" idx="1"/>
          </p:cNvCxnSpPr>
          <p:nvPr/>
        </p:nvCxnSpPr>
        <p:spPr>
          <a:xfrm flipV="1">
            <a:off x="2794509" y="4949967"/>
            <a:ext cx="989046" cy="1026201"/>
          </a:xfrm>
          <a:prstGeom prst="bentConnector3">
            <a:avLst>
              <a:gd name="adj1" fmla="val 51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11755" y="5574531"/>
            <a:ext cx="1982754" cy="80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鞋楦参数</a:t>
            </a:r>
          </a:p>
        </p:txBody>
      </p:sp>
      <p:cxnSp>
        <p:nvCxnSpPr>
          <p:cNvPr id="43" name="直接箭头连接符 42"/>
          <p:cNvCxnSpPr>
            <a:stCxn id="30" idx="2"/>
            <a:endCxn id="42" idx="0"/>
          </p:cNvCxnSpPr>
          <p:nvPr/>
        </p:nvCxnSpPr>
        <p:spPr>
          <a:xfrm flipH="1">
            <a:off x="1803132" y="5010494"/>
            <a:ext cx="2333" cy="56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651302" y="1166105"/>
            <a:ext cx="2108718" cy="80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变形后的鞋楦点云数据</a:t>
            </a:r>
          </a:p>
        </p:txBody>
      </p:sp>
      <p:cxnSp>
        <p:nvCxnSpPr>
          <p:cNvPr id="48" name="直接箭头连接符 47"/>
          <p:cNvCxnSpPr>
            <a:stCxn id="46" idx="3"/>
            <a:endCxn id="38" idx="1"/>
          </p:cNvCxnSpPr>
          <p:nvPr/>
        </p:nvCxnSpPr>
        <p:spPr>
          <a:xfrm>
            <a:off x="6760020" y="1567336"/>
            <a:ext cx="1198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（非闭合）</a:t>
            </a:r>
            <a:endParaRPr lang="en-US" altLang="zh-CN" dirty="0"/>
          </a:p>
          <a:p>
            <a:r>
              <a:rPr lang="zh-CN" altLang="en-US" dirty="0"/>
              <a:t>脚长</a:t>
            </a:r>
            <a:endParaRPr lang="en-US" altLang="zh-CN" dirty="0"/>
          </a:p>
          <a:p>
            <a:r>
              <a:rPr lang="zh-CN" altLang="en-US" dirty="0"/>
              <a:t>掌宽</a:t>
            </a:r>
            <a:endParaRPr lang="en-US" altLang="zh-CN" dirty="0"/>
          </a:p>
          <a:p>
            <a:r>
              <a:rPr lang="zh-CN" altLang="en-US" dirty="0"/>
              <a:t>（闭合）</a:t>
            </a:r>
            <a:endParaRPr lang="en-US" altLang="zh-CN" dirty="0"/>
          </a:p>
          <a:p>
            <a:r>
              <a:rPr lang="zh-CN" altLang="en-US" dirty="0"/>
              <a:t>趾围</a:t>
            </a:r>
            <a:endParaRPr lang="en-US" altLang="zh-CN" dirty="0"/>
          </a:p>
          <a:p>
            <a:r>
              <a:rPr lang="zh-CN" altLang="en-US" dirty="0"/>
              <a:t>掌围</a:t>
            </a:r>
            <a:endParaRPr lang="en-US" altLang="zh-CN" dirty="0"/>
          </a:p>
          <a:p>
            <a:r>
              <a:rPr lang="zh-CN" altLang="en-US" dirty="0"/>
              <a:t>背围</a:t>
            </a:r>
          </a:p>
        </p:txBody>
      </p:sp>
    </p:spTree>
    <p:extLst>
      <p:ext uri="{BB962C8B-B14F-4D97-AF65-F5344CB8AC3E}">
        <p14:creationId xmlns:p14="http://schemas.microsoft.com/office/powerpoint/2010/main" val="24714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3" y="101600"/>
            <a:ext cx="8580214" cy="65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3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182408"/>
            <a:ext cx="6978771" cy="6261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47" y="339777"/>
            <a:ext cx="5098222" cy="61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97" y="292249"/>
            <a:ext cx="8569160" cy="63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1132</Words>
  <Application>Microsoft Office PowerPoint</Application>
  <PresentationFormat>宽屏</PresentationFormat>
  <Paragraphs>136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两种变形方案</vt:lpstr>
      <vt:lpstr>PowerPoint 演示文稿</vt:lpstr>
      <vt:lpstr>PowerPoint 演示文稿</vt:lpstr>
      <vt:lpstr>NURBS曲线修改方法</vt:lpstr>
      <vt:lpstr>PowerPoint 演示文稿</vt:lpstr>
      <vt:lpstr>脚型特征</vt:lpstr>
      <vt:lpstr>PowerPoint 演示文稿</vt:lpstr>
      <vt:lpstr>PowerPoint 演示文稿</vt:lpstr>
      <vt:lpstr>PowerPoint 演示文稿</vt:lpstr>
      <vt:lpstr>标准鞋楦库提取</vt:lpstr>
      <vt:lpstr>鞋楦变形（高跟女鞋）</vt:lpstr>
      <vt:lpstr>长度变形</vt:lpstr>
      <vt:lpstr>肥度变形</vt:lpstr>
      <vt:lpstr>变形软件配置</vt:lpstr>
      <vt:lpstr>Stl转Nurbs模型（目前暂不考虑）</vt:lpstr>
      <vt:lpstr>基于缩放的方法进行变换 </vt:lpstr>
      <vt:lpstr>加肥加宽</vt:lpstr>
      <vt:lpstr>加长</vt:lpstr>
      <vt:lpstr>加长开发笔记</vt:lpstr>
      <vt:lpstr>摆正</vt:lpstr>
      <vt:lpstr>中轴横切轮廓线的提取</vt:lpstr>
      <vt:lpstr>旋转</vt:lpstr>
      <vt:lpstr>问题交流</vt:lpstr>
      <vt:lpstr>Openmesh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chen</dc:creator>
  <cp:lastModifiedBy>dong chen</cp:lastModifiedBy>
  <cp:revision>73</cp:revision>
  <dcterms:created xsi:type="dcterms:W3CDTF">2017-03-11T02:34:40Z</dcterms:created>
  <dcterms:modified xsi:type="dcterms:W3CDTF">2017-03-31T04:17:00Z</dcterms:modified>
</cp:coreProperties>
</file>