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63" r:id="rId4"/>
    <p:sldId id="257" r:id="rId5"/>
    <p:sldId id="260" r:id="rId6"/>
    <p:sldId id="268" r:id="rId7"/>
    <p:sldId id="267" r:id="rId8"/>
    <p:sldId id="259" r:id="rId9"/>
    <p:sldId id="258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4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4AD65-1221-4C48-BEC4-4027FE30948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B5473-B98B-4F58-A5FB-A981642F6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8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B5473-B98B-4F58-A5FB-A981642F6E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63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5800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三维变形软件开发需求分析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37170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2017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29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  <p:pic>
        <p:nvPicPr>
          <p:cNvPr id="9218" name="Picture 2" descr="C:\Users\Yuhua Xu\Desktop\dit深度创新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3600000" cy="14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3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196752"/>
            <a:ext cx="680085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971600" y="4232796"/>
            <a:ext cx="64807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51720" y="3224684"/>
            <a:ext cx="0" cy="1008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3468" y="270626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C</a:t>
            </a:r>
            <a:endParaRPr lang="zh-CN" altLang="en-US" i="1" dirty="0"/>
          </a:p>
        </p:txBody>
      </p:sp>
      <p:sp>
        <p:nvSpPr>
          <p:cNvPr id="10" name="椭圆 9"/>
          <p:cNvSpPr/>
          <p:nvPr/>
        </p:nvSpPr>
        <p:spPr>
          <a:xfrm>
            <a:off x="7452320" y="3935472"/>
            <a:ext cx="72008" cy="81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979712" y="2576612"/>
            <a:ext cx="72008" cy="81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1600" y="2360588"/>
            <a:ext cx="7200800" cy="18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 18"/>
          <p:cNvSpPr/>
          <p:nvPr/>
        </p:nvSpPr>
        <p:spPr>
          <a:xfrm>
            <a:off x="1772529" y="2588477"/>
            <a:ext cx="84406" cy="604910"/>
          </a:xfrm>
          <a:custGeom>
            <a:avLst/>
            <a:gdLst>
              <a:gd name="connsiteX0" fmla="*/ 84406 w 84406"/>
              <a:gd name="connsiteY0" fmla="*/ 604910 h 604910"/>
              <a:gd name="connsiteX1" fmla="*/ 0 w 84406"/>
              <a:gd name="connsiteY1" fmla="*/ 337624 h 604910"/>
              <a:gd name="connsiteX2" fmla="*/ 84406 w 84406"/>
              <a:gd name="connsiteY2" fmla="*/ 0 h 604910"/>
              <a:gd name="connsiteX3" fmla="*/ 84406 w 84406"/>
              <a:gd name="connsiteY3" fmla="*/ 0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06" h="604910">
                <a:moveTo>
                  <a:pt x="84406" y="604910"/>
                </a:moveTo>
                <a:cubicBezTo>
                  <a:pt x="42203" y="521676"/>
                  <a:pt x="0" y="438442"/>
                  <a:pt x="0" y="337624"/>
                </a:cubicBezTo>
                <a:cubicBezTo>
                  <a:pt x="0" y="236806"/>
                  <a:pt x="84406" y="0"/>
                  <a:pt x="84406" y="0"/>
                </a:cubicBezTo>
                <a:lnTo>
                  <a:pt x="84406" y="0"/>
                </a:lnTo>
              </a:path>
            </a:pathLst>
          </a:cu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5536" y="33265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确定鞋楦中轴线</a:t>
            </a:r>
            <a:r>
              <a:rPr lang="en-US" altLang="zh-CN" sz="2400" b="1" dirty="0" smtClean="0"/>
              <a:t>BC</a:t>
            </a:r>
            <a:endParaRPr lang="zh-CN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1720" y="35440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endParaRPr lang="zh-CN" altLang="en-US" i="1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17276"/>
              </p:ext>
            </p:extLst>
          </p:nvPr>
        </p:nvGraphicFramePr>
        <p:xfrm>
          <a:off x="2987824" y="4941168"/>
          <a:ext cx="3240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跟高</a:t>
                      </a:r>
                      <a:r>
                        <a:rPr lang="en-US" altLang="zh-CN" dirty="0" smtClean="0"/>
                        <a:t>h(mm)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C(mm)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524328" y="358739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A</a:t>
            </a:r>
            <a:endParaRPr lang="zh-CN" alt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88224" y="50131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点为鞋头最凸点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8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1619250"/>
            <a:ext cx="76835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436096" y="4941168"/>
            <a:ext cx="86409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2160" y="59492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凸点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 rot="1321523">
            <a:off x="5108810" y="2885594"/>
            <a:ext cx="100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25.4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 rot="1747296">
            <a:off x="4553232" y="2479583"/>
            <a:ext cx="100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25.4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250" y="375047"/>
            <a:ext cx="384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各个围度的定义</a:t>
            </a:r>
            <a:endParaRPr lang="zh-CN" altLang="en-US" sz="2400" b="1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09745" y="3284984"/>
            <a:ext cx="152655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36296" y="31003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掌围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736" y="544453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背围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651125" y="3789040"/>
            <a:ext cx="1560835" cy="165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203848" y="4478453"/>
            <a:ext cx="1560835" cy="165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1125" y="613394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腰围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250" y="1082353"/>
            <a:ext cx="76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掌围的确定：计算过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个凸点的平面与鞋楦截面轮廓线围度，围度最小的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2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E:\Exchange\伟钜\3D对比图\加肥\2 - 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927100"/>
            <a:ext cx="74041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400506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后跟高已知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528456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着地点需要搜索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051720" y="4437112"/>
            <a:ext cx="216024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0250" y="332656"/>
            <a:ext cx="384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鞋楦摆正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58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828800"/>
            <a:ext cx="7442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5508104" y="3933056"/>
            <a:ext cx="2520280" cy="0"/>
          </a:xfrm>
          <a:prstGeom prst="line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0250" y="620688"/>
            <a:ext cx="384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前半段长度的计算方法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22099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弧长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2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441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鞋头长度改变的方向</a:t>
            </a:r>
            <a:endParaRPr lang="zh-CN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024482" cy="293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53732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鞋楦摆正以后，沿着水平方向拉长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653256" y="3429000"/>
            <a:ext cx="1439024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389918" cy="333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548680"/>
            <a:ext cx="441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鞋头长度</a:t>
            </a:r>
            <a:r>
              <a:rPr lang="zh-CN" altLang="en-US" sz="2400" b="1" dirty="0" smtClean="0"/>
              <a:t>改变</a:t>
            </a:r>
            <a:r>
              <a:rPr lang="zh-CN" altLang="en-US" sz="2400" b="1" dirty="0" smtClean="0"/>
              <a:t>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犀牛软件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69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确定底板线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587727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底板在改变围度时，保持不变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978025"/>
            <a:ext cx="6445250" cy="290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6228184" y="1628800"/>
            <a:ext cx="792088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4228" y="1268760"/>
            <a:ext cx="972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底板线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56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59984"/>
            <a:ext cx="7854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/>
              <a:t>改变掌围，后半段围度等比例变化，前</a:t>
            </a:r>
            <a:r>
              <a:rPr lang="zh-CN" altLang="en-US" sz="2000" dirty="0"/>
              <a:t>半</a:t>
            </a:r>
            <a:r>
              <a:rPr lang="zh-CN" altLang="en-US" sz="2000" dirty="0" smtClean="0"/>
              <a:t>段渐变，不改变长度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/>
              <a:t>改变背围，不影响掌围和腰围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/>
              <a:t>掌围加肥</a:t>
            </a:r>
            <a:r>
              <a:rPr lang="en-US" altLang="zh-CN" sz="2000" dirty="0" smtClean="0"/>
              <a:t>5mm</a:t>
            </a:r>
            <a:r>
              <a:rPr lang="zh-CN" altLang="en-US" sz="2000" dirty="0" smtClean="0"/>
              <a:t>，统口高改变</a:t>
            </a:r>
            <a:r>
              <a:rPr lang="en-US" altLang="zh-CN" sz="2000" dirty="0" smtClean="0"/>
              <a:t>2mm</a:t>
            </a:r>
            <a:r>
              <a:rPr lang="zh-CN" altLang="en-US" sz="2000" dirty="0" smtClean="0"/>
              <a:t>左右。</a:t>
            </a:r>
            <a:endParaRPr lang="en-US" altLang="zh-CN" sz="2000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683568" y="1628800"/>
            <a:ext cx="0" cy="2736304"/>
          </a:xfrm>
          <a:prstGeom prst="line">
            <a:avLst/>
          </a:prstGeom>
          <a:ln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30850" y="277628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统口高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235" y="188640"/>
            <a:ext cx="310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掌围变化（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犀牛软件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484784"/>
            <a:ext cx="732155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定制流程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8212" y="4273293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FF0000"/>
                </a:solidFill>
              </a:rPr>
              <a:t>不需要去复制犀牛软件的变形过程，根据目标鞋楦参数，对鞋楦进行变形，使得变形后的鞋楦的参数与目标参数吻合即可（</a:t>
            </a:r>
            <a:r>
              <a:rPr lang="zh-CN" altLang="en-US" sz="2400" dirty="0">
                <a:solidFill>
                  <a:srgbClr val="FF0000"/>
                </a:solidFill>
              </a:rPr>
              <a:t>保持表面变形自然</a:t>
            </a:r>
            <a:r>
              <a:rPr lang="zh-CN" altLang="en-US" sz="2400" dirty="0" smtClean="0">
                <a:solidFill>
                  <a:srgbClr val="FF0000"/>
                </a:solidFill>
              </a:rPr>
              <a:t>）。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816" y="1124744"/>
            <a:ext cx="7959624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）测量脚型参数：长、宽、围度等。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）由脚型参数计算目标鞋楦（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）的参数。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）根据后半段在鞋楦数据库中匹配最接近的鞋楦模型</a:t>
            </a:r>
            <a:r>
              <a:rPr lang="en-US" altLang="zh-CN" sz="2400" dirty="0"/>
              <a:t>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）对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进行变形，使得变形后的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的参数和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的参数吻合。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15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304</Words>
  <Application>Microsoft Office PowerPoint</Application>
  <PresentationFormat>全屏显示(4:3)</PresentationFormat>
  <Paragraphs>46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三维变形软件开发需求分析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确定底板线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Yuhua Xu</dc:creator>
  <cp:lastModifiedBy>Yuhua Xu</cp:lastModifiedBy>
  <cp:revision>18</cp:revision>
  <dcterms:created xsi:type="dcterms:W3CDTF">2017-03-29T01:43:37Z</dcterms:created>
  <dcterms:modified xsi:type="dcterms:W3CDTF">2017-03-30T13:31:21Z</dcterms:modified>
</cp:coreProperties>
</file>