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开源的分布式版本控制工具</a:t>
            </a:r>
            <a:endParaRPr lang="zh-CN" altLang="en-US"/>
          </a:p>
          <a:p>
            <a:endParaRPr lang="zh-CN" altLang="en-US"/>
          </a:p>
          <a:p>
            <a:pPr algn="l"/>
            <a:r>
              <a:rPr lang="zh-CN" altLang="en-US"/>
              <a:t>可以追踪</a:t>
            </a:r>
            <a:r>
              <a:rPr lang="en-US" altLang="zh-CN"/>
              <a:t>(</a:t>
            </a:r>
            <a:r>
              <a:rPr lang="zh-CN" altLang="en-US"/>
              <a:t>记录</a:t>
            </a:r>
            <a:r>
              <a:rPr lang="en-US" altLang="zh-CN"/>
              <a:t>)</a:t>
            </a:r>
            <a:r>
              <a:rPr lang="zh-CN" altLang="en-US"/>
              <a:t>每次文件修改的系统，如果你某次修改出错，想回退，通过简单的操作就可以回退到某次修改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Git</a:t>
            </a:r>
            <a:r>
              <a:rPr lang="zh-CN" altLang="en-US"/>
              <a:t>可以做什么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版本控制、代码托管</a:t>
            </a:r>
            <a:r>
              <a:rPr lang="en-US" altLang="zh-CN"/>
              <a:t>+</a:t>
            </a:r>
            <a:r>
              <a:rPr lang="zh-CN" altLang="en-US"/>
              <a:t>多人协作开发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/>
              <a:t>Git</a:t>
            </a:r>
            <a:r>
              <a:rPr lang="zh-CN" altLang="en-US"/>
              <a:t>和</a:t>
            </a:r>
            <a:r>
              <a:rPr lang="en-US" altLang="zh-CN"/>
              <a:t>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rmAutofit lnSpcReduction="10000"/>
          </a:bodyPr>
          <a:p>
            <a:r>
              <a:rPr lang="zh-CN" altLang="en-US"/>
              <a:t>GitHub是基于git的代码库托管站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常见的Git代码托管平台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GitHub：https://github.com/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Gitlab：https://about.gitlab.com/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coding：https://coding.net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码云</a:t>
            </a:r>
            <a:r>
              <a:rPr lang="en-US" altLang="zh-CN"/>
              <a:t>:https://gitee.com/</a:t>
            </a:r>
            <a:endParaRPr lang="en-US" altLang="zh-CN"/>
          </a:p>
          <a:p>
            <a:pPr marL="514350" indent="-514350"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ref:https://blog.csdn.net/right_o/article/details/50951464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基本使用流程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明确</a:t>
            </a:r>
            <a:r>
              <a:rPr lang="zh-CN" altLang="en-US">
                <a:sym typeface="+mn-ea"/>
              </a:rPr>
              <a:t>项目模块分工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项目负责人建好库</a:t>
            </a:r>
            <a:r>
              <a:rPr lang="en-US" altLang="zh-CN"/>
              <a:t>(git init),</a:t>
            </a:r>
            <a:r>
              <a:rPr lang="zh-CN" altLang="en-US"/>
              <a:t>把项目骨架放上去</a:t>
            </a:r>
            <a:r>
              <a:rPr lang="en-US" altLang="zh-CN"/>
              <a:t>,</a:t>
            </a:r>
            <a:r>
              <a:rPr lang="zh-CN" altLang="en-US"/>
              <a:t>添加合作开发者</a:t>
            </a:r>
            <a:r>
              <a:rPr lang="en-US" altLang="zh-CN"/>
              <a:t>(Collaborators)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组员下载项目内容到本地进行开发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完成任务后提交代码到远程仓库</a:t>
            </a:r>
            <a:r>
              <a:rPr lang="en-US" altLang="zh-CN"/>
              <a:t>(</a:t>
            </a:r>
            <a:r>
              <a:rPr lang="zh-CN" altLang="en-US"/>
              <a:t>分工不明确会导致大量冲突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end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94640"/>
            <a:ext cx="10515600" cy="6023610"/>
          </a:xfrm>
        </p:spPr>
        <p:txBody>
          <a:bodyPr/>
          <a:p>
            <a:pPr marL="0" indent="0">
              <a:buNone/>
            </a:pPr>
            <a:r>
              <a:rPr lang="en-US" altLang="zh-CN"/>
              <a:t>git </a:t>
            </a:r>
            <a:r>
              <a:rPr lang="zh-CN" altLang="en-US"/>
              <a:t>前期设置</a:t>
            </a:r>
            <a:r>
              <a:rPr lang="en-US" altLang="zh-CN"/>
              <a:t>:</a:t>
            </a:r>
            <a:r>
              <a:rPr lang="zh-CN" altLang="en-US"/>
              <a:t> 略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下载项目</a:t>
            </a:r>
            <a:r>
              <a:rPr lang="en-US" altLang="zh-CN"/>
              <a:t>:git clone git@github.com:fishhello/git_excample.git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写代码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添加修改文件</a:t>
            </a:r>
            <a:r>
              <a:rPr lang="zh-CN" altLang="en-US">
                <a:sym typeface="+mn-ea"/>
              </a:rPr>
              <a:t>到</a:t>
            </a:r>
            <a:r>
              <a:rPr lang="zh-CN" altLang="en-US"/>
              <a:t>缓存区</a:t>
            </a:r>
            <a:r>
              <a:rPr lang="en-US" altLang="zh-CN"/>
              <a:t>:git add [.file]</a:t>
            </a:r>
            <a:endParaRPr lang="zh-CN" altLang="en-US"/>
          </a:p>
          <a:p>
            <a:pPr marL="514350" indent="-514350">
              <a:buAutoNum type="arabicPeriod"/>
            </a:pPr>
            <a:r>
              <a:rPr lang="zh-CN" altLang="en-US"/>
              <a:t>查看文件状态</a:t>
            </a:r>
            <a:r>
              <a:rPr lang="en-US" altLang="zh-CN"/>
              <a:t>:git status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/>
              <a:t>提交修改到本地仓库</a:t>
            </a:r>
            <a:r>
              <a:rPr lang="en-US" altLang="zh-CN"/>
              <a:t>:git commit -m “</a:t>
            </a:r>
            <a:r>
              <a:rPr lang="zh-CN" altLang="en-US"/>
              <a:t>提交说明</a:t>
            </a:r>
            <a:r>
              <a:rPr lang="en-US" altLang="zh-CN"/>
              <a:t>”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查看文件状态</a:t>
            </a:r>
            <a:r>
              <a:rPr lang="en-US" altLang="zh-CN">
                <a:sym typeface="+mn-ea"/>
              </a:rPr>
              <a:t>:git status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同步远程仓库</a:t>
            </a:r>
            <a:r>
              <a:rPr lang="en-US" altLang="zh-CN">
                <a:sym typeface="+mn-ea"/>
              </a:rPr>
              <a:t>:git pull</a:t>
            </a:r>
            <a:endParaRPr lang="en-US" altLang="zh-CN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>
                <a:sym typeface="+mn-ea"/>
              </a:rPr>
              <a:t>发生冲突</a:t>
            </a:r>
            <a:r>
              <a:rPr lang="en-US" altLang="zh-CN">
                <a:sym typeface="+mn-ea"/>
              </a:rPr>
              <a:t>--&gt;</a:t>
            </a:r>
            <a:r>
              <a:rPr lang="zh-CN" altLang="en-US">
                <a:sym typeface="+mn-ea"/>
              </a:rPr>
              <a:t>解决冲突</a:t>
            </a:r>
            <a:endParaRPr lang="zh-CN" altLang="en-US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/>
              <a:t>推送到远程仓库</a:t>
            </a:r>
            <a:r>
              <a:rPr lang="en-US" altLang="zh-CN"/>
              <a:t>:git push origin/</a:t>
            </a:r>
            <a:r>
              <a:rPr lang="zh-CN" altLang="en-US"/>
              <a:t>默认仓库名</a:t>
            </a:r>
            <a:r>
              <a:rPr lang="en-US" altLang="zh-CN"/>
              <a:t> master/</a:t>
            </a:r>
            <a:r>
              <a:rPr lang="zh-CN" altLang="en-US"/>
              <a:t>推送分支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工作区、缓存区、版本库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工作区</a:t>
            </a:r>
            <a:r>
              <a:rPr lang="en-US" altLang="zh-CN"/>
              <a:t>:clone</a:t>
            </a:r>
            <a:r>
              <a:rPr lang="zh-CN" altLang="en-US"/>
              <a:t>下载的那个文件夹</a:t>
            </a:r>
            <a:endParaRPr lang="zh-CN" altLang="en-US"/>
          </a:p>
          <a:p>
            <a:r>
              <a:rPr lang="zh-CN" altLang="en-US"/>
              <a:t>版本库</a:t>
            </a:r>
            <a:r>
              <a:rPr lang="en-US" altLang="zh-CN"/>
              <a:t>:</a:t>
            </a:r>
            <a:r>
              <a:rPr lang="zh-CN" altLang="en-US"/>
              <a:t>工</a:t>
            </a:r>
            <a:r>
              <a:rPr lang="en-US" altLang="zh-CN"/>
              <a:t>	</a:t>
            </a:r>
            <a:r>
              <a:rPr lang="zh-CN" altLang="en-US"/>
              <a:t>作区中隐藏的一个目录  </a:t>
            </a:r>
            <a:r>
              <a:rPr lang="en-US" altLang="zh-CN"/>
              <a:t>.git</a:t>
            </a:r>
            <a:endParaRPr lang="en-US" altLang="zh-CN"/>
          </a:p>
          <a:p>
            <a:r>
              <a:rPr lang="zh-CN" altLang="en-US"/>
              <a:t>缓存区</a:t>
            </a:r>
            <a:r>
              <a:rPr lang="en-US" altLang="zh-CN"/>
              <a:t>(stage):</a:t>
            </a:r>
            <a:r>
              <a:rPr lang="zh-CN" altLang="en-US"/>
              <a:t>存放需要提交的所有文件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3211195"/>
            <a:ext cx="6076315" cy="3295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冲突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 algn="ctr">
              <a:buNone/>
            </a:pPr>
            <a:r>
              <a:rPr lang="zh-CN" altLang="en-US"/>
              <a:t>减少冲突的关键在于组织和分工、沟通和习惯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</a:t>
            </a:r>
            <a:r>
              <a:rPr lang="en-US" altLang="zh-CN"/>
              <a:t>.</a:t>
            </a:r>
            <a:r>
              <a:rPr lang="zh-CN" altLang="en-US"/>
              <a:t>配置 .gitignore 忽略不必要的文件</a:t>
            </a:r>
            <a:r>
              <a:rPr lang="en-US" altLang="zh-CN"/>
              <a:t>(依赖 IDE 生成大块代码或配置文件)</a:t>
            </a:r>
            <a:endParaRPr lang="en-US" altLang="zh-CN"/>
          </a:p>
          <a:p>
            <a:r>
              <a:rPr lang="zh-CN" altLang="en-US"/>
              <a:t>2</a:t>
            </a:r>
            <a:r>
              <a:rPr lang="en-US" altLang="zh-CN"/>
              <a:t>.</a:t>
            </a:r>
            <a:r>
              <a:rPr lang="zh-CN" altLang="en-US"/>
              <a:t>规划模块，尽量避免修改同一页面</a:t>
            </a:r>
            <a:endParaRPr lang="zh-CN" altLang="en-US"/>
          </a:p>
          <a:p>
            <a:r>
              <a:rPr lang="zh-CN" altLang="en-US"/>
              <a:t>3</a:t>
            </a:r>
            <a:r>
              <a:rPr lang="en-US" altLang="zh-CN"/>
              <a:t>.</a:t>
            </a:r>
            <a:r>
              <a:rPr lang="zh-CN" altLang="en-US"/>
              <a:t>只需要遵循一点就不会出事：pull前一定要全部 commit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ref: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https://www.zhihu.com/question/27507789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https://blog.csdn.net/u010416101/article/details/60784811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学习资料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http://iissnan.com/progit/html/zh/ch1_0.html   </a:t>
            </a:r>
            <a:endParaRPr lang="zh-CN" altLang="en-US"/>
          </a:p>
          <a:p>
            <a:r>
              <a:rPr lang="en-US" altLang="zh-CN"/>
              <a:t>http://blog.a0z.me/2014/05/21/GitBeginning/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</Words>
  <Application>WPS 演示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什么是Git</vt:lpstr>
      <vt:lpstr>Git可以做什么</vt:lpstr>
      <vt:lpstr>Git和Github</vt:lpstr>
      <vt:lpstr>基本使用流程</vt:lpstr>
      <vt:lpstr>PowerPoint 演示文稿</vt:lpstr>
      <vt:lpstr>工作区、缓存区、版本库</vt:lpstr>
      <vt:lpstr>冲突</vt:lpstr>
      <vt:lpstr>学习资料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81192</cp:lastModifiedBy>
  <cp:revision>51</cp:revision>
  <dcterms:created xsi:type="dcterms:W3CDTF">2018-04-12T03:30:00Z</dcterms:created>
  <dcterms:modified xsi:type="dcterms:W3CDTF">2018-04-12T05:03:36Z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