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1" r:id="rId12"/>
    <p:sldId id="269" r:id="rId13"/>
    <p:sldId id="270" r:id="rId14"/>
    <p:sldId id="262" r:id="rId15"/>
    <p:sldId id="26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4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8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5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C6F2-B03E-425E-90EE-1D18815C8B44}" type="datetimeFigureOut">
              <a:rPr lang="zh-CN" altLang="en-US" smtClean="0"/>
              <a:t>2020-4-22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37C4-9A40-4FCD-B32B-98872B91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网络爬虫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7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3.3URL</a:t>
            </a:r>
            <a:r>
              <a:rPr lang="zh-CN" altLang="zh-CN" dirty="0"/>
              <a:t>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zh-CN" dirty="0"/>
              <a:t>管理器负责维护网页</a:t>
            </a:r>
            <a:r>
              <a:rPr lang="en-US" altLang="zh-CN" dirty="0"/>
              <a:t>URL</a:t>
            </a:r>
            <a:r>
              <a:rPr lang="zh-CN" altLang="zh-CN" dirty="0"/>
              <a:t>，这里需要解决几个问题：</a:t>
            </a:r>
          </a:p>
          <a:p>
            <a:pPr lvl="0"/>
            <a:r>
              <a:rPr lang="zh-CN" altLang="zh-CN" dirty="0"/>
              <a:t>如何维护将要下载的网页</a:t>
            </a:r>
            <a:r>
              <a:rPr lang="en-US" altLang="zh-CN" dirty="0"/>
              <a:t>URL</a:t>
            </a:r>
            <a:r>
              <a:rPr lang="zh-CN" altLang="zh-CN" dirty="0"/>
              <a:t>？</a:t>
            </a:r>
          </a:p>
          <a:p>
            <a:pPr lvl="0"/>
            <a:r>
              <a:rPr lang="zh-CN" altLang="zh-CN" dirty="0"/>
              <a:t>如何防止重复和循环下载？如果某个网页已经被下载过，则不需要重新下载。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00337"/>
              </p:ext>
            </p:extLst>
          </p:nvPr>
        </p:nvGraphicFramePr>
        <p:xfrm>
          <a:off x="1591475" y="4711603"/>
          <a:ext cx="6347282" cy="173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3822527" imgH="1041575" progId="Visio.Drawing.15">
                  <p:embed/>
                </p:oleObj>
              </mc:Choice>
              <mc:Fallback>
                <p:oleObj name="Visio" r:id="rId3" imgW="3822527" imgH="10415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475" y="4711603"/>
                        <a:ext cx="6347282" cy="1731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04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	网络爬虫各模块实现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网络爬虫包括调度器、</a:t>
            </a:r>
            <a:r>
              <a:rPr lang="en-US" altLang="zh-CN" dirty="0"/>
              <a:t>URL</a:t>
            </a:r>
            <a:r>
              <a:rPr lang="zh-CN" altLang="zh-CN" dirty="0"/>
              <a:t>管理器、网页下载器、网页解析器、数据库、数据展示等基本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6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4.3</a:t>
            </a:r>
            <a:r>
              <a:rPr lang="zh-CN" altLang="zh-CN" b="1" dirty="0"/>
              <a:t>网页下载器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网页下载器将网页从服务器上下载下来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5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4.4</a:t>
            </a:r>
            <a:r>
              <a:rPr lang="zh-CN" altLang="zh-CN" b="1" dirty="0"/>
              <a:t>网页解析器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当把网页下载下来后，我们需要解析其中的内容，获得自己的感兴趣的数据，例如所有的超链接等</a:t>
            </a:r>
            <a:endParaRPr lang="en-US" altLang="zh-CN" dirty="0"/>
          </a:p>
          <a:p>
            <a:r>
              <a:rPr lang="zh-CN" altLang="en-US" dirty="0"/>
              <a:t>查找字符串</a:t>
            </a:r>
            <a:endParaRPr lang="en-US" altLang="zh-CN" dirty="0"/>
          </a:p>
          <a:p>
            <a:r>
              <a:rPr lang="zh-CN" altLang="en-US" dirty="0"/>
              <a:t>正则表达式</a:t>
            </a:r>
            <a:endParaRPr lang="en-US" altLang="zh-CN" dirty="0"/>
          </a:p>
          <a:p>
            <a:r>
              <a:rPr lang="en-US" altLang="zh-CN" dirty="0" err="1"/>
              <a:t>BeautifulSoap</a:t>
            </a:r>
            <a:r>
              <a:rPr lang="zh-CN" altLang="en-US" dirty="0"/>
              <a:t>（一个可以从</a:t>
            </a:r>
            <a:r>
              <a:rPr lang="en-US" altLang="zh-CN" dirty="0"/>
              <a:t>HTML</a:t>
            </a:r>
            <a:r>
              <a:rPr lang="zh-CN" altLang="en-US" dirty="0"/>
              <a:t>或</a:t>
            </a:r>
            <a:r>
              <a:rPr lang="en-US" altLang="zh-CN" dirty="0"/>
              <a:t>XML</a:t>
            </a:r>
            <a:r>
              <a:rPr lang="zh-CN" altLang="en-US" dirty="0"/>
              <a:t>文件中提取数据的</a:t>
            </a:r>
            <a:r>
              <a:rPr lang="en-US" altLang="zh-CN" dirty="0"/>
              <a:t>Python</a:t>
            </a:r>
            <a:r>
              <a:rPr lang="zh-CN" altLang="en-US" dirty="0"/>
              <a:t>库）</a:t>
            </a:r>
          </a:p>
        </p:txBody>
      </p:sp>
    </p:spTree>
    <p:extLst>
      <p:ext uri="{BB962C8B-B14F-4D97-AF65-F5344CB8AC3E}">
        <p14:creationId xmlns:p14="http://schemas.microsoft.com/office/powerpoint/2010/main" val="53018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	网络爬虫系统测试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1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	系统总结与展望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3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A1E6-1258-419C-9AAE-E6575946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1E7E4-EBB2-420D-8B71-2DB390D1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对某个网站进行爬虫，然后针对爬到的数据进行分析</a:t>
            </a:r>
            <a:endParaRPr lang="en-US" altLang="zh-CN" dirty="0"/>
          </a:p>
          <a:p>
            <a:pPr lvl="1"/>
            <a:r>
              <a:rPr lang="zh-CN" altLang="en-US" dirty="0"/>
              <a:t>去哪里等网站，旅游景点介绍或推荐</a:t>
            </a:r>
            <a:endParaRPr lang="en-US" altLang="zh-CN" dirty="0"/>
          </a:p>
          <a:p>
            <a:pPr lvl="1"/>
            <a:r>
              <a:rPr lang="zh-CN" altLang="en-US" dirty="0"/>
              <a:t>火车票</a:t>
            </a:r>
            <a:endParaRPr lang="en-US" altLang="zh-CN" dirty="0"/>
          </a:p>
          <a:p>
            <a:pPr lvl="1"/>
            <a:r>
              <a:rPr lang="zh-CN" altLang="en-US" dirty="0"/>
              <a:t>百度百科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129759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环境配置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网络爬虫系统设计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网络爬虫各模块实现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网络爬虫系统测试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系统总结与展望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17787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718583" y="3196909"/>
            <a:ext cx="2321511" cy="29800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650" y="3196910"/>
            <a:ext cx="3077811" cy="298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	概述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所谓“网络爬虫”，指的是搜索网络上的数据并进行整理的计算机程序。网络爬虫也叫做“网络蜘蛛”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368" y="3469137"/>
            <a:ext cx="1074943" cy="6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</a:p>
        </p:txBody>
      </p:sp>
      <p:sp>
        <p:nvSpPr>
          <p:cNvPr id="6" name="矩形 5"/>
          <p:cNvSpPr/>
          <p:nvPr/>
        </p:nvSpPr>
        <p:spPr>
          <a:xfrm>
            <a:off x="2479610" y="3623841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7368" y="4297916"/>
            <a:ext cx="1074943" cy="6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</a:p>
        </p:txBody>
      </p:sp>
      <p:sp>
        <p:nvSpPr>
          <p:cNvPr id="8" name="矩形 7"/>
          <p:cNvSpPr/>
          <p:nvPr/>
        </p:nvSpPr>
        <p:spPr>
          <a:xfrm>
            <a:off x="2479610" y="445262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77368" y="5160087"/>
            <a:ext cx="1074943" cy="6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</a:p>
        </p:txBody>
      </p:sp>
      <p:sp>
        <p:nvSpPr>
          <p:cNvPr id="10" name="矩形 9"/>
          <p:cNvSpPr/>
          <p:nvPr/>
        </p:nvSpPr>
        <p:spPr>
          <a:xfrm>
            <a:off x="2479610" y="5314791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47783" y="6176963"/>
            <a:ext cx="58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39670" y="3894925"/>
            <a:ext cx="642174" cy="148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919154" y="3808507"/>
            <a:ext cx="2043735" cy="69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001029" y="4592229"/>
            <a:ext cx="1961860" cy="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919154" y="4821951"/>
            <a:ext cx="2043735" cy="6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681844" y="4623105"/>
            <a:ext cx="43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096945" y="3894925"/>
            <a:ext cx="642174" cy="148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" name="矩形 28"/>
          <p:cNvSpPr/>
          <p:nvPr/>
        </p:nvSpPr>
        <p:spPr>
          <a:xfrm>
            <a:off x="7380130" y="3894925"/>
            <a:ext cx="642174" cy="148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34" name="矩形 33"/>
          <p:cNvSpPr/>
          <p:nvPr/>
        </p:nvSpPr>
        <p:spPr>
          <a:xfrm>
            <a:off x="5540869" y="62052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35" name="右箭头 34"/>
          <p:cNvSpPr/>
          <p:nvPr/>
        </p:nvSpPr>
        <p:spPr>
          <a:xfrm>
            <a:off x="6756788" y="4410210"/>
            <a:ext cx="604393" cy="4257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网络爬虫是搜索网站的重要组成部分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网络爬虫是</a:t>
            </a:r>
            <a:r>
              <a:rPr lang="en-US" altLang="zh-CN" dirty="0"/>
              <a:t>Google</a:t>
            </a:r>
            <a:r>
              <a:rPr lang="zh-CN" altLang="zh-CN" dirty="0"/>
              <a:t>、百度等搜索引擎网站的重要组成部分，他们依靠网络爬虫获得各个网站的数据并进行整理，</a:t>
            </a:r>
            <a:r>
              <a:rPr lang="zh-CN" altLang="en-US" dirty="0"/>
              <a:t>然后</a:t>
            </a:r>
            <a:r>
              <a:rPr lang="zh-CN" altLang="zh-CN" dirty="0"/>
              <a:t>返回包含关键字的网站</a:t>
            </a:r>
            <a:r>
              <a:rPr lang="zh-CN" altLang="en-US" dirty="0"/>
              <a:t>列表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4477" y="3200131"/>
            <a:ext cx="6095374" cy="35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网络爬虫基本思路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对于简单的网络爬虫而言，思路如下：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找到起始网址，网络爬虫将从此网址开始搜索网络；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下载并分析该网址的有关数据，将整理后的数据和后续搜索网址保存到相关数据结构里；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继续搜索下一个网址，直到所有网址抖索完毕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对搜索到的数据进一步整理，并以适当格式呈现给用户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3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	环境配置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安装并配置</a:t>
            </a:r>
            <a:r>
              <a:rPr lang="en-US" altLang="zh-CN" dirty="0"/>
              <a:t>Python3</a:t>
            </a:r>
            <a:endParaRPr lang="zh-CN" altLang="zh-CN" dirty="0"/>
          </a:p>
          <a:p>
            <a:pPr lvl="0"/>
            <a:r>
              <a:rPr lang="zh-CN" altLang="zh-CN" dirty="0"/>
              <a:t>配置环境变量。</a:t>
            </a:r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的控制面板</a:t>
            </a:r>
            <a:r>
              <a:rPr lang="en-US" altLang="zh-CN" dirty="0"/>
              <a:t>\</a:t>
            </a:r>
            <a:r>
              <a:rPr lang="zh-CN" altLang="zh-CN" dirty="0"/>
              <a:t>系统和安全</a:t>
            </a:r>
            <a:r>
              <a:rPr lang="en-US" altLang="zh-CN" dirty="0"/>
              <a:t>\</a:t>
            </a:r>
            <a:r>
              <a:rPr lang="zh-CN" altLang="zh-CN" dirty="0"/>
              <a:t>系统中，点击“高级系统设置”，然后点击“环境变量”，编辑“</a:t>
            </a:r>
            <a:r>
              <a:rPr lang="en-US" altLang="zh-CN" dirty="0"/>
              <a:t>Path</a:t>
            </a:r>
            <a:r>
              <a:rPr lang="zh-CN" altLang="zh-CN" dirty="0"/>
              <a:t>”变量。</a:t>
            </a:r>
            <a:endParaRPr lang="en-US" altLang="zh-CN" dirty="0"/>
          </a:p>
          <a:p>
            <a:r>
              <a:rPr lang="zh-CN" altLang="zh-CN" dirty="0"/>
              <a:t>安装其它组件，例如</a:t>
            </a:r>
            <a:r>
              <a:rPr lang="en-US" altLang="zh-CN" dirty="0"/>
              <a:t>Beautiful Soup 4</a:t>
            </a:r>
            <a:r>
              <a:rPr lang="zh-CN" altLang="zh-CN" dirty="0"/>
              <a:t>等。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3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	网络爬虫系统设计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整体框架</a:t>
            </a:r>
          </a:p>
          <a:p>
            <a:r>
              <a:rPr lang="zh-CN" altLang="zh-CN" dirty="0"/>
              <a:t>时序图</a:t>
            </a:r>
          </a:p>
          <a:p>
            <a:r>
              <a:rPr lang="en-US" altLang="zh-CN" dirty="0"/>
              <a:t>URL</a:t>
            </a:r>
            <a:r>
              <a:rPr lang="zh-CN" altLang="zh-CN" dirty="0"/>
              <a:t>管理器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22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zh-CN" dirty="0"/>
              <a:t>整体框架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整体框架如图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95753"/>
              </p:ext>
            </p:extLst>
          </p:nvPr>
        </p:nvGraphicFramePr>
        <p:xfrm>
          <a:off x="510036" y="2830513"/>
          <a:ext cx="8489104" cy="315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8204282" imgH="3048000" progId="Visio.Drawing.15">
                  <p:embed/>
                </p:oleObj>
              </mc:Choice>
              <mc:Fallback>
                <p:oleObj name="Visio" r:id="rId3" imgW="8204282" imgH="3048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36" y="2830513"/>
                        <a:ext cx="8489104" cy="3158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3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zh-CN" dirty="0"/>
              <a:t>时序图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简单网络爬虫时序图如图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105131"/>
              </p:ext>
            </p:extLst>
          </p:nvPr>
        </p:nvGraphicFramePr>
        <p:xfrm>
          <a:off x="460689" y="2603596"/>
          <a:ext cx="8428750" cy="404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9613662" imgH="4610363" progId="Visio.Drawing.15">
                  <p:embed/>
                </p:oleObj>
              </mc:Choice>
              <mc:Fallback>
                <p:oleObj name="Visio" r:id="rId3" imgW="9613662" imgH="4610363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89" y="2603596"/>
                        <a:ext cx="8428750" cy="4041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59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471</Words>
  <Application>Microsoft Office PowerPoint</Application>
  <PresentationFormat>全屏显示(4:3)</PresentationFormat>
  <Paragraphs>63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主题​​</vt:lpstr>
      <vt:lpstr>Visio</vt:lpstr>
      <vt:lpstr>网络爬虫</vt:lpstr>
      <vt:lpstr>目录</vt:lpstr>
      <vt:lpstr>第1章 概述 </vt:lpstr>
      <vt:lpstr>网络爬虫是搜索网站的重要组成部分</vt:lpstr>
      <vt:lpstr>网络爬虫基本思路</vt:lpstr>
      <vt:lpstr>第2章 环境配置 </vt:lpstr>
      <vt:lpstr>第3章 网络爬虫系统设计 </vt:lpstr>
      <vt:lpstr>3.1整体框架</vt:lpstr>
      <vt:lpstr>3.2时序图</vt:lpstr>
      <vt:lpstr>3.3URL管理器</vt:lpstr>
      <vt:lpstr>第4章 网络爬虫各模块实现 </vt:lpstr>
      <vt:lpstr>4.3网页下载器</vt:lpstr>
      <vt:lpstr>4.4网页解析器</vt:lpstr>
      <vt:lpstr>第5章 网络爬虫系统测试 </vt:lpstr>
      <vt:lpstr>第6章 系统总结与展望</vt:lpstr>
      <vt:lpstr>实验内容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网络爬虫</dc:title>
  <dc:creator>郝 保水</dc:creator>
  <cp:lastModifiedBy>郝保水</cp:lastModifiedBy>
  <cp:revision>18</cp:revision>
  <dcterms:created xsi:type="dcterms:W3CDTF">2018-06-26T03:11:40Z</dcterms:created>
  <dcterms:modified xsi:type="dcterms:W3CDTF">2020-04-22T10:02:49Z</dcterms:modified>
</cp:coreProperties>
</file>