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0B2B1D-74D8-4AE9-8EB8-3F8A20212381}" type="doc">
      <dgm:prSet loTypeId="urn:microsoft.com/office/officeart/2008/layout/LinedList" loCatId="hierarchy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6FDF7C27-A181-460D-911A-CF87B2EE4E72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</a:p>
      </dgm:t>
    </dgm:pt>
    <dgm:pt modelId="{A3B50087-20FF-44D2-9B87-C992D19A8FF6}" type="parTrans" cxnId="{2605B801-0B3E-4FF5-84BE-361B0B6DE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96EC522-0C4A-4B7A-82DF-E68A018D45DB}" type="sibTrans" cxnId="{2605B801-0B3E-4FF5-84BE-361B0B6DE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71DEE68-7452-4326-988F-5C5DF19D2863}">
      <dgm:prSet phldrT="[Text]" custT="1"/>
      <dgm:spPr/>
      <dgm:t>
        <a:bodyPr/>
        <a:lstStyle/>
        <a:p>
          <a:r>
            <a:rPr lang="en-GB" sz="18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</a:p>
      </dgm:t>
    </dgm:pt>
    <dgm:pt modelId="{45F8F74F-E2ED-4727-BCE9-0480B06BB434}" type="parTrans" cxnId="{DD988BE0-5F17-49AD-A4E4-AAD6AD0DD43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3FC04C2-FBBC-49FB-A927-E14939847FF5}" type="sibTrans" cxnId="{DD988BE0-5F17-49AD-A4E4-AAD6AD0DD43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15E58BB-9554-404A-978B-41254CF1AE41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Requirements</a:t>
          </a:r>
        </a:p>
      </dgm:t>
    </dgm:pt>
    <dgm:pt modelId="{AAEC2119-6B82-41BC-81EF-1886BF488887}" type="parTrans" cxnId="{D0559C34-EA51-44A5-BDE4-21C73DFB1B3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97E1ABA-6A4C-4B78-B9D8-BBB3F4F8CB08}" type="sibTrans" cxnId="{D0559C34-EA51-44A5-BDE4-21C73DFB1B3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DF5B56D-9EFB-4962-99AE-08CAA9AE6D54}">
      <dgm:prSet phldrT="[Text]" custT="1"/>
      <dgm:spPr/>
      <dgm:t>
        <a:bodyPr/>
        <a:lstStyle/>
        <a:p>
          <a:r>
            <a:rPr lang="en-GB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gm:t>
    </dgm:pt>
    <dgm:pt modelId="{AF442431-F74D-48ED-A01B-9AC509DE37CB}" type="parTrans" cxnId="{2CE0167D-A3C1-4343-8424-025AB222DA4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8D32342-CB24-4AFF-8702-2A297B3E7D67}" type="sibTrans" cxnId="{2CE0167D-A3C1-4343-8424-025AB222DA4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49D5E3F-E0A7-4A18-8446-569A1163870B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Data Integration</a:t>
          </a:r>
        </a:p>
      </dgm:t>
    </dgm:pt>
    <dgm:pt modelId="{8286792C-52B2-49FF-B871-52F9CFC5AAB4}" type="parTrans" cxnId="{C1D0D238-DA9F-4AB9-9682-8A5F36EE6A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F94D7B6-620C-4EA9-A622-7174DB0C665C}" type="sibTrans" cxnId="{C1D0D238-DA9F-4AB9-9682-8A5F36EE6A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90208E1-BFC5-4A36-ACD9-B471CEF0864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VVUQ</a:t>
          </a:r>
        </a:p>
      </dgm:t>
    </dgm:pt>
    <dgm:pt modelId="{38647AD1-94B0-46E7-8311-B5AD1DEAD506}" type="parTrans" cxnId="{DBD59AD4-2474-422C-995B-6F1EE0937BC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388D774-528E-4A4A-B55A-964C64FE8155}" type="sibTrans" cxnId="{DBD59AD4-2474-422C-995B-6F1EE0937BC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697B543-3BDD-4863-BDC1-A2242130B2A1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</a:p>
      </dgm:t>
    </dgm:pt>
    <dgm:pt modelId="{D46CA9C4-9E29-4A3B-BC15-68027FB0EA6F}" type="parTrans" cxnId="{6ACF26C9-5B68-42E8-BFB1-E71EAE2694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7F89ADE-656D-49A3-863C-9A7CD9DC33CA}" type="sibTrans" cxnId="{6ACF26C9-5B68-42E8-BFB1-E71EAE26942C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39009A8-2F19-45DA-82E8-FC2BF2473E7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Recalibration</a:t>
          </a:r>
        </a:p>
      </dgm:t>
    </dgm:pt>
    <dgm:pt modelId="{D8EE82DA-040E-432E-B5C2-374CDFB7A6EF}" type="parTrans" cxnId="{14DE2E3C-4B27-486D-8DC1-056E119A782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B106070-8986-4230-9154-D604CBBA2FF2}" type="sibTrans" cxnId="{14DE2E3C-4B27-486D-8DC1-056E119A782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E01F98A-B4D8-4AF9-8048-F37D2D77545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Alert System</a:t>
          </a:r>
        </a:p>
      </dgm:t>
    </dgm:pt>
    <dgm:pt modelId="{5B8ED5E5-DF25-4873-86DB-DEB64679B737}" type="parTrans" cxnId="{2D54E32C-897A-44FF-9C72-D6DC1BBB67B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3712555-2066-4CB3-B5D5-7016640E2761}" type="sibTrans" cxnId="{2D54E32C-897A-44FF-9C72-D6DC1BBB67B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C333C4C-1BD9-47A4-A2AE-DB08B142E70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</a:p>
      </dgm:t>
    </dgm:pt>
    <dgm:pt modelId="{77E14E55-5CFD-47F2-BBC5-75D4F5348861}" type="parTrans" cxnId="{75EE8E9F-9735-44C7-BB24-969C0F51B49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DD7E2FF-F7B6-4E0B-A646-103743D8CECE}" type="sibTrans" cxnId="{75EE8E9F-9735-44C7-BB24-969C0F51B49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BBF3E5B-A1B5-4EAC-9044-ED84617D84C3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Dynamic Scalability</a:t>
          </a:r>
        </a:p>
      </dgm:t>
    </dgm:pt>
    <dgm:pt modelId="{501B8D7A-6B42-4307-AD13-90826EF2472E}" type="parTrans" cxnId="{21FD7271-3B50-4F50-820F-FE451527799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4DEDADA-646A-4F05-9219-705BEC3B4E13}" type="sibTrans" cxnId="{21FD7271-3B50-4F50-820F-FE451527799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8D6587C-A36A-4D5D-9D7C-D6F3B20CFB5F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Resilience against Uncertainty</a:t>
          </a:r>
        </a:p>
      </dgm:t>
    </dgm:pt>
    <dgm:pt modelId="{ACD111B0-232D-4184-B477-5E107C975525}" type="parTrans" cxnId="{8DE88217-4090-4F11-9FBE-52CA45EE24A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EBE94CF-D2D7-4083-A7A9-9ADF11FE9CF0}" type="sibTrans" cxnId="{8DE88217-4090-4F11-9FBE-52CA45EE24A2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1422E3B1-06F5-4562-8288-722C3EA4E754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</a:p>
      </dgm:t>
    </dgm:pt>
    <dgm:pt modelId="{0C220F7C-3B36-4D8F-9343-2054ACEB750F}" type="parTrans" cxnId="{D941FF03-76BF-4D9C-BA95-5E7DC11D765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5E98D74-0F5C-4D18-B1EA-FE0F0D03ECB9}" type="sibTrans" cxnId="{D941FF03-76BF-4D9C-BA95-5E7DC11D7654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AEAD947-9F22-4A17-8C23-BB3B07DBEC18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</dgm:t>
    </dgm:pt>
    <dgm:pt modelId="{D4EEFA6E-01F8-4EC6-9DA6-1BA63F99A760}" type="parTrans" cxnId="{55D053C3-EA48-45B8-87BE-30132D8E49E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7B72387-9344-446A-9CC8-BA818D943EFB}" type="sibTrans" cxnId="{55D053C3-EA48-45B8-87BE-30132D8E49E6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95DF578-C16B-42AD-A5AC-0A1F14D8D961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gm:t>
    </dgm:pt>
    <dgm:pt modelId="{69CDCE48-28AB-4730-97FA-BED8359F7503}" type="parTrans" cxnId="{1E49A849-E93F-4C39-8318-879300B80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2172A73-C821-4535-AD21-AD7021ED0331}" type="sibTrans" cxnId="{1E49A849-E93F-4C39-8318-879300B80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C0FB859-7711-4B34-BFE4-36DE17B6735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Optimization</a:t>
          </a:r>
        </a:p>
      </dgm:t>
    </dgm:pt>
    <dgm:pt modelId="{973F661F-1001-44CE-9B5E-396D337C6672}" type="parTrans" cxnId="{ADA18284-140B-46AF-9459-775480B48E6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415096F-A516-4C73-ABB8-E77641000DD2}" type="sibTrans" cxnId="{ADA18284-140B-46AF-9459-775480B48E6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AD140F0-99B4-42F5-964C-E819E3AD16B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Learning</a:t>
          </a:r>
        </a:p>
      </dgm:t>
    </dgm:pt>
    <dgm:pt modelId="{22306E17-A70F-4A9F-916F-FEC2600E804D}" type="parTrans" cxnId="{327DCE5C-6EE6-4E14-8ED7-5DD3D53D5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2C4D3550-8222-4193-9F33-CE17FEF181BE}" type="sibTrans" cxnId="{327DCE5C-6EE6-4E14-8ED7-5DD3D53D56E0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0968306A-A510-408F-936D-0B56006CAB3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Architecture</a:t>
          </a:r>
        </a:p>
      </dgm:t>
    </dgm:pt>
    <dgm:pt modelId="{013F678B-7BB4-42D4-8679-5BDAB662AC45}" type="parTrans" cxnId="{217CDD2A-107D-4EA7-A5CB-9BE73C3F32D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ABB0F0F-25AD-431D-A4BC-E3433E1577B7}" type="sibTrans" cxnId="{217CDD2A-107D-4EA7-A5CB-9BE73C3F32DB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FB56B1B-FBC6-49E2-9946-07FB08BC8CA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Compatibility</a:t>
          </a:r>
        </a:p>
      </dgm:t>
    </dgm:pt>
    <dgm:pt modelId="{54077EF4-2DC2-490A-90C5-E3FFCBCA8E47}" type="parTrans" cxnId="{CBD81988-160C-4033-9A2D-D9D61D681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B462ECC-EEF3-491C-B13F-91005AA29BC1}" type="sibTrans" cxnId="{CBD81988-160C-4033-9A2D-D9D61D681B0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6D37317-F3DE-47E4-AF04-1BBD188C0D5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</a:p>
      </dgm:t>
    </dgm:pt>
    <dgm:pt modelId="{9AE0F3F0-1205-4F13-A37E-ECD610A04321}" type="parTrans" cxnId="{A99C043D-5827-4BAC-BEFB-45419E5C74D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7A82E79-F2A0-4CDC-B3F0-80390CC27C02}" type="sibTrans" cxnId="{A99C043D-5827-4BAC-BEFB-45419E5C74D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A08CF511-287B-4F66-9052-2C10CD31C8C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Data</a:t>
          </a:r>
        </a:p>
      </dgm:t>
    </dgm:pt>
    <dgm:pt modelId="{7DC3F1DB-8547-4641-B871-7F0D0AB8CDDD}" type="parTrans" cxnId="{E6756C18-B207-441C-A434-4B01E241B61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79E6D093-E200-4E8B-9992-8D94CE945072}" type="sibTrans" cxnId="{E6756C18-B207-441C-A434-4B01E241B61F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FC1CFF65-3938-4813-A54B-B61A26F36EB2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Meta Data</a:t>
          </a:r>
        </a:p>
      </dgm:t>
    </dgm:pt>
    <dgm:pt modelId="{A7E0D66D-B334-4056-A151-81BDF17C8A28}" type="parTrans" cxnId="{862E2350-E511-46CC-9BB4-3B5E04C9F02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EC539DA7-AE31-41CC-A506-827B73FD5561}" type="sibTrans" cxnId="{862E2350-E511-46CC-9BB4-3B5E04C9F02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8D11FEF6-6277-4C29-ABF0-8D3CE0619354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Labelled Data</a:t>
          </a:r>
        </a:p>
      </dgm:t>
    </dgm:pt>
    <dgm:pt modelId="{B5CB692B-9518-4D90-954E-AFB351340646}" type="parTrans" cxnId="{61EAB13E-BF08-4343-8282-EE2AD662F0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DD94683-DC1E-4030-9F3F-E79377A71B2F}" type="sibTrans" cxnId="{61EAB13E-BF08-4343-8282-EE2AD662F0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8BC7F17-BD9D-4A20-A9D4-CD8584E3FAED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Quality</a:t>
          </a:r>
        </a:p>
      </dgm:t>
    </dgm:pt>
    <dgm:pt modelId="{AAA51879-06BE-42F7-B878-83DC761024DB}" type="parTrans" cxnId="{987382CF-E3C9-4E42-A1F7-16A4D5C2186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6F401E88-1B6D-4FFC-8749-B4FE7C77D90A}" type="sibTrans" cxnId="{987382CF-E3C9-4E42-A1F7-16A4D5C2186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E46B3D5-98D0-4806-A081-BA9CB67EA75C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Stewardship</a:t>
          </a:r>
        </a:p>
      </dgm:t>
    </dgm:pt>
    <dgm:pt modelId="{4CE712B4-2723-4B33-B166-E3A718D52BA2}" type="parTrans" cxnId="{59E835C9-C7B9-4696-B013-9194EA6FC5D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C30614FE-3331-4E68-9161-B12047F90100}" type="sibTrans" cxnId="{59E835C9-C7B9-4696-B013-9194EA6FC5D8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2FF72F9-50BB-4DD3-BBF8-8790C67531D5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Certifications and Monitoring</a:t>
          </a:r>
        </a:p>
      </dgm:t>
    </dgm:pt>
    <dgm:pt modelId="{A81AD289-07D1-4904-8CC0-C8D3368E4E1C}" type="parTrans" cxnId="{A76347BB-E4C8-4B98-A30C-965194ADF49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9C5A1343-C8EB-4045-9CC6-9F14747424F7}" type="sibTrans" cxnId="{A76347BB-E4C8-4B98-A30C-965194ADF491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BE9C7673-E46F-4C54-9333-5F15C4CBE1A6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Maintenance</a:t>
          </a:r>
        </a:p>
      </dgm:t>
    </dgm:pt>
    <dgm:pt modelId="{A0005D21-1D83-4067-A101-584A92D537B1}" type="parTrans" cxnId="{892DECDE-5A2D-412D-8747-B8A06CC87C1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4FF2ED98-4851-49A6-8C29-93D72496D784}" type="sibTrans" cxnId="{892DECDE-5A2D-412D-8747-B8A06CC87C13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50A91F95-749B-4F49-B25C-15C64C7FEAE9}">
      <dgm:prSet phldrT="[Text]" custT="1"/>
      <dgm:spPr/>
      <dgm:t>
        <a:bodyPr/>
        <a:lstStyle/>
        <a:p>
          <a:r>
            <a:rPr lang="en-GB" sz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Runtime Environment</a:t>
          </a:r>
        </a:p>
      </dgm:t>
    </dgm:pt>
    <dgm:pt modelId="{9052FEFD-9F37-404A-AC90-E595824ADE5E}" type="parTrans" cxnId="{B1F79D4D-52AD-4366-9632-07957171F2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3A3B04C1-E19C-425B-8B96-6C893D2ABB7C}" type="sibTrans" cxnId="{B1F79D4D-52AD-4366-9632-07957171F2C7}">
      <dgm:prSet/>
      <dgm:spPr/>
      <dgm:t>
        <a:bodyPr/>
        <a:lstStyle/>
        <a:p>
          <a:endParaRPr lang="de-DE">
            <a:solidFill>
              <a:schemeClr val="tx1"/>
            </a:solidFill>
          </a:endParaRPr>
        </a:p>
      </dgm:t>
    </dgm:pt>
    <dgm:pt modelId="{D1C11A3A-71DD-49A1-AC45-A4230B6E3377}" type="pres">
      <dgm:prSet presAssocID="{CD0B2B1D-74D8-4AE9-8EB8-3F8A20212381}" presName="vert0" presStyleCnt="0">
        <dgm:presLayoutVars>
          <dgm:dir/>
          <dgm:animOne val="branch"/>
          <dgm:animLvl val="lvl"/>
        </dgm:presLayoutVars>
      </dgm:prSet>
      <dgm:spPr/>
    </dgm:pt>
    <dgm:pt modelId="{7E8039C6-9EAE-43D7-8989-074F21D2EAB8}" type="pres">
      <dgm:prSet presAssocID="{6FDF7C27-A181-460D-911A-CF87B2EE4E72}" presName="thickLine" presStyleLbl="alignNode1" presStyleIdx="0" presStyleCnt="4"/>
      <dgm:spPr/>
    </dgm:pt>
    <dgm:pt modelId="{A073C615-B1CD-483C-9A7C-39BCA696C991}" type="pres">
      <dgm:prSet presAssocID="{6FDF7C27-A181-460D-911A-CF87B2EE4E72}" presName="horz1" presStyleCnt="0"/>
      <dgm:spPr/>
    </dgm:pt>
    <dgm:pt modelId="{55F58458-9810-4B0E-94F1-D6A5427DB79E}" type="pres">
      <dgm:prSet presAssocID="{6FDF7C27-A181-460D-911A-CF87B2EE4E72}" presName="tx1" presStyleLbl="revTx" presStyleIdx="0" presStyleCnt="28"/>
      <dgm:spPr/>
    </dgm:pt>
    <dgm:pt modelId="{FA5A7473-78B4-4467-A463-41343C877278}" type="pres">
      <dgm:prSet presAssocID="{6FDF7C27-A181-460D-911A-CF87B2EE4E72}" presName="vert1" presStyleCnt="0"/>
      <dgm:spPr/>
    </dgm:pt>
    <dgm:pt modelId="{D5457719-C099-49DE-939D-CF342C83D139}" type="pres">
      <dgm:prSet presAssocID="{649D5E3F-E0A7-4A18-8446-569A1163870B}" presName="vertSpace2a" presStyleCnt="0"/>
      <dgm:spPr/>
    </dgm:pt>
    <dgm:pt modelId="{756430DE-E92F-45F0-AAF9-C1E35DF167C8}" type="pres">
      <dgm:prSet presAssocID="{649D5E3F-E0A7-4A18-8446-569A1163870B}" presName="horz2" presStyleCnt="0"/>
      <dgm:spPr/>
    </dgm:pt>
    <dgm:pt modelId="{995C18EC-3012-4B05-A63E-792479841BD2}" type="pres">
      <dgm:prSet presAssocID="{649D5E3F-E0A7-4A18-8446-569A1163870B}" presName="horzSpace2" presStyleCnt="0"/>
      <dgm:spPr/>
    </dgm:pt>
    <dgm:pt modelId="{F3BB18C2-2BCD-48A5-9FE8-840EFBC23394}" type="pres">
      <dgm:prSet presAssocID="{649D5E3F-E0A7-4A18-8446-569A1163870B}" presName="tx2" presStyleLbl="revTx" presStyleIdx="1" presStyleCnt="28"/>
      <dgm:spPr/>
    </dgm:pt>
    <dgm:pt modelId="{D08BF6EB-0F1D-481E-A5FB-781A1DF47117}" type="pres">
      <dgm:prSet presAssocID="{649D5E3F-E0A7-4A18-8446-569A1163870B}" presName="vert2" presStyleCnt="0"/>
      <dgm:spPr/>
    </dgm:pt>
    <dgm:pt modelId="{3021E244-D2EF-4C93-B608-56A908B39DC6}" type="pres">
      <dgm:prSet presAssocID="{649D5E3F-E0A7-4A18-8446-569A1163870B}" presName="thinLine2b" presStyleLbl="callout" presStyleIdx="0" presStyleCnt="24"/>
      <dgm:spPr/>
    </dgm:pt>
    <dgm:pt modelId="{237411DC-2474-426C-81F3-D6B324EE2B8B}" type="pres">
      <dgm:prSet presAssocID="{649D5E3F-E0A7-4A18-8446-569A1163870B}" presName="vertSpace2b" presStyleCnt="0"/>
      <dgm:spPr/>
    </dgm:pt>
    <dgm:pt modelId="{829C4630-4DA5-45F6-A226-3C36D3AF5EBC}" type="pres">
      <dgm:prSet presAssocID="{B90208E1-BFC5-4A36-ACD9-B471CEF0864D}" presName="horz2" presStyleCnt="0"/>
      <dgm:spPr/>
    </dgm:pt>
    <dgm:pt modelId="{A41EE853-F97B-4F4F-BA01-FAAE5AD9177D}" type="pres">
      <dgm:prSet presAssocID="{B90208E1-BFC5-4A36-ACD9-B471CEF0864D}" presName="horzSpace2" presStyleCnt="0"/>
      <dgm:spPr/>
    </dgm:pt>
    <dgm:pt modelId="{369A2F75-3CD1-4459-92F2-C86BC99BBA5C}" type="pres">
      <dgm:prSet presAssocID="{B90208E1-BFC5-4A36-ACD9-B471CEF0864D}" presName="tx2" presStyleLbl="revTx" presStyleIdx="2" presStyleCnt="28"/>
      <dgm:spPr/>
    </dgm:pt>
    <dgm:pt modelId="{999F4EC6-4891-436F-B92D-0CF04041E7BF}" type="pres">
      <dgm:prSet presAssocID="{B90208E1-BFC5-4A36-ACD9-B471CEF0864D}" presName="vert2" presStyleCnt="0"/>
      <dgm:spPr/>
    </dgm:pt>
    <dgm:pt modelId="{5742F6F6-A25F-4371-9BEB-DB66A16BD4A3}" type="pres">
      <dgm:prSet presAssocID="{B90208E1-BFC5-4A36-ACD9-B471CEF0864D}" presName="thinLine2b" presStyleLbl="callout" presStyleIdx="1" presStyleCnt="24"/>
      <dgm:spPr/>
    </dgm:pt>
    <dgm:pt modelId="{6D35468C-750B-49FF-A7A2-B5D4E0CA8CAD}" type="pres">
      <dgm:prSet presAssocID="{B90208E1-BFC5-4A36-ACD9-B471CEF0864D}" presName="vertSpace2b" presStyleCnt="0"/>
      <dgm:spPr/>
    </dgm:pt>
    <dgm:pt modelId="{90A930F6-017F-403D-A9A8-DD6A7EED9B7B}" type="pres">
      <dgm:prSet presAssocID="{9697B543-3BDD-4863-BDC1-A2242130B2A1}" presName="horz2" presStyleCnt="0"/>
      <dgm:spPr/>
    </dgm:pt>
    <dgm:pt modelId="{C41A5AB1-88CA-4AB1-BC70-8F75C4A840E6}" type="pres">
      <dgm:prSet presAssocID="{9697B543-3BDD-4863-BDC1-A2242130B2A1}" presName="horzSpace2" presStyleCnt="0"/>
      <dgm:spPr/>
    </dgm:pt>
    <dgm:pt modelId="{A03ADAB3-6EFC-4CC9-9991-FF4B5207DC8D}" type="pres">
      <dgm:prSet presAssocID="{9697B543-3BDD-4863-BDC1-A2242130B2A1}" presName="tx2" presStyleLbl="revTx" presStyleIdx="3" presStyleCnt="28"/>
      <dgm:spPr/>
    </dgm:pt>
    <dgm:pt modelId="{F6C6814C-901D-49D3-8230-C40438AF939D}" type="pres">
      <dgm:prSet presAssocID="{9697B543-3BDD-4863-BDC1-A2242130B2A1}" presName="vert2" presStyleCnt="0"/>
      <dgm:spPr/>
    </dgm:pt>
    <dgm:pt modelId="{80B6846C-3702-45DD-A8D3-32D666D35842}" type="pres">
      <dgm:prSet presAssocID="{9697B543-3BDD-4863-BDC1-A2242130B2A1}" presName="thinLine2b" presStyleLbl="callout" presStyleIdx="2" presStyleCnt="24"/>
      <dgm:spPr/>
    </dgm:pt>
    <dgm:pt modelId="{D2055B4C-186D-4DA4-9DFB-68B7B73863C7}" type="pres">
      <dgm:prSet presAssocID="{9697B543-3BDD-4863-BDC1-A2242130B2A1}" presName="vertSpace2b" presStyleCnt="0"/>
      <dgm:spPr/>
    </dgm:pt>
    <dgm:pt modelId="{EFD7CE2F-7A70-4D82-B685-F9938C52CEC0}" type="pres">
      <dgm:prSet presAssocID="{939009A8-2F19-45DA-82E8-FC2BF2473E78}" presName="horz2" presStyleCnt="0"/>
      <dgm:spPr/>
    </dgm:pt>
    <dgm:pt modelId="{EFF9714A-E175-4915-8F0E-AB4EABCC0BC9}" type="pres">
      <dgm:prSet presAssocID="{939009A8-2F19-45DA-82E8-FC2BF2473E78}" presName="horzSpace2" presStyleCnt="0"/>
      <dgm:spPr/>
    </dgm:pt>
    <dgm:pt modelId="{E7D90648-A461-4492-A46A-D163E5C3E438}" type="pres">
      <dgm:prSet presAssocID="{939009A8-2F19-45DA-82E8-FC2BF2473E78}" presName="tx2" presStyleLbl="revTx" presStyleIdx="4" presStyleCnt="28"/>
      <dgm:spPr/>
    </dgm:pt>
    <dgm:pt modelId="{7272A30C-8392-42C5-ADD2-E7F28108523C}" type="pres">
      <dgm:prSet presAssocID="{939009A8-2F19-45DA-82E8-FC2BF2473E78}" presName="vert2" presStyleCnt="0"/>
      <dgm:spPr/>
    </dgm:pt>
    <dgm:pt modelId="{6BDABEA3-09E6-462B-A4C6-1239BDD28BDA}" type="pres">
      <dgm:prSet presAssocID="{939009A8-2F19-45DA-82E8-FC2BF2473E78}" presName="thinLine2b" presStyleLbl="callout" presStyleIdx="3" presStyleCnt="24"/>
      <dgm:spPr/>
    </dgm:pt>
    <dgm:pt modelId="{92E39472-B1CE-452F-86F7-7D0CBA08A28C}" type="pres">
      <dgm:prSet presAssocID="{939009A8-2F19-45DA-82E8-FC2BF2473E78}" presName="vertSpace2b" presStyleCnt="0"/>
      <dgm:spPr/>
    </dgm:pt>
    <dgm:pt modelId="{36D3B3EC-BAFB-4D35-9A3D-4CE5C5159758}" type="pres">
      <dgm:prSet presAssocID="{BE01F98A-B4D8-4AF9-8048-F37D2D77545D}" presName="horz2" presStyleCnt="0"/>
      <dgm:spPr/>
    </dgm:pt>
    <dgm:pt modelId="{FC5A1818-76B7-45B5-A00F-B72BFA641C8E}" type="pres">
      <dgm:prSet presAssocID="{BE01F98A-B4D8-4AF9-8048-F37D2D77545D}" presName="horzSpace2" presStyleCnt="0"/>
      <dgm:spPr/>
    </dgm:pt>
    <dgm:pt modelId="{FA1D6537-C61A-4A21-9107-C167B7E90404}" type="pres">
      <dgm:prSet presAssocID="{BE01F98A-B4D8-4AF9-8048-F37D2D77545D}" presName="tx2" presStyleLbl="revTx" presStyleIdx="5" presStyleCnt="28"/>
      <dgm:spPr/>
    </dgm:pt>
    <dgm:pt modelId="{5945FF84-3A3F-485F-8A3D-9F149F413601}" type="pres">
      <dgm:prSet presAssocID="{BE01F98A-B4D8-4AF9-8048-F37D2D77545D}" presName="vert2" presStyleCnt="0"/>
      <dgm:spPr/>
    </dgm:pt>
    <dgm:pt modelId="{F00EA33C-F473-444D-81EE-7C0D99720B87}" type="pres">
      <dgm:prSet presAssocID="{BE01F98A-B4D8-4AF9-8048-F37D2D77545D}" presName="thinLine2b" presStyleLbl="callout" presStyleIdx="4" presStyleCnt="24"/>
      <dgm:spPr/>
    </dgm:pt>
    <dgm:pt modelId="{AEA328FB-B0D1-466A-A159-8E0A5E5FFCDA}" type="pres">
      <dgm:prSet presAssocID="{BE01F98A-B4D8-4AF9-8048-F37D2D77545D}" presName="vertSpace2b" presStyleCnt="0"/>
      <dgm:spPr/>
    </dgm:pt>
    <dgm:pt modelId="{929E74DC-42C3-4D57-83A1-60D44E853C5A}" type="pres">
      <dgm:prSet presAssocID="{4C333C4C-1BD9-47A4-A2AE-DB08B142E708}" presName="horz2" presStyleCnt="0"/>
      <dgm:spPr/>
    </dgm:pt>
    <dgm:pt modelId="{FA2DB082-F1BA-42D8-B267-AE49412F3567}" type="pres">
      <dgm:prSet presAssocID="{4C333C4C-1BD9-47A4-A2AE-DB08B142E708}" presName="horzSpace2" presStyleCnt="0"/>
      <dgm:spPr/>
    </dgm:pt>
    <dgm:pt modelId="{22443579-80EC-43AF-90B4-7EA74C3F1338}" type="pres">
      <dgm:prSet presAssocID="{4C333C4C-1BD9-47A4-A2AE-DB08B142E708}" presName="tx2" presStyleLbl="revTx" presStyleIdx="6" presStyleCnt="28"/>
      <dgm:spPr/>
    </dgm:pt>
    <dgm:pt modelId="{0BF31FE1-BC66-42B7-B07B-B07918E040A5}" type="pres">
      <dgm:prSet presAssocID="{4C333C4C-1BD9-47A4-A2AE-DB08B142E708}" presName="vert2" presStyleCnt="0"/>
      <dgm:spPr/>
    </dgm:pt>
    <dgm:pt modelId="{CCC9FF91-FE9B-4D7D-8E43-5487F5EAFB7D}" type="pres">
      <dgm:prSet presAssocID="{4C333C4C-1BD9-47A4-A2AE-DB08B142E708}" presName="thinLine2b" presStyleLbl="callout" presStyleIdx="5" presStyleCnt="24"/>
      <dgm:spPr/>
    </dgm:pt>
    <dgm:pt modelId="{D3293416-6028-4BAD-9D8D-BBC9F7A8EFB3}" type="pres">
      <dgm:prSet presAssocID="{4C333C4C-1BD9-47A4-A2AE-DB08B142E708}" presName="vertSpace2b" presStyleCnt="0"/>
      <dgm:spPr/>
    </dgm:pt>
    <dgm:pt modelId="{729AD7B4-4491-4F5F-812F-341F1B4F590B}" type="pres">
      <dgm:prSet presAssocID="{271DEE68-7452-4326-988F-5C5DF19D2863}" presName="thickLine" presStyleLbl="alignNode1" presStyleIdx="1" presStyleCnt="4"/>
      <dgm:spPr/>
    </dgm:pt>
    <dgm:pt modelId="{0183C676-3013-4098-9C27-28D201611FD6}" type="pres">
      <dgm:prSet presAssocID="{271DEE68-7452-4326-988F-5C5DF19D2863}" presName="horz1" presStyleCnt="0"/>
      <dgm:spPr/>
    </dgm:pt>
    <dgm:pt modelId="{DC498435-3D4D-4558-8442-A721FBD596DF}" type="pres">
      <dgm:prSet presAssocID="{271DEE68-7452-4326-988F-5C5DF19D2863}" presName="tx1" presStyleLbl="revTx" presStyleIdx="7" presStyleCnt="28"/>
      <dgm:spPr/>
    </dgm:pt>
    <dgm:pt modelId="{DFBDF402-0279-4159-96A4-8553EF148782}" type="pres">
      <dgm:prSet presAssocID="{271DEE68-7452-4326-988F-5C5DF19D2863}" presName="vert1" presStyleCnt="0"/>
      <dgm:spPr/>
    </dgm:pt>
    <dgm:pt modelId="{52364E9C-5DCF-4E91-8239-D7F142530CA3}" type="pres">
      <dgm:prSet presAssocID="{ABBF3E5B-A1B5-4EAC-9044-ED84617D84C3}" presName="vertSpace2a" presStyleCnt="0"/>
      <dgm:spPr/>
    </dgm:pt>
    <dgm:pt modelId="{440633AA-8138-41A8-A824-11A7EB1653BA}" type="pres">
      <dgm:prSet presAssocID="{ABBF3E5B-A1B5-4EAC-9044-ED84617D84C3}" presName="horz2" presStyleCnt="0"/>
      <dgm:spPr/>
    </dgm:pt>
    <dgm:pt modelId="{9F2FB0A6-F085-49C5-A168-AD2640415ED9}" type="pres">
      <dgm:prSet presAssocID="{ABBF3E5B-A1B5-4EAC-9044-ED84617D84C3}" presName="horzSpace2" presStyleCnt="0"/>
      <dgm:spPr/>
    </dgm:pt>
    <dgm:pt modelId="{E524C115-6861-4C93-A947-20F4A4532201}" type="pres">
      <dgm:prSet presAssocID="{ABBF3E5B-A1B5-4EAC-9044-ED84617D84C3}" presName="tx2" presStyleLbl="revTx" presStyleIdx="8" presStyleCnt="28"/>
      <dgm:spPr/>
    </dgm:pt>
    <dgm:pt modelId="{2385C0ED-D18B-49BF-9A18-C3D6F78FB478}" type="pres">
      <dgm:prSet presAssocID="{ABBF3E5B-A1B5-4EAC-9044-ED84617D84C3}" presName="vert2" presStyleCnt="0"/>
      <dgm:spPr/>
    </dgm:pt>
    <dgm:pt modelId="{B5D2248C-6E81-4391-B5D0-D3663204FAE6}" type="pres">
      <dgm:prSet presAssocID="{ABBF3E5B-A1B5-4EAC-9044-ED84617D84C3}" presName="thinLine2b" presStyleLbl="callout" presStyleIdx="6" presStyleCnt="24"/>
      <dgm:spPr/>
    </dgm:pt>
    <dgm:pt modelId="{E751E2CA-C1E5-45EE-8A43-49F6722E4191}" type="pres">
      <dgm:prSet presAssocID="{ABBF3E5B-A1B5-4EAC-9044-ED84617D84C3}" presName="vertSpace2b" presStyleCnt="0"/>
      <dgm:spPr/>
    </dgm:pt>
    <dgm:pt modelId="{B24D41BC-9E95-4EC5-8B98-A4689F7BC3C7}" type="pres">
      <dgm:prSet presAssocID="{18D6587C-A36A-4D5D-9D7C-D6F3B20CFB5F}" presName="horz2" presStyleCnt="0"/>
      <dgm:spPr/>
    </dgm:pt>
    <dgm:pt modelId="{ACB6D831-60D4-4332-BACD-718AC942E01B}" type="pres">
      <dgm:prSet presAssocID="{18D6587C-A36A-4D5D-9D7C-D6F3B20CFB5F}" presName="horzSpace2" presStyleCnt="0"/>
      <dgm:spPr/>
    </dgm:pt>
    <dgm:pt modelId="{8F22CBFF-396E-45A7-A2B8-AC82E64D5BEE}" type="pres">
      <dgm:prSet presAssocID="{18D6587C-A36A-4D5D-9D7C-D6F3B20CFB5F}" presName="tx2" presStyleLbl="revTx" presStyleIdx="9" presStyleCnt="28"/>
      <dgm:spPr/>
    </dgm:pt>
    <dgm:pt modelId="{9C2FD7A2-095F-4979-A077-64B2765909E9}" type="pres">
      <dgm:prSet presAssocID="{18D6587C-A36A-4D5D-9D7C-D6F3B20CFB5F}" presName="vert2" presStyleCnt="0"/>
      <dgm:spPr/>
    </dgm:pt>
    <dgm:pt modelId="{D7CD5FE4-FEAE-4CE5-BE66-66BD81833B82}" type="pres">
      <dgm:prSet presAssocID="{18D6587C-A36A-4D5D-9D7C-D6F3B20CFB5F}" presName="thinLine2b" presStyleLbl="callout" presStyleIdx="7" presStyleCnt="24"/>
      <dgm:spPr/>
    </dgm:pt>
    <dgm:pt modelId="{B9AB7D0B-501C-40F5-B989-646B59631BBE}" type="pres">
      <dgm:prSet presAssocID="{18D6587C-A36A-4D5D-9D7C-D6F3B20CFB5F}" presName="vertSpace2b" presStyleCnt="0"/>
      <dgm:spPr/>
    </dgm:pt>
    <dgm:pt modelId="{88E914C0-9829-42AD-ACA8-A6509E4CDF47}" type="pres">
      <dgm:prSet presAssocID="{1422E3B1-06F5-4562-8288-722C3EA4E754}" presName="horz2" presStyleCnt="0"/>
      <dgm:spPr/>
    </dgm:pt>
    <dgm:pt modelId="{1ABBE16C-216D-4D02-8E12-81477B3CA48C}" type="pres">
      <dgm:prSet presAssocID="{1422E3B1-06F5-4562-8288-722C3EA4E754}" presName="horzSpace2" presStyleCnt="0"/>
      <dgm:spPr/>
    </dgm:pt>
    <dgm:pt modelId="{F2C441D9-A494-43D8-85B2-2924EA83E3D6}" type="pres">
      <dgm:prSet presAssocID="{1422E3B1-06F5-4562-8288-722C3EA4E754}" presName="tx2" presStyleLbl="revTx" presStyleIdx="10" presStyleCnt="28"/>
      <dgm:spPr/>
    </dgm:pt>
    <dgm:pt modelId="{0DAD6CDD-650A-4210-BC10-0F1DF554FA18}" type="pres">
      <dgm:prSet presAssocID="{1422E3B1-06F5-4562-8288-722C3EA4E754}" presName="vert2" presStyleCnt="0"/>
      <dgm:spPr/>
    </dgm:pt>
    <dgm:pt modelId="{FF3A6BEE-59D0-47C4-A273-14B5EFA67735}" type="pres">
      <dgm:prSet presAssocID="{1422E3B1-06F5-4562-8288-722C3EA4E754}" presName="thinLine2b" presStyleLbl="callout" presStyleIdx="8" presStyleCnt="24"/>
      <dgm:spPr/>
    </dgm:pt>
    <dgm:pt modelId="{B892AADD-9265-4478-A5B3-8DBC98895EBA}" type="pres">
      <dgm:prSet presAssocID="{1422E3B1-06F5-4562-8288-722C3EA4E754}" presName="vertSpace2b" presStyleCnt="0"/>
      <dgm:spPr/>
    </dgm:pt>
    <dgm:pt modelId="{E3CBA8F9-D603-41C7-B693-AA50F41D2C75}" type="pres">
      <dgm:prSet presAssocID="{AAEAD947-9F22-4A17-8C23-BB3B07DBEC18}" presName="horz2" presStyleCnt="0"/>
      <dgm:spPr/>
    </dgm:pt>
    <dgm:pt modelId="{99A670C7-DCAD-490C-B303-D0D42DE3311D}" type="pres">
      <dgm:prSet presAssocID="{AAEAD947-9F22-4A17-8C23-BB3B07DBEC18}" presName="horzSpace2" presStyleCnt="0"/>
      <dgm:spPr/>
    </dgm:pt>
    <dgm:pt modelId="{7AAE9B89-1647-40BF-A93E-D6713759F7FF}" type="pres">
      <dgm:prSet presAssocID="{AAEAD947-9F22-4A17-8C23-BB3B07DBEC18}" presName="tx2" presStyleLbl="revTx" presStyleIdx="11" presStyleCnt="28"/>
      <dgm:spPr/>
    </dgm:pt>
    <dgm:pt modelId="{9F578CA2-E8CF-4476-8400-297738193C84}" type="pres">
      <dgm:prSet presAssocID="{AAEAD947-9F22-4A17-8C23-BB3B07DBEC18}" presName="vert2" presStyleCnt="0"/>
      <dgm:spPr/>
    </dgm:pt>
    <dgm:pt modelId="{411C1CC7-3766-4695-B3CB-E2E6DAE4F793}" type="pres">
      <dgm:prSet presAssocID="{AAEAD947-9F22-4A17-8C23-BB3B07DBEC18}" presName="thinLine2b" presStyleLbl="callout" presStyleIdx="9" presStyleCnt="24"/>
      <dgm:spPr/>
    </dgm:pt>
    <dgm:pt modelId="{A68BF109-7F32-4C31-896B-3E26152517FB}" type="pres">
      <dgm:prSet presAssocID="{AAEAD947-9F22-4A17-8C23-BB3B07DBEC18}" presName="vertSpace2b" presStyleCnt="0"/>
      <dgm:spPr/>
    </dgm:pt>
    <dgm:pt modelId="{AEFDBD77-3885-45D1-8401-8964C1542398}" type="pres">
      <dgm:prSet presAssocID="{395DF578-C16B-42AD-A5AC-0A1F14D8D961}" presName="horz2" presStyleCnt="0"/>
      <dgm:spPr/>
    </dgm:pt>
    <dgm:pt modelId="{9AFC0179-AE0F-44F3-B52A-76E5596D6A0A}" type="pres">
      <dgm:prSet presAssocID="{395DF578-C16B-42AD-A5AC-0A1F14D8D961}" presName="horzSpace2" presStyleCnt="0"/>
      <dgm:spPr/>
    </dgm:pt>
    <dgm:pt modelId="{7E166A0C-AD38-4206-92FB-0D058812B041}" type="pres">
      <dgm:prSet presAssocID="{395DF578-C16B-42AD-A5AC-0A1F14D8D961}" presName="tx2" presStyleLbl="revTx" presStyleIdx="12" presStyleCnt="28"/>
      <dgm:spPr/>
    </dgm:pt>
    <dgm:pt modelId="{77E4E640-3912-4F63-A106-2D91CF350DBD}" type="pres">
      <dgm:prSet presAssocID="{395DF578-C16B-42AD-A5AC-0A1F14D8D961}" presName="vert2" presStyleCnt="0"/>
      <dgm:spPr/>
    </dgm:pt>
    <dgm:pt modelId="{5BF76FEC-EE66-402C-A6FB-EB56434E9E38}" type="pres">
      <dgm:prSet presAssocID="{395DF578-C16B-42AD-A5AC-0A1F14D8D961}" presName="thinLine2b" presStyleLbl="callout" presStyleIdx="10" presStyleCnt="24"/>
      <dgm:spPr/>
    </dgm:pt>
    <dgm:pt modelId="{56AF4E55-CEE2-4899-A6E1-C5A0E2B7D80A}" type="pres">
      <dgm:prSet presAssocID="{395DF578-C16B-42AD-A5AC-0A1F14D8D961}" presName="vertSpace2b" presStyleCnt="0"/>
      <dgm:spPr/>
    </dgm:pt>
    <dgm:pt modelId="{9B89DB2B-D9E0-4D1F-A224-A7EEEC6AF745}" type="pres">
      <dgm:prSet presAssocID="{BC0FB859-7711-4B34-BFE4-36DE17B67356}" presName="horz2" presStyleCnt="0"/>
      <dgm:spPr/>
    </dgm:pt>
    <dgm:pt modelId="{87ED8EAD-70D3-4BE1-B217-16A0F0F32FB4}" type="pres">
      <dgm:prSet presAssocID="{BC0FB859-7711-4B34-BFE4-36DE17B67356}" presName="horzSpace2" presStyleCnt="0"/>
      <dgm:spPr/>
    </dgm:pt>
    <dgm:pt modelId="{1D713555-EDBF-4C85-B433-4529218147EC}" type="pres">
      <dgm:prSet presAssocID="{BC0FB859-7711-4B34-BFE4-36DE17B67356}" presName="tx2" presStyleLbl="revTx" presStyleIdx="13" presStyleCnt="28"/>
      <dgm:spPr/>
    </dgm:pt>
    <dgm:pt modelId="{6D240E65-3A15-4A80-970D-47D34FCA81C6}" type="pres">
      <dgm:prSet presAssocID="{BC0FB859-7711-4B34-BFE4-36DE17B67356}" presName="vert2" presStyleCnt="0"/>
      <dgm:spPr/>
    </dgm:pt>
    <dgm:pt modelId="{A05442F6-7970-4AF5-98A1-73395B508CA8}" type="pres">
      <dgm:prSet presAssocID="{BC0FB859-7711-4B34-BFE4-36DE17B67356}" presName="thinLine2b" presStyleLbl="callout" presStyleIdx="11" presStyleCnt="24"/>
      <dgm:spPr/>
    </dgm:pt>
    <dgm:pt modelId="{CE9F2D29-092C-48EC-823A-3B3D6F63BDC4}" type="pres">
      <dgm:prSet presAssocID="{BC0FB859-7711-4B34-BFE4-36DE17B67356}" presName="vertSpace2b" presStyleCnt="0"/>
      <dgm:spPr/>
    </dgm:pt>
    <dgm:pt modelId="{FD63A001-2E00-4236-92FC-07A0E8F0F01E}" type="pres">
      <dgm:prSet presAssocID="{BAD140F0-99B4-42F5-964C-E819E3AD16B5}" presName="horz2" presStyleCnt="0"/>
      <dgm:spPr/>
    </dgm:pt>
    <dgm:pt modelId="{439555D6-5908-4DEE-8533-4A4C585EDD58}" type="pres">
      <dgm:prSet presAssocID="{BAD140F0-99B4-42F5-964C-E819E3AD16B5}" presName="horzSpace2" presStyleCnt="0"/>
      <dgm:spPr/>
    </dgm:pt>
    <dgm:pt modelId="{B1BD0C70-8EAD-4028-A437-2D8C016F0FA7}" type="pres">
      <dgm:prSet presAssocID="{BAD140F0-99B4-42F5-964C-E819E3AD16B5}" presName="tx2" presStyleLbl="revTx" presStyleIdx="14" presStyleCnt="28"/>
      <dgm:spPr/>
    </dgm:pt>
    <dgm:pt modelId="{2D4CE2E1-EC86-4228-BC79-3EE96D937955}" type="pres">
      <dgm:prSet presAssocID="{BAD140F0-99B4-42F5-964C-E819E3AD16B5}" presName="vert2" presStyleCnt="0"/>
      <dgm:spPr/>
    </dgm:pt>
    <dgm:pt modelId="{41C6CC0C-33D0-48B7-9A9E-E3E0E78A80C7}" type="pres">
      <dgm:prSet presAssocID="{BAD140F0-99B4-42F5-964C-E819E3AD16B5}" presName="thinLine2b" presStyleLbl="callout" presStyleIdx="12" presStyleCnt="24"/>
      <dgm:spPr/>
    </dgm:pt>
    <dgm:pt modelId="{11904CE6-4AA6-4595-A5D2-DCEDD4FFDFAA}" type="pres">
      <dgm:prSet presAssocID="{BAD140F0-99B4-42F5-964C-E819E3AD16B5}" presName="vertSpace2b" presStyleCnt="0"/>
      <dgm:spPr/>
    </dgm:pt>
    <dgm:pt modelId="{D05BCCDF-5F07-4584-B1C7-D668FFE9276A}" type="pres">
      <dgm:prSet presAssocID="{715E58BB-9554-404A-978B-41254CF1AE41}" presName="thickLine" presStyleLbl="alignNode1" presStyleIdx="2" presStyleCnt="4"/>
      <dgm:spPr/>
    </dgm:pt>
    <dgm:pt modelId="{8F4CD5A9-ECF2-44BC-8B82-19B6B342A3D7}" type="pres">
      <dgm:prSet presAssocID="{715E58BB-9554-404A-978B-41254CF1AE41}" presName="horz1" presStyleCnt="0"/>
      <dgm:spPr/>
    </dgm:pt>
    <dgm:pt modelId="{19100FA6-8B4B-44C1-A009-8875F093860A}" type="pres">
      <dgm:prSet presAssocID="{715E58BB-9554-404A-978B-41254CF1AE41}" presName="tx1" presStyleLbl="revTx" presStyleIdx="15" presStyleCnt="28"/>
      <dgm:spPr/>
    </dgm:pt>
    <dgm:pt modelId="{86352AB4-63A8-4617-B05D-7CF9AECBA8A0}" type="pres">
      <dgm:prSet presAssocID="{715E58BB-9554-404A-978B-41254CF1AE41}" presName="vert1" presStyleCnt="0"/>
      <dgm:spPr/>
    </dgm:pt>
    <dgm:pt modelId="{1014EF86-F592-4313-B485-0EA64FF08205}" type="pres">
      <dgm:prSet presAssocID="{0968306A-A510-408F-936D-0B56006CAB3D}" presName="vertSpace2a" presStyleCnt="0"/>
      <dgm:spPr/>
    </dgm:pt>
    <dgm:pt modelId="{851A3674-BB31-4BA0-9F13-5B039C85F90B}" type="pres">
      <dgm:prSet presAssocID="{0968306A-A510-408F-936D-0B56006CAB3D}" presName="horz2" presStyleCnt="0"/>
      <dgm:spPr/>
    </dgm:pt>
    <dgm:pt modelId="{38BCD1A9-FED1-41BC-B579-E2A45F790E42}" type="pres">
      <dgm:prSet presAssocID="{0968306A-A510-408F-936D-0B56006CAB3D}" presName="horzSpace2" presStyleCnt="0"/>
      <dgm:spPr/>
    </dgm:pt>
    <dgm:pt modelId="{3AFB04D9-DA6F-4EFC-9C7A-62CFC6A60038}" type="pres">
      <dgm:prSet presAssocID="{0968306A-A510-408F-936D-0B56006CAB3D}" presName="tx2" presStyleLbl="revTx" presStyleIdx="16" presStyleCnt="28"/>
      <dgm:spPr/>
    </dgm:pt>
    <dgm:pt modelId="{937A8A16-84A2-41C0-80F0-2F1110452E7F}" type="pres">
      <dgm:prSet presAssocID="{0968306A-A510-408F-936D-0B56006CAB3D}" presName="vert2" presStyleCnt="0"/>
      <dgm:spPr/>
    </dgm:pt>
    <dgm:pt modelId="{F73D826A-355E-4C6D-958D-91C950A29D4C}" type="pres">
      <dgm:prSet presAssocID="{0968306A-A510-408F-936D-0B56006CAB3D}" presName="thinLine2b" presStyleLbl="callout" presStyleIdx="13" presStyleCnt="24"/>
      <dgm:spPr/>
    </dgm:pt>
    <dgm:pt modelId="{72AF11EE-8C91-4B06-88BF-7623EB3DF3F7}" type="pres">
      <dgm:prSet presAssocID="{0968306A-A510-408F-936D-0B56006CAB3D}" presName="vertSpace2b" presStyleCnt="0"/>
      <dgm:spPr/>
    </dgm:pt>
    <dgm:pt modelId="{CC395B4E-48BB-419D-97DD-DF2F7FD8ADC8}" type="pres">
      <dgm:prSet presAssocID="{DFB56B1B-FBC6-49E2-9946-07FB08BC8CA5}" presName="horz2" presStyleCnt="0"/>
      <dgm:spPr/>
    </dgm:pt>
    <dgm:pt modelId="{3074541D-18E4-4099-B053-186EF1B68BF2}" type="pres">
      <dgm:prSet presAssocID="{DFB56B1B-FBC6-49E2-9946-07FB08BC8CA5}" presName="horzSpace2" presStyleCnt="0"/>
      <dgm:spPr/>
    </dgm:pt>
    <dgm:pt modelId="{D858B08B-E21E-4A9D-80D1-354713614B57}" type="pres">
      <dgm:prSet presAssocID="{DFB56B1B-FBC6-49E2-9946-07FB08BC8CA5}" presName="tx2" presStyleLbl="revTx" presStyleIdx="17" presStyleCnt="28"/>
      <dgm:spPr/>
    </dgm:pt>
    <dgm:pt modelId="{A03D0F56-4BC9-4036-9F26-7F295A5B86A5}" type="pres">
      <dgm:prSet presAssocID="{DFB56B1B-FBC6-49E2-9946-07FB08BC8CA5}" presName="vert2" presStyleCnt="0"/>
      <dgm:spPr/>
    </dgm:pt>
    <dgm:pt modelId="{AFFCCE9D-EEAF-4BF8-B95B-650C87D5D716}" type="pres">
      <dgm:prSet presAssocID="{DFB56B1B-FBC6-49E2-9946-07FB08BC8CA5}" presName="thinLine2b" presStyleLbl="callout" presStyleIdx="14" presStyleCnt="24"/>
      <dgm:spPr/>
    </dgm:pt>
    <dgm:pt modelId="{04C08725-7ADC-4D80-A034-E024FAC504F1}" type="pres">
      <dgm:prSet presAssocID="{DFB56B1B-FBC6-49E2-9946-07FB08BC8CA5}" presName="vertSpace2b" presStyleCnt="0"/>
      <dgm:spPr/>
    </dgm:pt>
    <dgm:pt modelId="{F92D7126-AFDE-4EFC-A6E0-21CB1B4D41AF}" type="pres">
      <dgm:prSet presAssocID="{96D37317-F3DE-47E4-AF04-1BBD188C0D55}" presName="horz2" presStyleCnt="0"/>
      <dgm:spPr/>
    </dgm:pt>
    <dgm:pt modelId="{88325648-9362-42B4-93D5-83F04C74473D}" type="pres">
      <dgm:prSet presAssocID="{96D37317-F3DE-47E4-AF04-1BBD188C0D55}" presName="horzSpace2" presStyleCnt="0"/>
      <dgm:spPr/>
    </dgm:pt>
    <dgm:pt modelId="{89CDD045-FD09-4298-90CA-DF76338E52E1}" type="pres">
      <dgm:prSet presAssocID="{96D37317-F3DE-47E4-AF04-1BBD188C0D55}" presName="tx2" presStyleLbl="revTx" presStyleIdx="18" presStyleCnt="28"/>
      <dgm:spPr/>
    </dgm:pt>
    <dgm:pt modelId="{9315D10E-5966-4EAB-9F92-9AC04CFE68A8}" type="pres">
      <dgm:prSet presAssocID="{96D37317-F3DE-47E4-AF04-1BBD188C0D55}" presName="vert2" presStyleCnt="0"/>
      <dgm:spPr/>
    </dgm:pt>
    <dgm:pt modelId="{403A895A-F27A-4989-B647-7D9DFFC5AB6A}" type="pres">
      <dgm:prSet presAssocID="{96D37317-F3DE-47E4-AF04-1BBD188C0D55}" presName="thinLine2b" presStyleLbl="callout" presStyleIdx="15" presStyleCnt="24"/>
      <dgm:spPr/>
    </dgm:pt>
    <dgm:pt modelId="{88E40FA1-3AC0-44E9-90FC-3BFE18AE91DF}" type="pres">
      <dgm:prSet presAssocID="{96D37317-F3DE-47E4-AF04-1BBD188C0D55}" presName="vertSpace2b" presStyleCnt="0"/>
      <dgm:spPr/>
    </dgm:pt>
    <dgm:pt modelId="{56B1F444-7D81-46A7-B48E-22AD6957C5BC}" type="pres">
      <dgm:prSet presAssocID="{A08CF511-287B-4F66-9052-2C10CD31C8C6}" presName="horz2" presStyleCnt="0"/>
      <dgm:spPr/>
    </dgm:pt>
    <dgm:pt modelId="{31EBC71A-E118-4EF9-B270-AF1AA0399812}" type="pres">
      <dgm:prSet presAssocID="{A08CF511-287B-4F66-9052-2C10CD31C8C6}" presName="horzSpace2" presStyleCnt="0"/>
      <dgm:spPr/>
    </dgm:pt>
    <dgm:pt modelId="{DAB4251F-2C76-4874-A963-6DEB641FC75B}" type="pres">
      <dgm:prSet presAssocID="{A08CF511-287B-4F66-9052-2C10CD31C8C6}" presName="tx2" presStyleLbl="revTx" presStyleIdx="19" presStyleCnt="28"/>
      <dgm:spPr/>
    </dgm:pt>
    <dgm:pt modelId="{1573524C-6533-4BCE-A43E-BC727224B8F9}" type="pres">
      <dgm:prSet presAssocID="{A08CF511-287B-4F66-9052-2C10CD31C8C6}" presName="vert2" presStyleCnt="0"/>
      <dgm:spPr/>
    </dgm:pt>
    <dgm:pt modelId="{080AF654-6CAD-45DB-A74F-0616237D3E8F}" type="pres">
      <dgm:prSet presAssocID="{A08CF511-287B-4F66-9052-2C10CD31C8C6}" presName="thinLine2b" presStyleLbl="callout" presStyleIdx="16" presStyleCnt="24"/>
      <dgm:spPr/>
    </dgm:pt>
    <dgm:pt modelId="{439E8D37-4B6B-4877-94DA-B7B6C364487A}" type="pres">
      <dgm:prSet presAssocID="{A08CF511-287B-4F66-9052-2C10CD31C8C6}" presName="vertSpace2b" presStyleCnt="0"/>
      <dgm:spPr/>
    </dgm:pt>
    <dgm:pt modelId="{789B1474-600F-4E47-A8C2-04C0E4CAB9A5}" type="pres">
      <dgm:prSet presAssocID="{FC1CFF65-3938-4813-A54B-B61A26F36EB2}" presName="horz2" presStyleCnt="0"/>
      <dgm:spPr/>
    </dgm:pt>
    <dgm:pt modelId="{F79A7F24-6DC5-4DC1-90E9-B423B60C921A}" type="pres">
      <dgm:prSet presAssocID="{FC1CFF65-3938-4813-A54B-B61A26F36EB2}" presName="horzSpace2" presStyleCnt="0"/>
      <dgm:spPr/>
    </dgm:pt>
    <dgm:pt modelId="{6AEDEFE8-3310-425B-AAC0-471ABAB37FD5}" type="pres">
      <dgm:prSet presAssocID="{FC1CFF65-3938-4813-A54B-B61A26F36EB2}" presName="tx2" presStyleLbl="revTx" presStyleIdx="20" presStyleCnt="28"/>
      <dgm:spPr/>
    </dgm:pt>
    <dgm:pt modelId="{9D6856D4-1EAC-41BA-8239-1DE085F80DE3}" type="pres">
      <dgm:prSet presAssocID="{FC1CFF65-3938-4813-A54B-B61A26F36EB2}" presName="vert2" presStyleCnt="0"/>
      <dgm:spPr/>
    </dgm:pt>
    <dgm:pt modelId="{8457A9A2-DE88-45B4-9E83-7AC9D7E0D1B3}" type="pres">
      <dgm:prSet presAssocID="{FC1CFF65-3938-4813-A54B-B61A26F36EB2}" presName="thinLine2b" presStyleLbl="callout" presStyleIdx="17" presStyleCnt="24"/>
      <dgm:spPr/>
    </dgm:pt>
    <dgm:pt modelId="{ACE758E2-EB60-4D79-963D-3BC304A90CFB}" type="pres">
      <dgm:prSet presAssocID="{FC1CFF65-3938-4813-A54B-B61A26F36EB2}" presName="vertSpace2b" presStyleCnt="0"/>
      <dgm:spPr/>
    </dgm:pt>
    <dgm:pt modelId="{471781AF-5292-4675-8159-7E07CD687444}" type="pres">
      <dgm:prSet presAssocID="{8D11FEF6-6277-4C29-ABF0-8D3CE0619354}" presName="horz2" presStyleCnt="0"/>
      <dgm:spPr/>
    </dgm:pt>
    <dgm:pt modelId="{66F48681-C8D8-4546-B2F3-890D225EF267}" type="pres">
      <dgm:prSet presAssocID="{8D11FEF6-6277-4C29-ABF0-8D3CE0619354}" presName="horzSpace2" presStyleCnt="0"/>
      <dgm:spPr/>
    </dgm:pt>
    <dgm:pt modelId="{681C0CE6-6857-4EEC-B6DA-C1941BC2164A}" type="pres">
      <dgm:prSet presAssocID="{8D11FEF6-6277-4C29-ABF0-8D3CE0619354}" presName="tx2" presStyleLbl="revTx" presStyleIdx="21" presStyleCnt="28"/>
      <dgm:spPr/>
    </dgm:pt>
    <dgm:pt modelId="{8E40098C-EB0B-43F1-9B7A-D42899B932CC}" type="pres">
      <dgm:prSet presAssocID="{8D11FEF6-6277-4C29-ABF0-8D3CE0619354}" presName="vert2" presStyleCnt="0"/>
      <dgm:spPr/>
    </dgm:pt>
    <dgm:pt modelId="{EE6793DA-FB3D-4076-92FD-90FD94356578}" type="pres">
      <dgm:prSet presAssocID="{8D11FEF6-6277-4C29-ABF0-8D3CE0619354}" presName="thinLine2b" presStyleLbl="callout" presStyleIdx="18" presStyleCnt="24"/>
      <dgm:spPr/>
    </dgm:pt>
    <dgm:pt modelId="{3741527A-9F64-4D8C-825A-0E4FCEB44DA2}" type="pres">
      <dgm:prSet presAssocID="{8D11FEF6-6277-4C29-ABF0-8D3CE0619354}" presName="vertSpace2b" presStyleCnt="0"/>
      <dgm:spPr/>
    </dgm:pt>
    <dgm:pt modelId="{2BD7FFD5-F463-49AA-AD90-B69AE2EC4081}" type="pres">
      <dgm:prSet presAssocID="{58BC7F17-BD9D-4A20-A9D4-CD8584E3FAED}" presName="horz2" presStyleCnt="0"/>
      <dgm:spPr/>
    </dgm:pt>
    <dgm:pt modelId="{19CE2464-E724-4294-B847-B7984AA9ABBA}" type="pres">
      <dgm:prSet presAssocID="{58BC7F17-BD9D-4A20-A9D4-CD8584E3FAED}" presName="horzSpace2" presStyleCnt="0"/>
      <dgm:spPr/>
    </dgm:pt>
    <dgm:pt modelId="{D2C25C4E-873B-4B92-BF18-4B9D499E4F1D}" type="pres">
      <dgm:prSet presAssocID="{58BC7F17-BD9D-4A20-A9D4-CD8584E3FAED}" presName="tx2" presStyleLbl="revTx" presStyleIdx="22" presStyleCnt="28"/>
      <dgm:spPr/>
    </dgm:pt>
    <dgm:pt modelId="{8BC43638-FB3B-43BC-83ED-F0BA10DB7046}" type="pres">
      <dgm:prSet presAssocID="{58BC7F17-BD9D-4A20-A9D4-CD8584E3FAED}" presName="vert2" presStyleCnt="0"/>
      <dgm:spPr/>
    </dgm:pt>
    <dgm:pt modelId="{59C211FD-0FFF-4CE8-A1B0-62A99BE6DE43}" type="pres">
      <dgm:prSet presAssocID="{58BC7F17-BD9D-4A20-A9D4-CD8584E3FAED}" presName="thinLine2b" presStyleLbl="callout" presStyleIdx="19" presStyleCnt="24"/>
      <dgm:spPr/>
    </dgm:pt>
    <dgm:pt modelId="{D3CD560E-4C07-4DEC-99F5-5B10F076219E}" type="pres">
      <dgm:prSet presAssocID="{58BC7F17-BD9D-4A20-A9D4-CD8584E3FAED}" presName="vertSpace2b" presStyleCnt="0"/>
      <dgm:spPr/>
    </dgm:pt>
    <dgm:pt modelId="{3ECC5EA2-BFA6-4BC9-976F-188B8466BE00}" type="pres">
      <dgm:prSet presAssocID="{8DF5B56D-9EFB-4962-99AE-08CAA9AE6D54}" presName="thickLine" presStyleLbl="alignNode1" presStyleIdx="3" presStyleCnt="4"/>
      <dgm:spPr/>
    </dgm:pt>
    <dgm:pt modelId="{0F91A1A6-BFBC-4360-BB53-E796680F6FE6}" type="pres">
      <dgm:prSet presAssocID="{8DF5B56D-9EFB-4962-99AE-08CAA9AE6D54}" presName="horz1" presStyleCnt="0"/>
      <dgm:spPr/>
    </dgm:pt>
    <dgm:pt modelId="{6FE1FAD1-BE5A-4A58-95FA-7AF027AFDCE1}" type="pres">
      <dgm:prSet presAssocID="{8DF5B56D-9EFB-4962-99AE-08CAA9AE6D54}" presName="tx1" presStyleLbl="revTx" presStyleIdx="23" presStyleCnt="28"/>
      <dgm:spPr/>
    </dgm:pt>
    <dgm:pt modelId="{7473820F-48F8-40C1-8456-FDB4F0F30C13}" type="pres">
      <dgm:prSet presAssocID="{8DF5B56D-9EFB-4962-99AE-08CAA9AE6D54}" presName="vert1" presStyleCnt="0"/>
      <dgm:spPr/>
    </dgm:pt>
    <dgm:pt modelId="{B2889139-C654-456C-A477-332B7C2893D5}" type="pres">
      <dgm:prSet presAssocID="{4E46B3D5-98D0-4806-A081-BA9CB67EA75C}" presName="vertSpace2a" presStyleCnt="0"/>
      <dgm:spPr/>
    </dgm:pt>
    <dgm:pt modelId="{665A5EDD-5BB9-4BFA-8773-B0BDC727A6A6}" type="pres">
      <dgm:prSet presAssocID="{4E46B3D5-98D0-4806-A081-BA9CB67EA75C}" presName="horz2" presStyleCnt="0"/>
      <dgm:spPr/>
    </dgm:pt>
    <dgm:pt modelId="{82D3F383-BA4E-4A87-B61C-D55F6CFC1ED9}" type="pres">
      <dgm:prSet presAssocID="{4E46B3D5-98D0-4806-A081-BA9CB67EA75C}" presName="horzSpace2" presStyleCnt="0"/>
      <dgm:spPr/>
    </dgm:pt>
    <dgm:pt modelId="{4447CDA9-AEA7-4C7E-91DE-968E3ED1DF5D}" type="pres">
      <dgm:prSet presAssocID="{4E46B3D5-98D0-4806-A081-BA9CB67EA75C}" presName="tx2" presStyleLbl="revTx" presStyleIdx="24" presStyleCnt="28"/>
      <dgm:spPr/>
    </dgm:pt>
    <dgm:pt modelId="{B18EEFA3-864B-4CBD-BC64-9F3EB697D941}" type="pres">
      <dgm:prSet presAssocID="{4E46B3D5-98D0-4806-A081-BA9CB67EA75C}" presName="vert2" presStyleCnt="0"/>
      <dgm:spPr/>
    </dgm:pt>
    <dgm:pt modelId="{F898FFFC-2D8A-4F10-9D6B-8C8FA872A95A}" type="pres">
      <dgm:prSet presAssocID="{4E46B3D5-98D0-4806-A081-BA9CB67EA75C}" presName="thinLine2b" presStyleLbl="callout" presStyleIdx="20" presStyleCnt="24"/>
      <dgm:spPr/>
    </dgm:pt>
    <dgm:pt modelId="{953976EE-8F55-4B25-BDCE-D093B9B7B599}" type="pres">
      <dgm:prSet presAssocID="{4E46B3D5-98D0-4806-A081-BA9CB67EA75C}" presName="vertSpace2b" presStyleCnt="0"/>
      <dgm:spPr/>
    </dgm:pt>
    <dgm:pt modelId="{5F9A7F22-DB84-4564-BF90-BBF5AC979FC9}" type="pres">
      <dgm:prSet presAssocID="{92FF72F9-50BB-4DD3-BBF8-8790C67531D5}" presName="horz2" presStyleCnt="0"/>
      <dgm:spPr/>
    </dgm:pt>
    <dgm:pt modelId="{16A53294-690F-4F47-8667-FA9AB9352CEF}" type="pres">
      <dgm:prSet presAssocID="{92FF72F9-50BB-4DD3-BBF8-8790C67531D5}" presName="horzSpace2" presStyleCnt="0"/>
      <dgm:spPr/>
    </dgm:pt>
    <dgm:pt modelId="{0F61C698-0237-4CCA-BC91-B8F68BCA64B2}" type="pres">
      <dgm:prSet presAssocID="{92FF72F9-50BB-4DD3-BBF8-8790C67531D5}" presName="tx2" presStyleLbl="revTx" presStyleIdx="25" presStyleCnt="28"/>
      <dgm:spPr/>
    </dgm:pt>
    <dgm:pt modelId="{03A77CF1-CF35-427B-847A-7294CDE12232}" type="pres">
      <dgm:prSet presAssocID="{92FF72F9-50BB-4DD3-BBF8-8790C67531D5}" presName="vert2" presStyleCnt="0"/>
      <dgm:spPr/>
    </dgm:pt>
    <dgm:pt modelId="{4BC3CD48-EB72-4C39-B087-38C5E62B1FF9}" type="pres">
      <dgm:prSet presAssocID="{92FF72F9-50BB-4DD3-BBF8-8790C67531D5}" presName="thinLine2b" presStyleLbl="callout" presStyleIdx="21" presStyleCnt="24"/>
      <dgm:spPr/>
    </dgm:pt>
    <dgm:pt modelId="{E6B38562-AE16-44CD-870B-B830784DAAF2}" type="pres">
      <dgm:prSet presAssocID="{92FF72F9-50BB-4DD3-BBF8-8790C67531D5}" presName="vertSpace2b" presStyleCnt="0"/>
      <dgm:spPr/>
    </dgm:pt>
    <dgm:pt modelId="{719EFDF0-B75D-4860-9109-856746CDD8BC}" type="pres">
      <dgm:prSet presAssocID="{BE9C7673-E46F-4C54-9333-5F15C4CBE1A6}" presName="horz2" presStyleCnt="0"/>
      <dgm:spPr/>
    </dgm:pt>
    <dgm:pt modelId="{30FEAE61-0D49-4FEC-9F40-46795F427969}" type="pres">
      <dgm:prSet presAssocID="{BE9C7673-E46F-4C54-9333-5F15C4CBE1A6}" presName="horzSpace2" presStyleCnt="0"/>
      <dgm:spPr/>
    </dgm:pt>
    <dgm:pt modelId="{49463CD1-EE79-4EB5-9515-1F023332ECD0}" type="pres">
      <dgm:prSet presAssocID="{BE9C7673-E46F-4C54-9333-5F15C4CBE1A6}" presName="tx2" presStyleLbl="revTx" presStyleIdx="26" presStyleCnt="28"/>
      <dgm:spPr/>
    </dgm:pt>
    <dgm:pt modelId="{0CD4BCE1-1906-412C-8EEE-203144CF2560}" type="pres">
      <dgm:prSet presAssocID="{BE9C7673-E46F-4C54-9333-5F15C4CBE1A6}" presName="vert2" presStyleCnt="0"/>
      <dgm:spPr/>
    </dgm:pt>
    <dgm:pt modelId="{0C38C2C4-76F3-4918-A3D2-34F542CB4AEB}" type="pres">
      <dgm:prSet presAssocID="{BE9C7673-E46F-4C54-9333-5F15C4CBE1A6}" presName="thinLine2b" presStyleLbl="callout" presStyleIdx="22" presStyleCnt="24"/>
      <dgm:spPr/>
    </dgm:pt>
    <dgm:pt modelId="{B5140436-D765-4EDF-BEA1-2FF3D7830D20}" type="pres">
      <dgm:prSet presAssocID="{BE9C7673-E46F-4C54-9333-5F15C4CBE1A6}" presName="vertSpace2b" presStyleCnt="0"/>
      <dgm:spPr/>
    </dgm:pt>
    <dgm:pt modelId="{3DE2BF34-DF83-4213-965F-10A34F89DC2A}" type="pres">
      <dgm:prSet presAssocID="{50A91F95-749B-4F49-B25C-15C64C7FEAE9}" presName="horz2" presStyleCnt="0"/>
      <dgm:spPr/>
    </dgm:pt>
    <dgm:pt modelId="{0BB2924B-B31B-4731-80DD-976187F5B4C3}" type="pres">
      <dgm:prSet presAssocID="{50A91F95-749B-4F49-B25C-15C64C7FEAE9}" presName="horzSpace2" presStyleCnt="0"/>
      <dgm:spPr/>
    </dgm:pt>
    <dgm:pt modelId="{510198F9-9A2F-46EA-A59C-C653D5C39F83}" type="pres">
      <dgm:prSet presAssocID="{50A91F95-749B-4F49-B25C-15C64C7FEAE9}" presName="tx2" presStyleLbl="revTx" presStyleIdx="27" presStyleCnt="28"/>
      <dgm:spPr/>
    </dgm:pt>
    <dgm:pt modelId="{88A3A0FA-86A8-42F3-8D9A-3B6065B934A2}" type="pres">
      <dgm:prSet presAssocID="{50A91F95-749B-4F49-B25C-15C64C7FEAE9}" presName="vert2" presStyleCnt="0"/>
      <dgm:spPr/>
    </dgm:pt>
    <dgm:pt modelId="{FBE6B270-4244-40BF-993F-81FDBBC87656}" type="pres">
      <dgm:prSet presAssocID="{50A91F95-749B-4F49-B25C-15C64C7FEAE9}" presName="thinLine2b" presStyleLbl="callout" presStyleIdx="23" presStyleCnt="24"/>
      <dgm:spPr/>
    </dgm:pt>
    <dgm:pt modelId="{61FCB563-69CD-4A1C-BCFB-3F12653EA0A8}" type="pres">
      <dgm:prSet presAssocID="{50A91F95-749B-4F49-B25C-15C64C7FEAE9}" presName="vertSpace2b" presStyleCnt="0"/>
      <dgm:spPr/>
    </dgm:pt>
  </dgm:ptLst>
  <dgm:cxnLst>
    <dgm:cxn modelId="{2605B801-0B3E-4FF5-84BE-361B0B6DEB01}" srcId="{CD0B2B1D-74D8-4AE9-8EB8-3F8A20212381}" destId="{6FDF7C27-A181-460D-911A-CF87B2EE4E72}" srcOrd="0" destOrd="0" parTransId="{A3B50087-20FF-44D2-9B87-C992D19A8FF6}" sibTransId="{396EC522-0C4A-4B7A-82DF-E68A018D45DB}"/>
    <dgm:cxn modelId="{D941FF03-76BF-4D9C-BA95-5E7DC11D7654}" srcId="{271DEE68-7452-4326-988F-5C5DF19D2863}" destId="{1422E3B1-06F5-4562-8288-722C3EA4E754}" srcOrd="2" destOrd="0" parTransId="{0C220F7C-3B36-4D8F-9343-2054ACEB750F}" sibTransId="{65E98D74-0F5C-4D18-B1EA-FE0F0D03ECB9}"/>
    <dgm:cxn modelId="{981B9908-E52E-4893-BABF-493DF4AA365C}" type="presOf" srcId="{4E46B3D5-98D0-4806-A081-BA9CB67EA75C}" destId="{4447CDA9-AEA7-4C7E-91DE-968E3ED1DF5D}" srcOrd="0" destOrd="0" presId="urn:microsoft.com/office/officeart/2008/layout/LinedList"/>
    <dgm:cxn modelId="{8DE88217-4090-4F11-9FBE-52CA45EE24A2}" srcId="{271DEE68-7452-4326-988F-5C5DF19D2863}" destId="{18D6587C-A36A-4D5D-9D7C-D6F3B20CFB5F}" srcOrd="1" destOrd="0" parTransId="{ACD111B0-232D-4184-B477-5E107C975525}" sibTransId="{4EBE94CF-D2D7-4083-A7A9-9ADF11FE9CF0}"/>
    <dgm:cxn modelId="{E6756C18-B207-441C-A434-4B01E241B61F}" srcId="{715E58BB-9554-404A-978B-41254CF1AE41}" destId="{A08CF511-287B-4F66-9052-2C10CD31C8C6}" srcOrd="3" destOrd="0" parTransId="{7DC3F1DB-8547-4641-B871-7F0D0AB8CDDD}" sibTransId="{79E6D093-E200-4E8B-9992-8D94CE945072}"/>
    <dgm:cxn modelId="{67747D1B-BE08-44C7-8B43-1ECDBCB54A33}" type="presOf" srcId="{9697B543-3BDD-4863-BDC1-A2242130B2A1}" destId="{A03ADAB3-6EFC-4CC9-9991-FF4B5207DC8D}" srcOrd="0" destOrd="0" presId="urn:microsoft.com/office/officeart/2008/layout/LinedList"/>
    <dgm:cxn modelId="{F6B94326-3EF4-47EB-BEDF-6CA000223525}" type="presOf" srcId="{8DF5B56D-9EFB-4962-99AE-08CAA9AE6D54}" destId="{6FE1FAD1-BE5A-4A58-95FA-7AF027AFDCE1}" srcOrd="0" destOrd="0" presId="urn:microsoft.com/office/officeart/2008/layout/LinedList"/>
    <dgm:cxn modelId="{217CDD2A-107D-4EA7-A5CB-9BE73C3F32DB}" srcId="{715E58BB-9554-404A-978B-41254CF1AE41}" destId="{0968306A-A510-408F-936D-0B56006CAB3D}" srcOrd="0" destOrd="0" parTransId="{013F678B-7BB4-42D4-8679-5BDAB662AC45}" sibTransId="{CABB0F0F-25AD-431D-A4BC-E3433E1577B7}"/>
    <dgm:cxn modelId="{0220EE2A-8491-4B1E-8CF9-6DCA467E15A3}" type="presOf" srcId="{18D6587C-A36A-4D5D-9D7C-D6F3B20CFB5F}" destId="{8F22CBFF-396E-45A7-A2B8-AC82E64D5BEE}" srcOrd="0" destOrd="0" presId="urn:microsoft.com/office/officeart/2008/layout/LinedList"/>
    <dgm:cxn modelId="{707BCD2B-43C6-4983-925B-222C0B9E3C64}" type="presOf" srcId="{271DEE68-7452-4326-988F-5C5DF19D2863}" destId="{DC498435-3D4D-4558-8442-A721FBD596DF}" srcOrd="0" destOrd="0" presId="urn:microsoft.com/office/officeart/2008/layout/LinedList"/>
    <dgm:cxn modelId="{2D54E32C-897A-44FF-9C72-D6DC1BBB67B4}" srcId="{6FDF7C27-A181-460D-911A-CF87B2EE4E72}" destId="{BE01F98A-B4D8-4AF9-8048-F37D2D77545D}" srcOrd="4" destOrd="0" parTransId="{5B8ED5E5-DF25-4873-86DB-DEB64679B737}" sibTransId="{63712555-2066-4CB3-B5D5-7016640E2761}"/>
    <dgm:cxn modelId="{E5623F30-B865-420B-A264-17F1D2C23A21}" type="presOf" srcId="{1422E3B1-06F5-4562-8288-722C3EA4E754}" destId="{F2C441D9-A494-43D8-85B2-2924EA83E3D6}" srcOrd="0" destOrd="0" presId="urn:microsoft.com/office/officeart/2008/layout/LinedList"/>
    <dgm:cxn modelId="{D0559C34-EA51-44A5-BDE4-21C73DFB1B37}" srcId="{CD0B2B1D-74D8-4AE9-8EB8-3F8A20212381}" destId="{715E58BB-9554-404A-978B-41254CF1AE41}" srcOrd="2" destOrd="0" parTransId="{AAEC2119-6B82-41BC-81EF-1886BF488887}" sibTransId="{C97E1ABA-6A4C-4B78-B9D8-BBB3F4F8CB08}"/>
    <dgm:cxn modelId="{C1D0D238-DA9F-4AB9-9682-8A5F36EE6A2C}" srcId="{6FDF7C27-A181-460D-911A-CF87B2EE4E72}" destId="{649D5E3F-E0A7-4A18-8446-569A1163870B}" srcOrd="0" destOrd="0" parTransId="{8286792C-52B2-49FF-B871-52F9CFC5AAB4}" sibTransId="{CF94D7B6-620C-4EA9-A622-7174DB0C665C}"/>
    <dgm:cxn modelId="{7213B03B-7E6A-4929-898C-2BF7045FF020}" type="presOf" srcId="{92FF72F9-50BB-4DD3-BBF8-8790C67531D5}" destId="{0F61C698-0237-4CCA-BC91-B8F68BCA64B2}" srcOrd="0" destOrd="0" presId="urn:microsoft.com/office/officeart/2008/layout/LinedList"/>
    <dgm:cxn modelId="{14DE2E3C-4B27-486D-8DC1-056E119A7823}" srcId="{6FDF7C27-A181-460D-911A-CF87B2EE4E72}" destId="{939009A8-2F19-45DA-82E8-FC2BF2473E78}" srcOrd="3" destOrd="0" parTransId="{D8EE82DA-040E-432E-B5C2-374CDFB7A6EF}" sibTransId="{3B106070-8986-4230-9154-D604CBBA2FF2}"/>
    <dgm:cxn modelId="{A99C043D-5827-4BAC-BEFB-45419E5C74D7}" srcId="{715E58BB-9554-404A-978B-41254CF1AE41}" destId="{96D37317-F3DE-47E4-AF04-1BBD188C0D55}" srcOrd="2" destOrd="0" parTransId="{9AE0F3F0-1205-4F13-A37E-ECD610A04321}" sibTransId="{77A82E79-F2A0-4CDC-B3F0-80390CC27C02}"/>
    <dgm:cxn modelId="{61EAB13E-BF08-4343-8282-EE2AD662F0C7}" srcId="{715E58BB-9554-404A-978B-41254CF1AE41}" destId="{8D11FEF6-6277-4C29-ABF0-8D3CE0619354}" srcOrd="5" destOrd="0" parTransId="{B5CB692B-9518-4D90-954E-AFB351340646}" sibTransId="{6DD94683-DC1E-4030-9F3F-E79377A71B2F}"/>
    <dgm:cxn modelId="{327DCE5C-6EE6-4E14-8ED7-5DD3D53D56E0}" srcId="{271DEE68-7452-4326-988F-5C5DF19D2863}" destId="{BAD140F0-99B4-42F5-964C-E819E3AD16B5}" srcOrd="6" destOrd="0" parTransId="{22306E17-A70F-4A9F-916F-FEC2600E804D}" sibTransId="{2C4D3550-8222-4193-9F33-CE17FEF181BE}"/>
    <dgm:cxn modelId="{43478E44-B39F-4A6A-9DB6-0DDBAF542753}" type="presOf" srcId="{50A91F95-749B-4F49-B25C-15C64C7FEAE9}" destId="{510198F9-9A2F-46EA-A59C-C653D5C39F83}" srcOrd="0" destOrd="0" presId="urn:microsoft.com/office/officeart/2008/layout/LinedList"/>
    <dgm:cxn modelId="{849A1045-E77D-4E97-8683-4D49B73265D8}" type="presOf" srcId="{B90208E1-BFC5-4A36-ACD9-B471CEF0864D}" destId="{369A2F75-3CD1-4459-92F2-C86BC99BBA5C}" srcOrd="0" destOrd="0" presId="urn:microsoft.com/office/officeart/2008/layout/LinedList"/>
    <dgm:cxn modelId="{9D12A446-0AC9-484D-9493-E92790A13976}" type="presOf" srcId="{395DF578-C16B-42AD-A5AC-0A1F14D8D961}" destId="{7E166A0C-AD38-4206-92FB-0D058812B041}" srcOrd="0" destOrd="0" presId="urn:microsoft.com/office/officeart/2008/layout/LinedList"/>
    <dgm:cxn modelId="{37E0F668-FB38-439F-BB95-7D8551232974}" type="presOf" srcId="{BE01F98A-B4D8-4AF9-8048-F37D2D77545D}" destId="{FA1D6537-C61A-4A21-9107-C167B7E90404}" srcOrd="0" destOrd="0" presId="urn:microsoft.com/office/officeart/2008/layout/LinedList"/>
    <dgm:cxn modelId="{1E49A849-E93F-4C39-8318-879300B806E0}" srcId="{271DEE68-7452-4326-988F-5C5DF19D2863}" destId="{395DF578-C16B-42AD-A5AC-0A1F14D8D961}" srcOrd="4" destOrd="0" parTransId="{69CDCE48-28AB-4730-97FA-BED8359F7503}" sibTransId="{D2172A73-C821-4535-AD21-AD7021ED0331}"/>
    <dgm:cxn modelId="{11CAA44C-C6C4-4ACC-B173-394FDE23C8D2}" type="presOf" srcId="{DFB56B1B-FBC6-49E2-9946-07FB08BC8CA5}" destId="{D858B08B-E21E-4A9D-80D1-354713614B57}" srcOrd="0" destOrd="0" presId="urn:microsoft.com/office/officeart/2008/layout/LinedList"/>
    <dgm:cxn modelId="{B1F79D4D-52AD-4366-9632-07957171F2C7}" srcId="{8DF5B56D-9EFB-4962-99AE-08CAA9AE6D54}" destId="{50A91F95-749B-4F49-B25C-15C64C7FEAE9}" srcOrd="3" destOrd="0" parTransId="{9052FEFD-9F37-404A-AC90-E595824ADE5E}" sibTransId="{3A3B04C1-E19C-425B-8B96-6C893D2ABB7C}"/>
    <dgm:cxn modelId="{862E2350-E511-46CC-9BB4-3B5E04C9F028}" srcId="{715E58BB-9554-404A-978B-41254CF1AE41}" destId="{FC1CFF65-3938-4813-A54B-B61A26F36EB2}" srcOrd="4" destOrd="0" parTransId="{A7E0D66D-B334-4056-A151-81BDF17C8A28}" sibTransId="{EC539DA7-AE31-41CC-A506-827B73FD5561}"/>
    <dgm:cxn modelId="{21FD7271-3B50-4F50-820F-FE4515277992}" srcId="{271DEE68-7452-4326-988F-5C5DF19D2863}" destId="{ABBF3E5B-A1B5-4EAC-9044-ED84617D84C3}" srcOrd="0" destOrd="0" parTransId="{501B8D7A-6B42-4307-AD13-90826EF2472E}" sibTransId="{14DEDADA-646A-4F05-9219-705BEC3B4E13}"/>
    <dgm:cxn modelId="{DAFA6656-D331-4E51-AC40-8A0CD4A5DBA6}" type="presOf" srcId="{A08CF511-287B-4F66-9052-2C10CD31C8C6}" destId="{DAB4251F-2C76-4874-A963-6DEB641FC75B}" srcOrd="0" destOrd="0" presId="urn:microsoft.com/office/officeart/2008/layout/LinedList"/>
    <dgm:cxn modelId="{2CE0167D-A3C1-4343-8424-025AB222DA43}" srcId="{CD0B2B1D-74D8-4AE9-8EB8-3F8A20212381}" destId="{8DF5B56D-9EFB-4962-99AE-08CAA9AE6D54}" srcOrd="3" destOrd="0" parTransId="{AF442431-F74D-48ED-A01B-9AC509DE37CB}" sibTransId="{E8D32342-CB24-4AFF-8702-2A297B3E7D67}"/>
    <dgm:cxn modelId="{D4D48D81-5001-4B08-A76D-17268E42E5D5}" type="presOf" srcId="{58BC7F17-BD9D-4A20-A9D4-CD8584E3FAED}" destId="{D2C25C4E-873B-4B92-BF18-4B9D499E4F1D}" srcOrd="0" destOrd="0" presId="urn:microsoft.com/office/officeart/2008/layout/LinedList"/>
    <dgm:cxn modelId="{ADA18284-140B-46AF-9459-775480B48E6B}" srcId="{271DEE68-7452-4326-988F-5C5DF19D2863}" destId="{BC0FB859-7711-4B34-BFE4-36DE17B67356}" srcOrd="5" destOrd="0" parTransId="{973F661F-1001-44CE-9B5E-396D337C6672}" sibTransId="{5415096F-A516-4C73-ABB8-E77641000DD2}"/>
    <dgm:cxn modelId="{CBD81988-160C-4033-9A2D-D9D61D681B01}" srcId="{715E58BB-9554-404A-978B-41254CF1AE41}" destId="{DFB56B1B-FBC6-49E2-9946-07FB08BC8CA5}" srcOrd="1" destOrd="0" parTransId="{54077EF4-2DC2-490A-90C5-E3FFCBCA8E47}" sibTransId="{7B462ECC-EEF3-491C-B13F-91005AA29BC1}"/>
    <dgm:cxn modelId="{85D6B98B-3280-4627-8A96-37C6D6CDA74E}" type="presOf" srcId="{96D37317-F3DE-47E4-AF04-1BBD188C0D55}" destId="{89CDD045-FD09-4298-90CA-DF76338E52E1}" srcOrd="0" destOrd="0" presId="urn:microsoft.com/office/officeart/2008/layout/LinedList"/>
    <dgm:cxn modelId="{9630689C-6320-4DD6-A83B-13A68BA3432E}" type="presOf" srcId="{CD0B2B1D-74D8-4AE9-8EB8-3F8A20212381}" destId="{D1C11A3A-71DD-49A1-AC45-A4230B6E3377}" srcOrd="0" destOrd="0" presId="urn:microsoft.com/office/officeart/2008/layout/LinedList"/>
    <dgm:cxn modelId="{FE7A689E-6CE0-4CED-B8DF-6B6964FC76EC}" type="presOf" srcId="{715E58BB-9554-404A-978B-41254CF1AE41}" destId="{19100FA6-8B4B-44C1-A009-8875F093860A}" srcOrd="0" destOrd="0" presId="urn:microsoft.com/office/officeart/2008/layout/LinedList"/>
    <dgm:cxn modelId="{75EE8E9F-9735-44C7-BB24-969C0F51B49B}" srcId="{6FDF7C27-A181-460D-911A-CF87B2EE4E72}" destId="{4C333C4C-1BD9-47A4-A2AE-DB08B142E708}" srcOrd="5" destOrd="0" parTransId="{77E14E55-5CFD-47F2-BBC5-75D4F5348861}" sibTransId="{6DD7E2FF-F7B6-4E0B-A646-103743D8CECE}"/>
    <dgm:cxn modelId="{1177D5A1-3B07-4392-88F5-6BA1068519CD}" type="presOf" srcId="{BAD140F0-99B4-42F5-964C-E819E3AD16B5}" destId="{B1BD0C70-8EAD-4028-A437-2D8C016F0FA7}" srcOrd="0" destOrd="0" presId="urn:microsoft.com/office/officeart/2008/layout/LinedList"/>
    <dgm:cxn modelId="{8559F1A3-E0D7-40A3-B5DE-EAB98CA948D1}" type="presOf" srcId="{FC1CFF65-3938-4813-A54B-B61A26F36EB2}" destId="{6AEDEFE8-3310-425B-AAC0-471ABAB37FD5}" srcOrd="0" destOrd="0" presId="urn:microsoft.com/office/officeart/2008/layout/LinedList"/>
    <dgm:cxn modelId="{C6D769A8-1F17-492E-A163-B97B061A57D8}" type="presOf" srcId="{BC0FB859-7711-4B34-BFE4-36DE17B67356}" destId="{1D713555-EDBF-4C85-B433-4529218147EC}" srcOrd="0" destOrd="0" presId="urn:microsoft.com/office/officeart/2008/layout/LinedList"/>
    <dgm:cxn modelId="{898B0AB1-F9E0-4D74-9754-1412F38158E9}" type="presOf" srcId="{BE9C7673-E46F-4C54-9333-5F15C4CBE1A6}" destId="{49463CD1-EE79-4EB5-9515-1F023332ECD0}" srcOrd="0" destOrd="0" presId="urn:microsoft.com/office/officeart/2008/layout/LinedList"/>
    <dgm:cxn modelId="{ED2ACCB6-CA18-4540-BDE6-C95A72874EC4}" type="presOf" srcId="{939009A8-2F19-45DA-82E8-FC2BF2473E78}" destId="{E7D90648-A461-4492-A46A-D163E5C3E438}" srcOrd="0" destOrd="0" presId="urn:microsoft.com/office/officeart/2008/layout/LinedList"/>
    <dgm:cxn modelId="{A76347BB-E4C8-4B98-A30C-965194ADF491}" srcId="{8DF5B56D-9EFB-4962-99AE-08CAA9AE6D54}" destId="{92FF72F9-50BB-4DD3-BBF8-8790C67531D5}" srcOrd="1" destOrd="0" parTransId="{A81AD289-07D1-4904-8CC0-C8D3368E4E1C}" sibTransId="{9C5A1343-C8EB-4045-9CC6-9F14747424F7}"/>
    <dgm:cxn modelId="{0FBAD9BB-04E7-4493-9345-FC2F488BFB1E}" type="presOf" srcId="{ABBF3E5B-A1B5-4EAC-9044-ED84617D84C3}" destId="{E524C115-6861-4C93-A947-20F4A4532201}" srcOrd="0" destOrd="0" presId="urn:microsoft.com/office/officeart/2008/layout/LinedList"/>
    <dgm:cxn modelId="{55D053C3-EA48-45B8-87BE-30132D8E49E6}" srcId="{271DEE68-7452-4326-988F-5C5DF19D2863}" destId="{AAEAD947-9F22-4A17-8C23-BB3B07DBEC18}" srcOrd="3" destOrd="0" parTransId="{D4EEFA6E-01F8-4EC6-9DA6-1BA63F99A760}" sibTransId="{87B72387-9344-446A-9CC8-BA818D943EFB}"/>
    <dgm:cxn modelId="{088397C3-1059-4403-99C3-66BAC7E3362B}" type="presOf" srcId="{8D11FEF6-6277-4C29-ABF0-8D3CE0619354}" destId="{681C0CE6-6857-4EEC-B6DA-C1941BC2164A}" srcOrd="0" destOrd="0" presId="urn:microsoft.com/office/officeart/2008/layout/LinedList"/>
    <dgm:cxn modelId="{6ACF26C9-5B68-42E8-BFB1-E71EAE26942C}" srcId="{6FDF7C27-A181-460D-911A-CF87B2EE4E72}" destId="{9697B543-3BDD-4863-BDC1-A2242130B2A1}" srcOrd="2" destOrd="0" parTransId="{D46CA9C4-9E29-4A3B-BC15-68027FB0EA6F}" sibTransId="{E7F89ADE-656D-49A3-863C-9A7CD9DC33CA}"/>
    <dgm:cxn modelId="{59E835C9-C7B9-4696-B013-9194EA6FC5D8}" srcId="{8DF5B56D-9EFB-4962-99AE-08CAA9AE6D54}" destId="{4E46B3D5-98D0-4806-A081-BA9CB67EA75C}" srcOrd="0" destOrd="0" parTransId="{4CE712B4-2723-4B33-B166-E3A718D52BA2}" sibTransId="{C30614FE-3331-4E68-9161-B12047F90100}"/>
    <dgm:cxn modelId="{987382CF-E3C9-4E42-A1F7-16A4D5C21868}" srcId="{715E58BB-9554-404A-978B-41254CF1AE41}" destId="{58BC7F17-BD9D-4A20-A9D4-CD8584E3FAED}" srcOrd="6" destOrd="0" parTransId="{AAA51879-06BE-42F7-B878-83DC761024DB}" sibTransId="{6F401E88-1B6D-4FFC-8749-B4FE7C77D90A}"/>
    <dgm:cxn modelId="{44292DD0-EE95-4F77-9D60-8470AF5C3CDC}" type="presOf" srcId="{AAEAD947-9F22-4A17-8C23-BB3B07DBEC18}" destId="{7AAE9B89-1647-40BF-A93E-D6713759F7FF}" srcOrd="0" destOrd="0" presId="urn:microsoft.com/office/officeart/2008/layout/LinedList"/>
    <dgm:cxn modelId="{DBD59AD4-2474-422C-995B-6F1EE0937BCC}" srcId="{6FDF7C27-A181-460D-911A-CF87B2EE4E72}" destId="{B90208E1-BFC5-4A36-ACD9-B471CEF0864D}" srcOrd="1" destOrd="0" parTransId="{38647AD1-94B0-46E7-8311-B5AD1DEAD506}" sibTransId="{5388D774-528E-4A4A-B55A-964C64FE8155}"/>
    <dgm:cxn modelId="{3A5B75DB-02C6-4145-85E6-A5B62FBFB84F}" type="presOf" srcId="{0968306A-A510-408F-936D-0B56006CAB3D}" destId="{3AFB04D9-DA6F-4EFC-9C7A-62CFC6A60038}" srcOrd="0" destOrd="0" presId="urn:microsoft.com/office/officeart/2008/layout/LinedList"/>
    <dgm:cxn modelId="{A678F8DB-FDD5-4DF6-B5FA-8B1FED3B1F13}" type="presOf" srcId="{649D5E3F-E0A7-4A18-8446-569A1163870B}" destId="{F3BB18C2-2BCD-48A5-9FE8-840EFBC23394}" srcOrd="0" destOrd="0" presId="urn:microsoft.com/office/officeart/2008/layout/LinedList"/>
    <dgm:cxn modelId="{892DECDE-5A2D-412D-8747-B8A06CC87C13}" srcId="{8DF5B56D-9EFB-4962-99AE-08CAA9AE6D54}" destId="{BE9C7673-E46F-4C54-9333-5F15C4CBE1A6}" srcOrd="2" destOrd="0" parTransId="{A0005D21-1D83-4067-A101-584A92D537B1}" sibTransId="{4FF2ED98-4851-49A6-8C29-93D72496D784}"/>
    <dgm:cxn modelId="{DD988BE0-5F17-49AD-A4E4-AAD6AD0DD43F}" srcId="{CD0B2B1D-74D8-4AE9-8EB8-3F8A20212381}" destId="{271DEE68-7452-4326-988F-5C5DF19D2863}" srcOrd="1" destOrd="0" parTransId="{45F8F74F-E2ED-4727-BCE9-0480B06BB434}" sibTransId="{93FC04C2-FBBC-49FB-A927-E14939847FF5}"/>
    <dgm:cxn modelId="{524FC1E2-0AD3-438C-B1FA-CD9DA7776814}" type="presOf" srcId="{6FDF7C27-A181-460D-911A-CF87B2EE4E72}" destId="{55F58458-9810-4B0E-94F1-D6A5427DB79E}" srcOrd="0" destOrd="0" presId="urn:microsoft.com/office/officeart/2008/layout/LinedList"/>
    <dgm:cxn modelId="{2309BAFA-B229-4FAA-92D3-83D23D6F38E5}" type="presOf" srcId="{4C333C4C-1BD9-47A4-A2AE-DB08B142E708}" destId="{22443579-80EC-43AF-90B4-7EA74C3F1338}" srcOrd="0" destOrd="0" presId="urn:microsoft.com/office/officeart/2008/layout/LinedList"/>
    <dgm:cxn modelId="{1A8DB470-5489-44BE-8808-B3C6FF9F0080}" type="presParOf" srcId="{D1C11A3A-71DD-49A1-AC45-A4230B6E3377}" destId="{7E8039C6-9EAE-43D7-8989-074F21D2EAB8}" srcOrd="0" destOrd="0" presId="urn:microsoft.com/office/officeart/2008/layout/LinedList"/>
    <dgm:cxn modelId="{C666B403-492F-4E99-AF3E-BD94429D4A0A}" type="presParOf" srcId="{D1C11A3A-71DD-49A1-AC45-A4230B6E3377}" destId="{A073C615-B1CD-483C-9A7C-39BCA696C991}" srcOrd="1" destOrd="0" presId="urn:microsoft.com/office/officeart/2008/layout/LinedList"/>
    <dgm:cxn modelId="{7FEA2112-D7ED-4FB2-B816-48D7FB18509E}" type="presParOf" srcId="{A073C615-B1CD-483C-9A7C-39BCA696C991}" destId="{55F58458-9810-4B0E-94F1-D6A5427DB79E}" srcOrd="0" destOrd="0" presId="urn:microsoft.com/office/officeart/2008/layout/LinedList"/>
    <dgm:cxn modelId="{9276F0E2-BC91-46BA-A10D-9BDE469540AC}" type="presParOf" srcId="{A073C615-B1CD-483C-9A7C-39BCA696C991}" destId="{FA5A7473-78B4-4467-A463-41343C877278}" srcOrd="1" destOrd="0" presId="urn:microsoft.com/office/officeart/2008/layout/LinedList"/>
    <dgm:cxn modelId="{49DA100F-ABDC-470D-8CB3-98657D94ED49}" type="presParOf" srcId="{FA5A7473-78B4-4467-A463-41343C877278}" destId="{D5457719-C099-49DE-939D-CF342C83D139}" srcOrd="0" destOrd="0" presId="urn:microsoft.com/office/officeart/2008/layout/LinedList"/>
    <dgm:cxn modelId="{D3D23978-BFA7-4FFC-B948-91DF479B023C}" type="presParOf" srcId="{FA5A7473-78B4-4467-A463-41343C877278}" destId="{756430DE-E92F-45F0-AAF9-C1E35DF167C8}" srcOrd="1" destOrd="0" presId="urn:microsoft.com/office/officeart/2008/layout/LinedList"/>
    <dgm:cxn modelId="{03D7C15C-F361-4EA7-8FDF-E2249382350B}" type="presParOf" srcId="{756430DE-E92F-45F0-AAF9-C1E35DF167C8}" destId="{995C18EC-3012-4B05-A63E-792479841BD2}" srcOrd="0" destOrd="0" presId="urn:microsoft.com/office/officeart/2008/layout/LinedList"/>
    <dgm:cxn modelId="{0C3B5B55-9D58-4171-9751-A569F71BA09B}" type="presParOf" srcId="{756430DE-E92F-45F0-AAF9-C1E35DF167C8}" destId="{F3BB18C2-2BCD-48A5-9FE8-840EFBC23394}" srcOrd="1" destOrd="0" presId="urn:microsoft.com/office/officeart/2008/layout/LinedList"/>
    <dgm:cxn modelId="{480B6BFD-FA53-4F4E-90E7-CCD81A231A94}" type="presParOf" srcId="{756430DE-E92F-45F0-AAF9-C1E35DF167C8}" destId="{D08BF6EB-0F1D-481E-A5FB-781A1DF47117}" srcOrd="2" destOrd="0" presId="urn:microsoft.com/office/officeart/2008/layout/LinedList"/>
    <dgm:cxn modelId="{CD6C1155-CBE3-473F-9C54-7856815DDABC}" type="presParOf" srcId="{FA5A7473-78B4-4467-A463-41343C877278}" destId="{3021E244-D2EF-4C93-B608-56A908B39DC6}" srcOrd="2" destOrd="0" presId="urn:microsoft.com/office/officeart/2008/layout/LinedList"/>
    <dgm:cxn modelId="{FC1673E2-C728-4FF8-9BD4-15C9824D9CFD}" type="presParOf" srcId="{FA5A7473-78B4-4467-A463-41343C877278}" destId="{237411DC-2474-426C-81F3-D6B324EE2B8B}" srcOrd="3" destOrd="0" presId="urn:microsoft.com/office/officeart/2008/layout/LinedList"/>
    <dgm:cxn modelId="{3A5BFE79-44DC-4296-8507-BC94234ED4AC}" type="presParOf" srcId="{FA5A7473-78B4-4467-A463-41343C877278}" destId="{829C4630-4DA5-45F6-A226-3C36D3AF5EBC}" srcOrd="4" destOrd="0" presId="urn:microsoft.com/office/officeart/2008/layout/LinedList"/>
    <dgm:cxn modelId="{B3438845-F540-4D9D-AB77-02C4CE75D820}" type="presParOf" srcId="{829C4630-4DA5-45F6-A226-3C36D3AF5EBC}" destId="{A41EE853-F97B-4F4F-BA01-FAAE5AD9177D}" srcOrd="0" destOrd="0" presId="urn:microsoft.com/office/officeart/2008/layout/LinedList"/>
    <dgm:cxn modelId="{55DC3063-1957-4BEA-A30F-D5FEDF9EA6D5}" type="presParOf" srcId="{829C4630-4DA5-45F6-A226-3C36D3AF5EBC}" destId="{369A2F75-3CD1-4459-92F2-C86BC99BBA5C}" srcOrd="1" destOrd="0" presId="urn:microsoft.com/office/officeart/2008/layout/LinedList"/>
    <dgm:cxn modelId="{DEFD19E5-13DE-4F51-85F6-2094996801BA}" type="presParOf" srcId="{829C4630-4DA5-45F6-A226-3C36D3AF5EBC}" destId="{999F4EC6-4891-436F-B92D-0CF04041E7BF}" srcOrd="2" destOrd="0" presId="urn:microsoft.com/office/officeart/2008/layout/LinedList"/>
    <dgm:cxn modelId="{F8C68104-7B4A-4A2C-9D4B-3D1F079BB3AB}" type="presParOf" srcId="{FA5A7473-78B4-4467-A463-41343C877278}" destId="{5742F6F6-A25F-4371-9BEB-DB66A16BD4A3}" srcOrd="5" destOrd="0" presId="urn:microsoft.com/office/officeart/2008/layout/LinedList"/>
    <dgm:cxn modelId="{638EAE36-AD5B-497B-AC4C-32B4BF06CC53}" type="presParOf" srcId="{FA5A7473-78B4-4467-A463-41343C877278}" destId="{6D35468C-750B-49FF-A7A2-B5D4E0CA8CAD}" srcOrd="6" destOrd="0" presId="urn:microsoft.com/office/officeart/2008/layout/LinedList"/>
    <dgm:cxn modelId="{1E90DEB4-5FE1-4AD9-BA46-9976788839FC}" type="presParOf" srcId="{FA5A7473-78B4-4467-A463-41343C877278}" destId="{90A930F6-017F-403D-A9A8-DD6A7EED9B7B}" srcOrd="7" destOrd="0" presId="urn:microsoft.com/office/officeart/2008/layout/LinedList"/>
    <dgm:cxn modelId="{AF59E016-183D-45B8-A451-9C245B69F3EB}" type="presParOf" srcId="{90A930F6-017F-403D-A9A8-DD6A7EED9B7B}" destId="{C41A5AB1-88CA-4AB1-BC70-8F75C4A840E6}" srcOrd="0" destOrd="0" presId="urn:microsoft.com/office/officeart/2008/layout/LinedList"/>
    <dgm:cxn modelId="{920EB8B2-99A6-41FC-8136-FDEEC790B4E3}" type="presParOf" srcId="{90A930F6-017F-403D-A9A8-DD6A7EED9B7B}" destId="{A03ADAB3-6EFC-4CC9-9991-FF4B5207DC8D}" srcOrd="1" destOrd="0" presId="urn:microsoft.com/office/officeart/2008/layout/LinedList"/>
    <dgm:cxn modelId="{C860AFAF-7AD8-4DC2-B6A1-9E185AA5E125}" type="presParOf" srcId="{90A930F6-017F-403D-A9A8-DD6A7EED9B7B}" destId="{F6C6814C-901D-49D3-8230-C40438AF939D}" srcOrd="2" destOrd="0" presId="urn:microsoft.com/office/officeart/2008/layout/LinedList"/>
    <dgm:cxn modelId="{1E2F503E-8148-4E24-9AC1-A7C65EAE98BE}" type="presParOf" srcId="{FA5A7473-78B4-4467-A463-41343C877278}" destId="{80B6846C-3702-45DD-A8D3-32D666D35842}" srcOrd="8" destOrd="0" presId="urn:microsoft.com/office/officeart/2008/layout/LinedList"/>
    <dgm:cxn modelId="{715D6871-CE77-44E5-AE60-00579627DE13}" type="presParOf" srcId="{FA5A7473-78B4-4467-A463-41343C877278}" destId="{D2055B4C-186D-4DA4-9DFB-68B7B73863C7}" srcOrd="9" destOrd="0" presId="urn:microsoft.com/office/officeart/2008/layout/LinedList"/>
    <dgm:cxn modelId="{7AA272A9-130D-41A3-B6DD-DEC4A0A4CB03}" type="presParOf" srcId="{FA5A7473-78B4-4467-A463-41343C877278}" destId="{EFD7CE2F-7A70-4D82-B685-F9938C52CEC0}" srcOrd="10" destOrd="0" presId="urn:microsoft.com/office/officeart/2008/layout/LinedList"/>
    <dgm:cxn modelId="{F3E041C3-9103-49C2-ACE1-59CB9803113C}" type="presParOf" srcId="{EFD7CE2F-7A70-4D82-B685-F9938C52CEC0}" destId="{EFF9714A-E175-4915-8F0E-AB4EABCC0BC9}" srcOrd="0" destOrd="0" presId="urn:microsoft.com/office/officeart/2008/layout/LinedList"/>
    <dgm:cxn modelId="{0414B7F5-43B9-40FB-9D8E-47EEAC95820D}" type="presParOf" srcId="{EFD7CE2F-7A70-4D82-B685-F9938C52CEC0}" destId="{E7D90648-A461-4492-A46A-D163E5C3E438}" srcOrd="1" destOrd="0" presId="urn:microsoft.com/office/officeart/2008/layout/LinedList"/>
    <dgm:cxn modelId="{55B8921A-C8F5-442E-9818-75DA86CF58DF}" type="presParOf" srcId="{EFD7CE2F-7A70-4D82-B685-F9938C52CEC0}" destId="{7272A30C-8392-42C5-ADD2-E7F28108523C}" srcOrd="2" destOrd="0" presId="urn:microsoft.com/office/officeart/2008/layout/LinedList"/>
    <dgm:cxn modelId="{3EC657CF-5CB0-4972-AC22-98347839879C}" type="presParOf" srcId="{FA5A7473-78B4-4467-A463-41343C877278}" destId="{6BDABEA3-09E6-462B-A4C6-1239BDD28BDA}" srcOrd="11" destOrd="0" presId="urn:microsoft.com/office/officeart/2008/layout/LinedList"/>
    <dgm:cxn modelId="{D65E4F66-51EE-45C4-A7F0-664C943906E2}" type="presParOf" srcId="{FA5A7473-78B4-4467-A463-41343C877278}" destId="{92E39472-B1CE-452F-86F7-7D0CBA08A28C}" srcOrd="12" destOrd="0" presId="urn:microsoft.com/office/officeart/2008/layout/LinedList"/>
    <dgm:cxn modelId="{CC3E8789-C95C-4A79-B65C-00AB24593AF7}" type="presParOf" srcId="{FA5A7473-78B4-4467-A463-41343C877278}" destId="{36D3B3EC-BAFB-4D35-9A3D-4CE5C5159758}" srcOrd="13" destOrd="0" presId="urn:microsoft.com/office/officeart/2008/layout/LinedList"/>
    <dgm:cxn modelId="{29FACF38-3B88-40A2-8DAE-488029D583AD}" type="presParOf" srcId="{36D3B3EC-BAFB-4D35-9A3D-4CE5C5159758}" destId="{FC5A1818-76B7-45B5-A00F-B72BFA641C8E}" srcOrd="0" destOrd="0" presId="urn:microsoft.com/office/officeart/2008/layout/LinedList"/>
    <dgm:cxn modelId="{0E6B60FB-26B1-423F-861B-8E62AEB09E04}" type="presParOf" srcId="{36D3B3EC-BAFB-4D35-9A3D-4CE5C5159758}" destId="{FA1D6537-C61A-4A21-9107-C167B7E90404}" srcOrd="1" destOrd="0" presId="urn:microsoft.com/office/officeart/2008/layout/LinedList"/>
    <dgm:cxn modelId="{8D8285F9-A8DB-4853-AD82-A1207270C29D}" type="presParOf" srcId="{36D3B3EC-BAFB-4D35-9A3D-4CE5C5159758}" destId="{5945FF84-3A3F-485F-8A3D-9F149F413601}" srcOrd="2" destOrd="0" presId="urn:microsoft.com/office/officeart/2008/layout/LinedList"/>
    <dgm:cxn modelId="{2CBBAC64-7F65-400A-9B66-F0DFCD3C4531}" type="presParOf" srcId="{FA5A7473-78B4-4467-A463-41343C877278}" destId="{F00EA33C-F473-444D-81EE-7C0D99720B87}" srcOrd="14" destOrd="0" presId="urn:microsoft.com/office/officeart/2008/layout/LinedList"/>
    <dgm:cxn modelId="{10C85F51-BCA7-4281-9227-AD8F2867BC1F}" type="presParOf" srcId="{FA5A7473-78B4-4467-A463-41343C877278}" destId="{AEA328FB-B0D1-466A-A159-8E0A5E5FFCDA}" srcOrd="15" destOrd="0" presId="urn:microsoft.com/office/officeart/2008/layout/LinedList"/>
    <dgm:cxn modelId="{7642DA91-BCF5-487F-956E-15DA1FAD55E7}" type="presParOf" srcId="{FA5A7473-78B4-4467-A463-41343C877278}" destId="{929E74DC-42C3-4D57-83A1-60D44E853C5A}" srcOrd="16" destOrd="0" presId="urn:microsoft.com/office/officeart/2008/layout/LinedList"/>
    <dgm:cxn modelId="{92492F02-C16D-4895-9EA5-D4BABA219630}" type="presParOf" srcId="{929E74DC-42C3-4D57-83A1-60D44E853C5A}" destId="{FA2DB082-F1BA-42D8-B267-AE49412F3567}" srcOrd="0" destOrd="0" presId="urn:microsoft.com/office/officeart/2008/layout/LinedList"/>
    <dgm:cxn modelId="{5F2D11ED-274D-4842-B42E-D2B8516820FF}" type="presParOf" srcId="{929E74DC-42C3-4D57-83A1-60D44E853C5A}" destId="{22443579-80EC-43AF-90B4-7EA74C3F1338}" srcOrd="1" destOrd="0" presId="urn:microsoft.com/office/officeart/2008/layout/LinedList"/>
    <dgm:cxn modelId="{C290B740-97D9-4656-9570-A12A33D61F6B}" type="presParOf" srcId="{929E74DC-42C3-4D57-83A1-60D44E853C5A}" destId="{0BF31FE1-BC66-42B7-B07B-B07918E040A5}" srcOrd="2" destOrd="0" presId="urn:microsoft.com/office/officeart/2008/layout/LinedList"/>
    <dgm:cxn modelId="{842445B5-57B7-493A-9343-F9B98C76C52B}" type="presParOf" srcId="{FA5A7473-78B4-4467-A463-41343C877278}" destId="{CCC9FF91-FE9B-4D7D-8E43-5487F5EAFB7D}" srcOrd="17" destOrd="0" presId="urn:microsoft.com/office/officeart/2008/layout/LinedList"/>
    <dgm:cxn modelId="{14E6C0E9-F3CF-4B2B-BAA5-71628CFF27E7}" type="presParOf" srcId="{FA5A7473-78B4-4467-A463-41343C877278}" destId="{D3293416-6028-4BAD-9D8D-BBC9F7A8EFB3}" srcOrd="18" destOrd="0" presId="urn:microsoft.com/office/officeart/2008/layout/LinedList"/>
    <dgm:cxn modelId="{DD6B8362-0FF3-4C94-8EA4-5F5842A853AA}" type="presParOf" srcId="{D1C11A3A-71DD-49A1-AC45-A4230B6E3377}" destId="{729AD7B4-4491-4F5F-812F-341F1B4F590B}" srcOrd="2" destOrd="0" presId="urn:microsoft.com/office/officeart/2008/layout/LinedList"/>
    <dgm:cxn modelId="{77181555-4C50-4182-8631-DD26794888F5}" type="presParOf" srcId="{D1C11A3A-71DD-49A1-AC45-A4230B6E3377}" destId="{0183C676-3013-4098-9C27-28D201611FD6}" srcOrd="3" destOrd="0" presId="urn:microsoft.com/office/officeart/2008/layout/LinedList"/>
    <dgm:cxn modelId="{C7BA31A2-060C-4743-8D10-A8DAA5CBB0F4}" type="presParOf" srcId="{0183C676-3013-4098-9C27-28D201611FD6}" destId="{DC498435-3D4D-4558-8442-A721FBD596DF}" srcOrd="0" destOrd="0" presId="urn:microsoft.com/office/officeart/2008/layout/LinedList"/>
    <dgm:cxn modelId="{62F3FD3F-57E3-4777-833A-760096FB07C8}" type="presParOf" srcId="{0183C676-3013-4098-9C27-28D201611FD6}" destId="{DFBDF402-0279-4159-96A4-8553EF148782}" srcOrd="1" destOrd="0" presId="urn:microsoft.com/office/officeart/2008/layout/LinedList"/>
    <dgm:cxn modelId="{4607F8EE-7573-4B0A-9902-890AB47DCA41}" type="presParOf" srcId="{DFBDF402-0279-4159-96A4-8553EF148782}" destId="{52364E9C-5DCF-4E91-8239-D7F142530CA3}" srcOrd="0" destOrd="0" presId="urn:microsoft.com/office/officeart/2008/layout/LinedList"/>
    <dgm:cxn modelId="{9372C496-B0C4-46D9-BABB-3627C8A6EDBF}" type="presParOf" srcId="{DFBDF402-0279-4159-96A4-8553EF148782}" destId="{440633AA-8138-41A8-A824-11A7EB1653BA}" srcOrd="1" destOrd="0" presId="urn:microsoft.com/office/officeart/2008/layout/LinedList"/>
    <dgm:cxn modelId="{596D0EA6-1F75-4891-A389-00900F8D3E3B}" type="presParOf" srcId="{440633AA-8138-41A8-A824-11A7EB1653BA}" destId="{9F2FB0A6-F085-49C5-A168-AD2640415ED9}" srcOrd="0" destOrd="0" presId="urn:microsoft.com/office/officeart/2008/layout/LinedList"/>
    <dgm:cxn modelId="{2BCFE5AA-34B0-42E3-B323-B2DAB734E791}" type="presParOf" srcId="{440633AA-8138-41A8-A824-11A7EB1653BA}" destId="{E524C115-6861-4C93-A947-20F4A4532201}" srcOrd="1" destOrd="0" presId="urn:microsoft.com/office/officeart/2008/layout/LinedList"/>
    <dgm:cxn modelId="{0EA4E4DB-19D4-4744-835F-E30FFF82FEA0}" type="presParOf" srcId="{440633AA-8138-41A8-A824-11A7EB1653BA}" destId="{2385C0ED-D18B-49BF-9A18-C3D6F78FB478}" srcOrd="2" destOrd="0" presId="urn:microsoft.com/office/officeart/2008/layout/LinedList"/>
    <dgm:cxn modelId="{D180D176-1C5D-42BC-9553-358527EC24E9}" type="presParOf" srcId="{DFBDF402-0279-4159-96A4-8553EF148782}" destId="{B5D2248C-6E81-4391-B5D0-D3663204FAE6}" srcOrd="2" destOrd="0" presId="urn:microsoft.com/office/officeart/2008/layout/LinedList"/>
    <dgm:cxn modelId="{93C7099E-149B-4EFB-95AD-A9B875FB5A83}" type="presParOf" srcId="{DFBDF402-0279-4159-96A4-8553EF148782}" destId="{E751E2CA-C1E5-45EE-8A43-49F6722E4191}" srcOrd="3" destOrd="0" presId="urn:microsoft.com/office/officeart/2008/layout/LinedList"/>
    <dgm:cxn modelId="{9B798D9A-E38D-4BA6-B882-7180D4A2033D}" type="presParOf" srcId="{DFBDF402-0279-4159-96A4-8553EF148782}" destId="{B24D41BC-9E95-4EC5-8B98-A4689F7BC3C7}" srcOrd="4" destOrd="0" presId="urn:microsoft.com/office/officeart/2008/layout/LinedList"/>
    <dgm:cxn modelId="{BF37255D-6957-4DCE-9BF2-C50AD6D788FB}" type="presParOf" srcId="{B24D41BC-9E95-4EC5-8B98-A4689F7BC3C7}" destId="{ACB6D831-60D4-4332-BACD-718AC942E01B}" srcOrd="0" destOrd="0" presId="urn:microsoft.com/office/officeart/2008/layout/LinedList"/>
    <dgm:cxn modelId="{BFF8CED7-9229-4FAB-B082-F3126972AF3A}" type="presParOf" srcId="{B24D41BC-9E95-4EC5-8B98-A4689F7BC3C7}" destId="{8F22CBFF-396E-45A7-A2B8-AC82E64D5BEE}" srcOrd="1" destOrd="0" presId="urn:microsoft.com/office/officeart/2008/layout/LinedList"/>
    <dgm:cxn modelId="{9A202106-5F5E-41B8-876C-57409532603F}" type="presParOf" srcId="{B24D41BC-9E95-4EC5-8B98-A4689F7BC3C7}" destId="{9C2FD7A2-095F-4979-A077-64B2765909E9}" srcOrd="2" destOrd="0" presId="urn:microsoft.com/office/officeart/2008/layout/LinedList"/>
    <dgm:cxn modelId="{654EF3F4-3EFE-4103-BB06-D613E283D7E2}" type="presParOf" srcId="{DFBDF402-0279-4159-96A4-8553EF148782}" destId="{D7CD5FE4-FEAE-4CE5-BE66-66BD81833B82}" srcOrd="5" destOrd="0" presId="urn:microsoft.com/office/officeart/2008/layout/LinedList"/>
    <dgm:cxn modelId="{2AA71F6E-B2E0-4F69-A536-20D2E357D621}" type="presParOf" srcId="{DFBDF402-0279-4159-96A4-8553EF148782}" destId="{B9AB7D0B-501C-40F5-B989-646B59631BBE}" srcOrd="6" destOrd="0" presId="urn:microsoft.com/office/officeart/2008/layout/LinedList"/>
    <dgm:cxn modelId="{49BE5CED-538A-4DA0-A6C1-05B0F9620D31}" type="presParOf" srcId="{DFBDF402-0279-4159-96A4-8553EF148782}" destId="{88E914C0-9829-42AD-ACA8-A6509E4CDF47}" srcOrd="7" destOrd="0" presId="urn:microsoft.com/office/officeart/2008/layout/LinedList"/>
    <dgm:cxn modelId="{BDF1EDD9-1D3B-4111-9B1C-E7816D2F3DE5}" type="presParOf" srcId="{88E914C0-9829-42AD-ACA8-A6509E4CDF47}" destId="{1ABBE16C-216D-4D02-8E12-81477B3CA48C}" srcOrd="0" destOrd="0" presId="urn:microsoft.com/office/officeart/2008/layout/LinedList"/>
    <dgm:cxn modelId="{F6529C94-19A4-4024-9DEB-F76A643105B6}" type="presParOf" srcId="{88E914C0-9829-42AD-ACA8-A6509E4CDF47}" destId="{F2C441D9-A494-43D8-85B2-2924EA83E3D6}" srcOrd="1" destOrd="0" presId="urn:microsoft.com/office/officeart/2008/layout/LinedList"/>
    <dgm:cxn modelId="{BA899172-AC8F-472F-AA0B-F259E832AA69}" type="presParOf" srcId="{88E914C0-9829-42AD-ACA8-A6509E4CDF47}" destId="{0DAD6CDD-650A-4210-BC10-0F1DF554FA18}" srcOrd="2" destOrd="0" presId="urn:microsoft.com/office/officeart/2008/layout/LinedList"/>
    <dgm:cxn modelId="{94C05BD3-0B69-499C-AB22-A8EA6980D9A7}" type="presParOf" srcId="{DFBDF402-0279-4159-96A4-8553EF148782}" destId="{FF3A6BEE-59D0-47C4-A273-14B5EFA67735}" srcOrd="8" destOrd="0" presId="urn:microsoft.com/office/officeart/2008/layout/LinedList"/>
    <dgm:cxn modelId="{46522A96-9227-4DC9-AE6E-9F3256B53644}" type="presParOf" srcId="{DFBDF402-0279-4159-96A4-8553EF148782}" destId="{B892AADD-9265-4478-A5B3-8DBC98895EBA}" srcOrd="9" destOrd="0" presId="urn:microsoft.com/office/officeart/2008/layout/LinedList"/>
    <dgm:cxn modelId="{9FC43C50-DED9-4A2C-9E05-F9529563B2C2}" type="presParOf" srcId="{DFBDF402-0279-4159-96A4-8553EF148782}" destId="{E3CBA8F9-D603-41C7-B693-AA50F41D2C75}" srcOrd="10" destOrd="0" presId="urn:microsoft.com/office/officeart/2008/layout/LinedList"/>
    <dgm:cxn modelId="{287858BC-7D17-4EF9-A619-8280008E92CC}" type="presParOf" srcId="{E3CBA8F9-D603-41C7-B693-AA50F41D2C75}" destId="{99A670C7-DCAD-490C-B303-D0D42DE3311D}" srcOrd="0" destOrd="0" presId="urn:microsoft.com/office/officeart/2008/layout/LinedList"/>
    <dgm:cxn modelId="{BAC2541C-DD65-4E55-A39A-1B462F8E0B2D}" type="presParOf" srcId="{E3CBA8F9-D603-41C7-B693-AA50F41D2C75}" destId="{7AAE9B89-1647-40BF-A93E-D6713759F7FF}" srcOrd="1" destOrd="0" presId="urn:microsoft.com/office/officeart/2008/layout/LinedList"/>
    <dgm:cxn modelId="{A729A8ED-76CD-4ADD-B529-78F81CBEFB7E}" type="presParOf" srcId="{E3CBA8F9-D603-41C7-B693-AA50F41D2C75}" destId="{9F578CA2-E8CF-4476-8400-297738193C84}" srcOrd="2" destOrd="0" presId="urn:microsoft.com/office/officeart/2008/layout/LinedList"/>
    <dgm:cxn modelId="{23DBD28C-1039-4CFE-9A66-18E18953ED1B}" type="presParOf" srcId="{DFBDF402-0279-4159-96A4-8553EF148782}" destId="{411C1CC7-3766-4695-B3CB-E2E6DAE4F793}" srcOrd="11" destOrd="0" presId="urn:microsoft.com/office/officeart/2008/layout/LinedList"/>
    <dgm:cxn modelId="{EE4CD5BA-C155-4F1D-B3C7-FEC926A7EEE2}" type="presParOf" srcId="{DFBDF402-0279-4159-96A4-8553EF148782}" destId="{A68BF109-7F32-4C31-896B-3E26152517FB}" srcOrd="12" destOrd="0" presId="urn:microsoft.com/office/officeart/2008/layout/LinedList"/>
    <dgm:cxn modelId="{A5051029-1A76-4BAB-96CC-24A7CBD7C553}" type="presParOf" srcId="{DFBDF402-0279-4159-96A4-8553EF148782}" destId="{AEFDBD77-3885-45D1-8401-8964C1542398}" srcOrd="13" destOrd="0" presId="urn:microsoft.com/office/officeart/2008/layout/LinedList"/>
    <dgm:cxn modelId="{AD3E584F-621F-4779-BB83-AC198D31DFE0}" type="presParOf" srcId="{AEFDBD77-3885-45D1-8401-8964C1542398}" destId="{9AFC0179-AE0F-44F3-B52A-76E5596D6A0A}" srcOrd="0" destOrd="0" presId="urn:microsoft.com/office/officeart/2008/layout/LinedList"/>
    <dgm:cxn modelId="{F8964994-62A4-485D-9338-AED2303E3B34}" type="presParOf" srcId="{AEFDBD77-3885-45D1-8401-8964C1542398}" destId="{7E166A0C-AD38-4206-92FB-0D058812B041}" srcOrd="1" destOrd="0" presId="urn:microsoft.com/office/officeart/2008/layout/LinedList"/>
    <dgm:cxn modelId="{6A003E38-9760-4FB2-98C8-DB1139D644F9}" type="presParOf" srcId="{AEFDBD77-3885-45D1-8401-8964C1542398}" destId="{77E4E640-3912-4F63-A106-2D91CF350DBD}" srcOrd="2" destOrd="0" presId="urn:microsoft.com/office/officeart/2008/layout/LinedList"/>
    <dgm:cxn modelId="{A9248D5E-85F7-4B2D-9415-A83E90672F73}" type="presParOf" srcId="{DFBDF402-0279-4159-96A4-8553EF148782}" destId="{5BF76FEC-EE66-402C-A6FB-EB56434E9E38}" srcOrd="14" destOrd="0" presId="urn:microsoft.com/office/officeart/2008/layout/LinedList"/>
    <dgm:cxn modelId="{ACF424AD-4A74-4FCC-8036-DEAF32601167}" type="presParOf" srcId="{DFBDF402-0279-4159-96A4-8553EF148782}" destId="{56AF4E55-CEE2-4899-A6E1-C5A0E2B7D80A}" srcOrd="15" destOrd="0" presId="urn:microsoft.com/office/officeart/2008/layout/LinedList"/>
    <dgm:cxn modelId="{41AE4465-CACD-4F6C-803E-3FF4A6E950FF}" type="presParOf" srcId="{DFBDF402-0279-4159-96A4-8553EF148782}" destId="{9B89DB2B-D9E0-4D1F-A224-A7EEEC6AF745}" srcOrd="16" destOrd="0" presId="urn:microsoft.com/office/officeart/2008/layout/LinedList"/>
    <dgm:cxn modelId="{88545F70-1217-45A1-AC69-C4B80F4EEC16}" type="presParOf" srcId="{9B89DB2B-D9E0-4D1F-A224-A7EEEC6AF745}" destId="{87ED8EAD-70D3-4BE1-B217-16A0F0F32FB4}" srcOrd="0" destOrd="0" presId="urn:microsoft.com/office/officeart/2008/layout/LinedList"/>
    <dgm:cxn modelId="{5C7C0974-EB43-46C9-88D5-559997CBC645}" type="presParOf" srcId="{9B89DB2B-D9E0-4D1F-A224-A7EEEC6AF745}" destId="{1D713555-EDBF-4C85-B433-4529218147EC}" srcOrd="1" destOrd="0" presId="urn:microsoft.com/office/officeart/2008/layout/LinedList"/>
    <dgm:cxn modelId="{A1FE69DB-012E-4705-AB53-74DDC4413557}" type="presParOf" srcId="{9B89DB2B-D9E0-4D1F-A224-A7EEEC6AF745}" destId="{6D240E65-3A15-4A80-970D-47D34FCA81C6}" srcOrd="2" destOrd="0" presId="urn:microsoft.com/office/officeart/2008/layout/LinedList"/>
    <dgm:cxn modelId="{B977F4C5-6367-4329-8EA1-C3989D6C0D5D}" type="presParOf" srcId="{DFBDF402-0279-4159-96A4-8553EF148782}" destId="{A05442F6-7970-4AF5-98A1-73395B508CA8}" srcOrd="17" destOrd="0" presId="urn:microsoft.com/office/officeart/2008/layout/LinedList"/>
    <dgm:cxn modelId="{9145AE34-D70A-4CEB-B0ED-826BE9FC133F}" type="presParOf" srcId="{DFBDF402-0279-4159-96A4-8553EF148782}" destId="{CE9F2D29-092C-48EC-823A-3B3D6F63BDC4}" srcOrd="18" destOrd="0" presId="urn:microsoft.com/office/officeart/2008/layout/LinedList"/>
    <dgm:cxn modelId="{0BA3530F-F969-4B99-9571-04BCF29A235E}" type="presParOf" srcId="{DFBDF402-0279-4159-96A4-8553EF148782}" destId="{FD63A001-2E00-4236-92FC-07A0E8F0F01E}" srcOrd="19" destOrd="0" presId="urn:microsoft.com/office/officeart/2008/layout/LinedList"/>
    <dgm:cxn modelId="{6D870285-9432-4F0F-8FC4-9DB268762474}" type="presParOf" srcId="{FD63A001-2E00-4236-92FC-07A0E8F0F01E}" destId="{439555D6-5908-4DEE-8533-4A4C585EDD58}" srcOrd="0" destOrd="0" presId="urn:microsoft.com/office/officeart/2008/layout/LinedList"/>
    <dgm:cxn modelId="{25734D1E-44C6-4FB2-AE88-27E3F848F6A7}" type="presParOf" srcId="{FD63A001-2E00-4236-92FC-07A0E8F0F01E}" destId="{B1BD0C70-8EAD-4028-A437-2D8C016F0FA7}" srcOrd="1" destOrd="0" presId="urn:microsoft.com/office/officeart/2008/layout/LinedList"/>
    <dgm:cxn modelId="{2A2EE510-8D7A-48F7-993A-09F8BDE9781D}" type="presParOf" srcId="{FD63A001-2E00-4236-92FC-07A0E8F0F01E}" destId="{2D4CE2E1-EC86-4228-BC79-3EE96D937955}" srcOrd="2" destOrd="0" presId="urn:microsoft.com/office/officeart/2008/layout/LinedList"/>
    <dgm:cxn modelId="{1A20935F-A171-4D6C-8733-6C8CAD656686}" type="presParOf" srcId="{DFBDF402-0279-4159-96A4-8553EF148782}" destId="{41C6CC0C-33D0-48B7-9A9E-E3E0E78A80C7}" srcOrd="20" destOrd="0" presId="urn:microsoft.com/office/officeart/2008/layout/LinedList"/>
    <dgm:cxn modelId="{76A596A6-7865-4643-9B6A-44B5DDB32E36}" type="presParOf" srcId="{DFBDF402-0279-4159-96A4-8553EF148782}" destId="{11904CE6-4AA6-4595-A5D2-DCEDD4FFDFAA}" srcOrd="21" destOrd="0" presId="urn:microsoft.com/office/officeart/2008/layout/LinedList"/>
    <dgm:cxn modelId="{7061D135-5846-4ED9-AF3E-2118D0928488}" type="presParOf" srcId="{D1C11A3A-71DD-49A1-AC45-A4230B6E3377}" destId="{D05BCCDF-5F07-4584-B1C7-D668FFE9276A}" srcOrd="4" destOrd="0" presId="urn:microsoft.com/office/officeart/2008/layout/LinedList"/>
    <dgm:cxn modelId="{B1B7C106-187E-4490-91E1-E6F81255D230}" type="presParOf" srcId="{D1C11A3A-71DD-49A1-AC45-A4230B6E3377}" destId="{8F4CD5A9-ECF2-44BC-8B82-19B6B342A3D7}" srcOrd="5" destOrd="0" presId="urn:microsoft.com/office/officeart/2008/layout/LinedList"/>
    <dgm:cxn modelId="{8649229C-1E9D-4C0B-9904-84EBC0AA12AA}" type="presParOf" srcId="{8F4CD5A9-ECF2-44BC-8B82-19B6B342A3D7}" destId="{19100FA6-8B4B-44C1-A009-8875F093860A}" srcOrd="0" destOrd="0" presId="urn:microsoft.com/office/officeart/2008/layout/LinedList"/>
    <dgm:cxn modelId="{CACB027E-747C-4CE3-AC3F-94DBAB0D048F}" type="presParOf" srcId="{8F4CD5A9-ECF2-44BC-8B82-19B6B342A3D7}" destId="{86352AB4-63A8-4617-B05D-7CF9AECBA8A0}" srcOrd="1" destOrd="0" presId="urn:microsoft.com/office/officeart/2008/layout/LinedList"/>
    <dgm:cxn modelId="{4B9AD7E6-0E14-433F-9D40-3912A44406FF}" type="presParOf" srcId="{86352AB4-63A8-4617-B05D-7CF9AECBA8A0}" destId="{1014EF86-F592-4313-B485-0EA64FF08205}" srcOrd="0" destOrd="0" presId="urn:microsoft.com/office/officeart/2008/layout/LinedList"/>
    <dgm:cxn modelId="{E257BE57-D83D-4537-9ABC-220C00A4B355}" type="presParOf" srcId="{86352AB4-63A8-4617-B05D-7CF9AECBA8A0}" destId="{851A3674-BB31-4BA0-9F13-5B039C85F90B}" srcOrd="1" destOrd="0" presId="urn:microsoft.com/office/officeart/2008/layout/LinedList"/>
    <dgm:cxn modelId="{AEE885B7-A8DA-4606-97B0-8AABE89CEBA5}" type="presParOf" srcId="{851A3674-BB31-4BA0-9F13-5B039C85F90B}" destId="{38BCD1A9-FED1-41BC-B579-E2A45F790E42}" srcOrd="0" destOrd="0" presId="urn:microsoft.com/office/officeart/2008/layout/LinedList"/>
    <dgm:cxn modelId="{C4565B1B-7547-434D-9EB3-59A292BA08E3}" type="presParOf" srcId="{851A3674-BB31-4BA0-9F13-5B039C85F90B}" destId="{3AFB04D9-DA6F-4EFC-9C7A-62CFC6A60038}" srcOrd="1" destOrd="0" presId="urn:microsoft.com/office/officeart/2008/layout/LinedList"/>
    <dgm:cxn modelId="{9368CC2F-B53D-4057-9382-7AFF373CC5F5}" type="presParOf" srcId="{851A3674-BB31-4BA0-9F13-5B039C85F90B}" destId="{937A8A16-84A2-41C0-80F0-2F1110452E7F}" srcOrd="2" destOrd="0" presId="urn:microsoft.com/office/officeart/2008/layout/LinedList"/>
    <dgm:cxn modelId="{261DE2B4-945A-42C4-AB7E-23D125C90F28}" type="presParOf" srcId="{86352AB4-63A8-4617-B05D-7CF9AECBA8A0}" destId="{F73D826A-355E-4C6D-958D-91C950A29D4C}" srcOrd="2" destOrd="0" presId="urn:microsoft.com/office/officeart/2008/layout/LinedList"/>
    <dgm:cxn modelId="{471A0DE7-EDE6-4687-A61F-9E12FADA4501}" type="presParOf" srcId="{86352AB4-63A8-4617-B05D-7CF9AECBA8A0}" destId="{72AF11EE-8C91-4B06-88BF-7623EB3DF3F7}" srcOrd="3" destOrd="0" presId="urn:microsoft.com/office/officeart/2008/layout/LinedList"/>
    <dgm:cxn modelId="{0588AFB8-9676-4236-9AE5-BD147403D881}" type="presParOf" srcId="{86352AB4-63A8-4617-B05D-7CF9AECBA8A0}" destId="{CC395B4E-48BB-419D-97DD-DF2F7FD8ADC8}" srcOrd="4" destOrd="0" presId="urn:microsoft.com/office/officeart/2008/layout/LinedList"/>
    <dgm:cxn modelId="{D3239019-49A2-4A8D-8DB9-7FC343FBDA3A}" type="presParOf" srcId="{CC395B4E-48BB-419D-97DD-DF2F7FD8ADC8}" destId="{3074541D-18E4-4099-B053-186EF1B68BF2}" srcOrd="0" destOrd="0" presId="urn:microsoft.com/office/officeart/2008/layout/LinedList"/>
    <dgm:cxn modelId="{9B41E1AB-023D-4279-BB79-B2B418D8B34A}" type="presParOf" srcId="{CC395B4E-48BB-419D-97DD-DF2F7FD8ADC8}" destId="{D858B08B-E21E-4A9D-80D1-354713614B57}" srcOrd="1" destOrd="0" presId="urn:microsoft.com/office/officeart/2008/layout/LinedList"/>
    <dgm:cxn modelId="{4DC40C2F-1225-45A7-B1B6-563B9C8C47B4}" type="presParOf" srcId="{CC395B4E-48BB-419D-97DD-DF2F7FD8ADC8}" destId="{A03D0F56-4BC9-4036-9F26-7F295A5B86A5}" srcOrd="2" destOrd="0" presId="urn:microsoft.com/office/officeart/2008/layout/LinedList"/>
    <dgm:cxn modelId="{F50ECE9B-8E35-497F-A3C2-288E9953B349}" type="presParOf" srcId="{86352AB4-63A8-4617-B05D-7CF9AECBA8A0}" destId="{AFFCCE9D-EEAF-4BF8-B95B-650C87D5D716}" srcOrd="5" destOrd="0" presId="urn:microsoft.com/office/officeart/2008/layout/LinedList"/>
    <dgm:cxn modelId="{793C033B-226B-479A-B1A5-1A17CD63A982}" type="presParOf" srcId="{86352AB4-63A8-4617-B05D-7CF9AECBA8A0}" destId="{04C08725-7ADC-4D80-A034-E024FAC504F1}" srcOrd="6" destOrd="0" presId="urn:microsoft.com/office/officeart/2008/layout/LinedList"/>
    <dgm:cxn modelId="{6536F3DE-83D1-4DA8-A988-E7E924774627}" type="presParOf" srcId="{86352AB4-63A8-4617-B05D-7CF9AECBA8A0}" destId="{F92D7126-AFDE-4EFC-A6E0-21CB1B4D41AF}" srcOrd="7" destOrd="0" presId="urn:microsoft.com/office/officeart/2008/layout/LinedList"/>
    <dgm:cxn modelId="{FC3F77CB-C43C-461A-8EFC-AF79F0379BBF}" type="presParOf" srcId="{F92D7126-AFDE-4EFC-A6E0-21CB1B4D41AF}" destId="{88325648-9362-42B4-93D5-83F04C74473D}" srcOrd="0" destOrd="0" presId="urn:microsoft.com/office/officeart/2008/layout/LinedList"/>
    <dgm:cxn modelId="{F6B707A9-85DF-4EA8-9D5E-D95B829F08EB}" type="presParOf" srcId="{F92D7126-AFDE-4EFC-A6E0-21CB1B4D41AF}" destId="{89CDD045-FD09-4298-90CA-DF76338E52E1}" srcOrd="1" destOrd="0" presId="urn:microsoft.com/office/officeart/2008/layout/LinedList"/>
    <dgm:cxn modelId="{34AE6C7B-D337-47CC-B714-4E88AB8A67B3}" type="presParOf" srcId="{F92D7126-AFDE-4EFC-A6E0-21CB1B4D41AF}" destId="{9315D10E-5966-4EAB-9F92-9AC04CFE68A8}" srcOrd="2" destOrd="0" presId="urn:microsoft.com/office/officeart/2008/layout/LinedList"/>
    <dgm:cxn modelId="{7B6ACE79-1BDF-485C-9E5F-F3886BC5596E}" type="presParOf" srcId="{86352AB4-63A8-4617-B05D-7CF9AECBA8A0}" destId="{403A895A-F27A-4989-B647-7D9DFFC5AB6A}" srcOrd="8" destOrd="0" presId="urn:microsoft.com/office/officeart/2008/layout/LinedList"/>
    <dgm:cxn modelId="{05709D4F-5872-4478-B1D2-5D47D7CDA6E2}" type="presParOf" srcId="{86352AB4-63A8-4617-B05D-7CF9AECBA8A0}" destId="{88E40FA1-3AC0-44E9-90FC-3BFE18AE91DF}" srcOrd="9" destOrd="0" presId="urn:microsoft.com/office/officeart/2008/layout/LinedList"/>
    <dgm:cxn modelId="{372B97E6-A080-44F7-8599-C794B9A8BB1E}" type="presParOf" srcId="{86352AB4-63A8-4617-B05D-7CF9AECBA8A0}" destId="{56B1F444-7D81-46A7-B48E-22AD6957C5BC}" srcOrd="10" destOrd="0" presId="urn:microsoft.com/office/officeart/2008/layout/LinedList"/>
    <dgm:cxn modelId="{DC25B8BE-5E6A-4FD9-988D-CD9A8864E2C1}" type="presParOf" srcId="{56B1F444-7D81-46A7-B48E-22AD6957C5BC}" destId="{31EBC71A-E118-4EF9-B270-AF1AA0399812}" srcOrd="0" destOrd="0" presId="urn:microsoft.com/office/officeart/2008/layout/LinedList"/>
    <dgm:cxn modelId="{38849032-2ACC-4AED-B76F-ED3285105AC4}" type="presParOf" srcId="{56B1F444-7D81-46A7-B48E-22AD6957C5BC}" destId="{DAB4251F-2C76-4874-A963-6DEB641FC75B}" srcOrd="1" destOrd="0" presId="urn:microsoft.com/office/officeart/2008/layout/LinedList"/>
    <dgm:cxn modelId="{475633F9-0A98-4B90-84A3-AC016BCDAE1C}" type="presParOf" srcId="{56B1F444-7D81-46A7-B48E-22AD6957C5BC}" destId="{1573524C-6533-4BCE-A43E-BC727224B8F9}" srcOrd="2" destOrd="0" presId="urn:microsoft.com/office/officeart/2008/layout/LinedList"/>
    <dgm:cxn modelId="{18D6219A-45C1-4593-AA2D-39887DE97414}" type="presParOf" srcId="{86352AB4-63A8-4617-B05D-7CF9AECBA8A0}" destId="{080AF654-6CAD-45DB-A74F-0616237D3E8F}" srcOrd="11" destOrd="0" presId="urn:microsoft.com/office/officeart/2008/layout/LinedList"/>
    <dgm:cxn modelId="{A50ACECF-8BF5-4E29-8B0F-E36BED193C5F}" type="presParOf" srcId="{86352AB4-63A8-4617-B05D-7CF9AECBA8A0}" destId="{439E8D37-4B6B-4877-94DA-B7B6C364487A}" srcOrd="12" destOrd="0" presId="urn:microsoft.com/office/officeart/2008/layout/LinedList"/>
    <dgm:cxn modelId="{15C7F8F3-D59F-46B8-A18B-41B2CC0AEA42}" type="presParOf" srcId="{86352AB4-63A8-4617-B05D-7CF9AECBA8A0}" destId="{789B1474-600F-4E47-A8C2-04C0E4CAB9A5}" srcOrd="13" destOrd="0" presId="urn:microsoft.com/office/officeart/2008/layout/LinedList"/>
    <dgm:cxn modelId="{7B39521F-0619-4E7A-BFAF-74E0F553BCFA}" type="presParOf" srcId="{789B1474-600F-4E47-A8C2-04C0E4CAB9A5}" destId="{F79A7F24-6DC5-4DC1-90E9-B423B60C921A}" srcOrd="0" destOrd="0" presId="urn:microsoft.com/office/officeart/2008/layout/LinedList"/>
    <dgm:cxn modelId="{CDB738A7-C172-4CB9-9885-551945A5339F}" type="presParOf" srcId="{789B1474-600F-4E47-A8C2-04C0E4CAB9A5}" destId="{6AEDEFE8-3310-425B-AAC0-471ABAB37FD5}" srcOrd="1" destOrd="0" presId="urn:microsoft.com/office/officeart/2008/layout/LinedList"/>
    <dgm:cxn modelId="{239CF0AF-4297-43C7-B684-BBE717B60290}" type="presParOf" srcId="{789B1474-600F-4E47-A8C2-04C0E4CAB9A5}" destId="{9D6856D4-1EAC-41BA-8239-1DE085F80DE3}" srcOrd="2" destOrd="0" presId="urn:microsoft.com/office/officeart/2008/layout/LinedList"/>
    <dgm:cxn modelId="{0C4181F0-686C-4772-BEB8-80805BA04E25}" type="presParOf" srcId="{86352AB4-63A8-4617-B05D-7CF9AECBA8A0}" destId="{8457A9A2-DE88-45B4-9E83-7AC9D7E0D1B3}" srcOrd="14" destOrd="0" presId="urn:microsoft.com/office/officeart/2008/layout/LinedList"/>
    <dgm:cxn modelId="{5BCB55FC-EADD-4747-B75F-CFCA9C5EE00A}" type="presParOf" srcId="{86352AB4-63A8-4617-B05D-7CF9AECBA8A0}" destId="{ACE758E2-EB60-4D79-963D-3BC304A90CFB}" srcOrd="15" destOrd="0" presId="urn:microsoft.com/office/officeart/2008/layout/LinedList"/>
    <dgm:cxn modelId="{15D5474B-735A-448E-8FD1-9F1D5BDBC18A}" type="presParOf" srcId="{86352AB4-63A8-4617-B05D-7CF9AECBA8A0}" destId="{471781AF-5292-4675-8159-7E07CD687444}" srcOrd="16" destOrd="0" presId="urn:microsoft.com/office/officeart/2008/layout/LinedList"/>
    <dgm:cxn modelId="{B01B92A2-3141-4EC4-8163-471C0CBFDCC6}" type="presParOf" srcId="{471781AF-5292-4675-8159-7E07CD687444}" destId="{66F48681-C8D8-4546-B2F3-890D225EF267}" srcOrd="0" destOrd="0" presId="urn:microsoft.com/office/officeart/2008/layout/LinedList"/>
    <dgm:cxn modelId="{24F7AAEB-BE12-43FE-9FEA-5E9D971563AA}" type="presParOf" srcId="{471781AF-5292-4675-8159-7E07CD687444}" destId="{681C0CE6-6857-4EEC-B6DA-C1941BC2164A}" srcOrd="1" destOrd="0" presId="urn:microsoft.com/office/officeart/2008/layout/LinedList"/>
    <dgm:cxn modelId="{29E79DFB-BF58-486A-A93C-00ED7D971904}" type="presParOf" srcId="{471781AF-5292-4675-8159-7E07CD687444}" destId="{8E40098C-EB0B-43F1-9B7A-D42899B932CC}" srcOrd="2" destOrd="0" presId="urn:microsoft.com/office/officeart/2008/layout/LinedList"/>
    <dgm:cxn modelId="{A0E51C2B-DD6A-4D34-98B1-FE49DCDB947F}" type="presParOf" srcId="{86352AB4-63A8-4617-B05D-7CF9AECBA8A0}" destId="{EE6793DA-FB3D-4076-92FD-90FD94356578}" srcOrd="17" destOrd="0" presId="urn:microsoft.com/office/officeart/2008/layout/LinedList"/>
    <dgm:cxn modelId="{79941606-8C79-429A-96CC-D736769D06CE}" type="presParOf" srcId="{86352AB4-63A8-4617-B05D-7CF9AECBA8A0}" destId="{3741527A-9F64-4D8C-825A-0E4FCEB44DA2}" srcOrd="18" destOrd="0" presId="urn:microsoft.com/office/officeart/2008/layout/LinedList"/>
    <dgm:cxn modelId="{100EF34E-4D40-482A-AD5E-24DAA1C846A4}" type="presParOf" srcId="{86352AB4-63A8-4617-B05D-7CF9AECBA8A0}" destId="{2BD7FFD5-F463-49AA-AD90-B69AE2EC4081}" srcOrd="19" destOrd="0" presId="urn:microsoft.com/office/officeart/2008/layout/LinedList"/>
    <dgm:cxn modelId="{D0E4FA4E-A5C6-4E8E-9B1D-4CBDC0B1EFC1}" type="presParOf" srcId="{2BD7FFD5-F463-49AA-AD90-B69AE2EC4081}" destId="{19CE2464-E724-4294-B847-B7984AA9ABBA}" srcOrd="0" destOrd="0" presId="urn:microsoft.com/office/officeart/2008/layout/LinedList"/>
    <dgm:cxn modelId="{C52C0B18-14C5-4860-BD90-CE3487A5D6BF}" type="presParOf" srcId="{2BD7FFD5-F463-49AA-AD90-B69AE2EC4081}" destId="{D2C25C4E-873B-4B92-BF18-4B9D499E4F1D}" srcOrd="1" destOrd="0" presId="urn:microsoft.com/office/officeart/2008/layout/LinedList"/>
    <dgm:cxn modelId="{B7D7D67A-6834-4020-A4F9-C5A45925C32B}" type="presParOf" srcId="{2BD7FFD5-F463-49AA-AD90-B69AE2EC4081}" destId="{8BC43638-FB3B-43BC-83ED-F0BA10DB7046}" srcOrd="2" destOrd="0" presId="urn:microsoft.com/office/officeart/2008/layout/LinedList"/>
    <dgm:cxn modelId="{D48CFEE5-3DCC-4FDB-BD43-2B05F398EB63}" type="presParOf" srcId="{86352AB4-63A8-4617-B05D-7CF9AECBA8A0}" destId="{59C211FD-0FFF-4CE8-A1B0-62A99BE6DE43}" srcOrd="20" destOrd="0" presId="urn:microsoft.com/office/officeart/2008/layout/LinedList"/>
    <dgm:cxn modelId="{212A277E-1959-46C5-9919-7E9A248D9950}" type="presParOf" srcId="{86352AB4-63A8-4617-B05D-7CF9AECBA8A0}" destId="{D3CD560E-4C07-4DEC-99F5-5B10F076219E}" srcOrd="21" destOrd="0" presId="urn:microsoft.com/office/officeart/2008/layout/LinedList"/>
    <dgm:cxn modelId="{3FC8186C-906F-4C1D-BC8C-4DE1FFFD63F5}" type="presParOf" srcId="{D1C11A3A-71DD-49A1-AC45-A4230B6E3377}" destId="{3ECC5EA2-BFA6-4BC9-976F-188B8466BE00}" srcOrd="6" destOrd="0" presId="urn:microsoft.com/office/officeart/2008/layout/LinedList"/>
    <dgm:cxn modelId="{2667C0C5-C052-4364-BCA2-64DDABF9D948}" type="presParOf" srcId="{D1C11A3A-71DD-49A1-AC45-A4230B6E3377}" destId="{0F91A1A6-BFBC-4360-BB53-E796680F6FE6}" srcOrd="7" destOrd="0" presId="urn:microsoft.com/office/officeart/2008/layout/LinedList"/>
    <dgm:cxn modelId="{9F9E35E2-6618-419F-AA01-693DB599F746}" type="presParOf" srcId="{0F91A1A6-BFBC-4360-BB53-E796680F6FE6}" destId="{6FE1FAD1-BE5A-4A58-95FA-7AF027AFDCE1}" srcOrd="0" destOrd="0" presId="urn:microsoft.com/office/officeart/2008/layout/LinedList"/>
    <dgm:cxn modelId="{020C2223-972C-43D5-83B1-B7FC66FF2585}" type="presParOf" srcId="{0F91A1A6-BFBC-4360-BB53-E796680F6FE6}" destId="{7473820F-48F8-40C1-8456-FDB4F0F30C13}" srcOrd="1" destOrd="0" presId="urn:microsoft.com/office/officeart/2008/layout/LinedList"/>
    <dgm:cxn modelId="{D0D071C6-01C6-41B5-A40F-0F4E98F9E19F}" type="presParOf" srcId="{7473820F-48F8-40C1-8456-FDB4F0F30C13}" destId="{B2889139-C654-456C-A477-332B7C2893D5}" srcOrd="0" destOrd="0" presId="urn:microsoft.com/office/officeart/2008/layout/LinedList"/>
    <dgm:cxn modelId="{7979FF73-79B1-4D6A-9140-40B462AAA2F1}" type="presParOf" srcId="{7473820F-48F8-40C1-8456-FDB4F0F30C13}" destId="{665A5EDD-5BB9-4BFA-8773-B0BDC727A6A6}" srcOrd="1" destOrd="0" presId="urn:microsoft.com/office/officeart/2008/layout/LinedList"/>
    <dgm:cxn modelId="{410147F4-5111-48B4-BCA1-6C4F111845F8}" type="presParOf" srcId="{665A5EDD-5BB9-4BFA-8773-B0BDC727A6A6}" destId="{82D3F383-BA4E-4A87-B61C-D55F6CFC1ED9}" srcOrd="0" destOrd="0" presId="urn:microsoft.com/office/officeart/2008/layout/LinedList"/>
    <dgm:cxn modelId="{DD765342-B95D-48B3-AA81-FA04586DFEB9}" type="presParOf" srcId="{665A5EDD-5BB9-4BFA-8773-B0BDC727A6A6}" destId="{4447CDA9-AEA7-4C7E-91DE-968E3ED1DF5D}" srcOrd="1" destOrd="0" presId="urn:microsoft.com/office/officeart/2008/layout/LinedList"/>
    <dgm:cxn modelId="{A6A89BCE-0ED2-4FBA-A59B-38A8386B1868}" type="presParOf" srcId="{665A5EDD-5BB9-4BFA-8773-B0BDC727A6A6}" destId="{B18EEFA3-864B-4CBD-BC64-9F3EB697D941}" srcOrd="2" destOrd="0" presId="urn:microsoft.com/office/officeart/2008/layout/LinedList"/>
    <dgm:cxn modelId="{D2391802-0642-42A8-BF1F-310BAF6749E4}" type="presParOf" srcId="{7473820F-48F8-40C1-8456-FDB4F0F30C13}" destId="{F898FFFC-2D8A-4F10-9D6B-8C8FA872A95A}" srcOrd="2" destOrd="0" presId="urn:microsoft.com/office/officeart/2008/layout/LinedList"/>
    <dgm:cxn modelId="{E0F79A23-337A-40C6-8820-9C6D17DB97A3}" type="presParOf" srcId="{7473820F-48F8-40C1-8456-FDB4F0F30C13}" destId="{953976EE-8F55-4B25-BDCE-D093B9B7B599}" srcOrd="3" destOrd="0" presId="urn:microsoft.com/office/officeart/2008/layout/LinedList"/>
    <dgm:cxn modelId="{7BDD25C0-6A4D-44EF-8D44-CF81D4C6C59F}" type="presParOf" srcId="{7473820F-48F8-40C1-8456-FDB4F0F30C13}" destId="{5F9A7F22-DB84-4564-BF90-BBF5AC979FC9}" srcOrd="4" destOrd="0" presId="urn:microsoft.com/office/officeart/2008/layout/LinedList"/>
    <dgm:cxn modelId="{7FB8C066-6765-41B5-BF0D-38A961B4B3FD}" type="presParOf" srcId="{5F9A7F22-DB84-4564-BF90-BBF5AC979FC9}" destId="{16A53294-690F-4F47-8667-FA9AB9352CEF}" srcOrd="0" destOrd="0" presId="urn:microsoft.com/office/officeart/2008/layout/LinedList"/>
    <dgm:cxn modelId="{D4BCE3CB-4D7A-4C8F-BF61-14E59A5450FB}" type="presParOf" srcId="{5F9A7F22-DB84-4564-BF90-BBF5AC979FC9}" destId="{0F61C698-0237-4CCA-BC91-B8F68BCA64B2}" srcOrd="1" destOrd="0" presId="urn:microsoft.com/office/officeart/2008/layout/LinedList"/>
    <dgm:cxn modelId="{EF1FDFAC-FD19-402A-9407-8A9735A092A2}" type="presParOf" srcId="{5F9A7F22-DB84-4564-BF90-BBF5AC979FC9}" destId="{03A77CF1-CF35-427B-847A-7294CDE12232}" srcOrd="2" destOrd="0" presId="urn:microsoft.com/office/officeart/2008/layout/LinedList"/>
    <dgm:cxn modelId="{B43C6230-D476-493C-AF1D-11C9F841B823}" type="presParOf" srcId="{7473820F-48F8-40C1-8456-FDB4F0F30C13}" destId="{4BC3CD48-EB72-4C39-B087-38C5E62B1FF9}" srcOrd="5" destOrd="0" presId="urn:microsoft.com/office/officeart/2008/layout/LinedList"/>
    <dgm:cxn modelId="{D093C0BD-BACD-47D1-BF02-EC37031E7AA6}" type="presParOf" srcId="{7473820F-48F8-40C1-8456-FDB4F0F30C13}" destId="{E6B38562-AE16-44CD-870B-B830784DAAF2}" srcOrd="6" destOrd="0" presId="urn:microsoft.com/office/officeart/2008/layout/LinedList"/>
    <dgm:cxn modelId="{7B37889D-335A-41CD-A061-37EC222F6465}" type="presParOf" srcId="{7473820F-48F8-40C1-8456-FDB4F0F30C13}" destId="{719EFDF0-B75D-4860-9109-856746CDD8BC}" srcOrd="7" destOrd="0" presId="urn:microsoft.com/office/officeart/2008/layout/LinedList"/>
    <dgm:cxn modelId="{18CC239A-15C5-4F5E-A894-BF00063BFDDE}" type="presParOf" srcId="{719EFDF0-B75D-4860-9109-856746CDD8BC}" destId="{30FEAE61-0D49-4FEC-9F40-46795F427969}" srcOrd="0" destOrd="0" presId="urn:microsoft.com/office/officeart/2008/layout/LinedList"/>
    <dgm:cxn modelId="{DD7D9A82-3B84-415D-AE9E-B84EF674E8A2}" type="presParOf" srcId="{719EFDF0-B75D-4860-9109-856746CDD8BC}" destId="{49463CD1-EE79-4EB5-9515-1F023332ECD0}" srcOrd="1" destOrd="0" presId="urn:microsoft.com/office/officeart/2008/layout/LinedList"/>
    <dgm:cxn modelId="{0BF0A3A2-F9F8-4E5D-85C0-2BF68A12FE4F}" type="presParOf" srcId="{719EFDF0-B75D-4860-9109-856746CDD8BC}" destId="{0CD4BCE1-1906-412C-8EEE-203144CF2560}" srcOrd="2" destOrd="0" presId="urn:microsoft.com/office/officeart/2008/layout/LinedList"/>
    <dgm:cxn modelId="{6F060837-D435-4FA1-9DE8-7C337838D476}" type="presParOf" srcId="{7473820F-48F8-40C1-8456-FDB4F0F30C13}" destId="{0C38C2C4-76F3-4918-A3D2-34F542CB4AEB}" srcOrd="8" destOrd="0" presId="urn:microsoft.com/office/officeart/2008/layout/LinedList"/>
    <dgm:cxn modelId="{4A7AA9FA-999A-4B8F-A9C3-E9086EC6D563}" type="presParOf" srcId="{7473820F-48F8-40C1-8456-FDB4F0F30C13}" destId="{B5140436-D765-4EDF-BEA1-2FF3D7830D20}" srcOrd="9" destOrd="0" presId="urn:microsoft.com/office/officeart/2008/layout/LinedList"/>
    <dgm:cxn modelId="{1959B38E-1F0E-4568-9E69-9173AA0CA121}" type="presParOf" srcId="{7473820F-48F8-40C1-8456-FDB4F0F30C13}" destId="{3DE2BF34-DF83-4213-965F-10A34F89DC2A}" srcOrd="10" destOrd="0" presId="urn:microsoft.com/office/officeart/2008/layout/LinedList"/>
    <dgm:cxn modelId="{1AF5491C-7155-4899-99D4-5FDDC473F421}" type="presParOf" srcId="{3DE2BF34-DF83-4213-965F-10A34F89DC2A}" destId="{0BB2924B-B31B-4731-80DD-976187F5B4C3}" srcOrd="0" destOrd="0" presId="urn:microsoft.com/office/officeart/2008/layout/LinedList"/>
    <dgm:cxn modelId="{7BAA8BFF-9FDF-4D22-99F6-07016B722E31}" type="presParOf" srcId="{3DE2BF34-DF83-4213-965F-10A34F89DC2A}" destId="{510198F9-9A2F-46EA-A59C-C653D5C39F83}" srcOrd="1" destOrd="0" presId="urn:microsoft.com/office/officeart/2008/layout/LinedList"/>
    <dgm:cxn modelId="{C6321253-E930-490B-8ED0-BFE1DEC20591}" type="presParOf" srcId="{3DE2BF34-DF83-4213-965F-10A34F89DC2A}" destId="{88A3A0FA-86A8-42F3-8D9A-3B6065B934A2}" srcOrd="2" destOrd="0" presId="urn:microsoft.com/office/officeart/2008/layout/LinedList"/>
    <dgm:cxn modelId="{64A79480-D63C-40EF-8E2B-C971B317B95C}" type="presParOf" srcId="{7473820F-48F8-40C1-8456-FDB4F0F30C13}" destId="{FBE6B270-4244-40BF-993F-81FDBBC87656}" srcOrd="11" destOrd="0" presId="urn:microsoft.com/office/officeart/2008/layout/LinedList"/>
    <dgm:cxn modelId="{2CB1856B-067C-4E21-90ED-B0FF59A25DFF}" type="presParOf" srcId="{7473820F-48F8-40C1-8456-FDB4F0F30C13}" destId="{61FCB563-69CD-4A1C-BCFB-3F12653EA0A8}" srcOrd="12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039C6-9EAE-43D7-8989-074F21D2EAB8}">
      <dsp:nvSpPr>
        <dsp:cNvPr id="0" name=""/>
        <dsp:cNvSpPr/>
      </dsp:nvSpPr>
      <dsp:spPr>
        <a:xfrm>
          <a:off x="0" y="0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5F58458-9810-4B0E-94F1-D6A5427DB79E}">
      <dsp:nvSpPr>
        <dsp:cNvPr id="0" name=""/>
        <dsp:cNvSpPr/>
      </dsp:nvSpPr>
      <dsp:spPr>
        <a:xfrm>
          <a:off x="0" y="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Functional Requirements</a:t>
          </a:r>
        </a:p>
      </dsp:txBody>
      <dsp:txXfrm>
        <a:off x="0" y="0"/>
        <a:ext cx="1625600" cy="1354666"/>
      </dsp:txXfrm>
    </dsp:sp>
    <dsp:sp modelId="{F3BB18C2-2BCD-48A5-9FE8-840EFBC23394}">
      <dsp:nvSpPr>
        <dsp:cNvPr id="0" name=""/>
        <dsp:cNvSpPr/>
      </dsp:nvSpPr>
      <dsp:spPr>
        <a:xfrm>
          <a:off x="1747520" y="10666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Data Integration</a:t>
          </a:r>
        </a:p>
      </dsp:txBody>
      <dsp:txXfrm>
        <a:off x="1747520" y="10666"/>
        <a:ext cx="6380480" cy="213320"/>
      </dsp:txXfrm>
    </dsp:sp>
    <dsp:sp modelId="{3021E244-D2EF-4C93-B608-56A908B39DC6}">
      <dsp:nvSpPr>
        <dsp:cNvPr id="0" name=""/>
        <dsp:cNvSpPr/>
      </dsp:nvSpPr>
      <dsp:spPr>
        <a:xfrm>
          <a:off x="1625599" y="223986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69A2F75-3CD1-4459-92F2-C86BC99BBA5C}">
      <dsp:nvSpPr>
        <dsp:cNvPr id="0" name=""/>
        <dsp:cNvSpPr/>
      </dsp:nvSpPr>
      <dsp:spPr>
        <a:xfrm>
          <a:off x="1747520" y="234652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Automatic VVUQ</a:t>
          </a:r>
        </a:p>
      </dsp:txBody>
      <dsp:txXfrm>
        <a:off x="1747520" y="234652"/>
        <a:ext cx="6380480" cy="213320"/>
      </dsp:txXfrm>
    </dsp:sp>
    <dsp:sp modelId="{5742F6F6-A25F-4371-9BEB-DB66A16BD4A3}">
      <dsp:nvSpPr>
        <dsp:cNvPr id="0" name=""/>
        <dsp:cNvSpPr/>
      </dsp:nvSpPr>
      <dsp:spPr>
        <a:xfrm>
          <a:off x="1625599" y="44797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A03ADAB3-6EFC-4CC9-9991-FF4B5207DC8D}">
      <dsp:nvSpPr>
        <dsp:cNvPr id="0" name=""/>
        <dsp:cNvSpPr/>
      </dsp:nvSpPr>
      <dsp:spPr>
        <a:xfrm>
          <a:off x="1747520" y="458638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</a:t>
          </a:r>
        </a:p>
      </dsp:txBody>
      <dsp:txXfrm>
        <a:off x="1747520" y="458638"/>
        <a:ext cx="6380480" cy="213320"/>
      </dsp:txXfrm>
    </dsp:sp>
    <dsp:sp modelId="{80B6846C-3702-45DD-A8D3-32D666D35842}">
      <dsp:nvSpPr>
        <dsp:cNvPr id="0" name=""/>
        <dsp:cNvSpPr/>
      </dsp:nvSpPr>
      <dsp:spPr>
        <a:xfrm>
          <a:off x="1625599" y="671959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E7D90648-A461-4492-A46A-D163E5C3E438}">
      <dsp:nvSpPr>
        <dsp:cNvPr id="0" name=""/>
        <dsp:cNvSpPr/>
      </dsp:nvSpPr>
      <dsp:spPr>
        <a:xfrm>
          <a:off x="1747520" y="682625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Adaptive Recalibration</a:t>
          </a:r>
        </a:p>
      </dsp:txBody>
      <dsp:txXfrm>
        <a:off x="1747520" y="682625"/>
        <a:ext cx="6380480" cy="213320"/>
      </dsp:txXfrm>
    </dsp:sp>
    <dsp:sp modelId="{6BDABEA3-09E6-462B-A4C6-1239BDD28BDA}">
      <dsp:nvSpPr>
        <dsp:cNvPr id="0" name=""/>
        <dsp:cNvSpPr/>
      </dsp:nvSpPr>
      <dsp:spPr>
        <a:xfrm>
          <a:off x="1625599" y="895945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A1D6537-C61A-4A21-9107-C167B7E90404}">
      <dsp:nvSpPr>
        <dsp:cNvPr id="0" name=""/>
        <dsp:cNvSpPr/>
      </dsp:nvSpPr>
      <dsp:spPr>
        <a:xfrm>
          <a:off x="1747520" y="906611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Alert System</a:t>
          </a:r>
        </a:p>
      </dsp:txBody>
      <dsp:txXfrm>
        <a:off x="1747520" y="906611"/>
        <a:ext cx="6380480" cy="213320"/>
      </dsp:txXfrm>
    </dsp:sp>
    <dsp:sp modelId="{F00EA33C-F473-444D-81EE-7C0D99720B87}">
      <dsp:nvSpPr>
        <dsp:cNvPr id="0" name=""/>
        <dsp:cNvSpPr/>
      </dsp:nvSpPr>
      <dsp:spPr>
        <a:xfrm>
          <a:off x="1625599" y="1119931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22443579-80EC-43AF-90B4-7EA74C3F1338}">
      <dsp:nvSpPr>
        <dsp:cNvPr id="0" name=""/>
        <dsp:cNvSpPr/>
      </dsp:nvSpPr>
      <dsp:spPr>
        <a:xfrm>
          <a:off x="1747520" y="1130597"/>
          <a:ext cx="6380480" cy="213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 Monitoring</a:t>
          </a:r>
        </a:p>
      </dsp:txBody>
      <dsp:txXfrm>
        <a:off x="1747520" y="1130597"/>
        <a:ext cx="6380480" cy="213320"/>
      </dsp:txXfrm>
    </dsp:sp>
    <dsp:sp modelId="{CCC9FF91-FE9B-4D7D-8E43-5487F5EAFB7D}">
      <dsp:nvSpPr>
        <dsp:cNvPr id="0" name=""/>
        <dsp:cNvSpPr/>
      </dsp:nvSpPr>
      <dsp:spPr>
        <a:xfrm>
          <a:off x="1625599" y="134391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29AD7B4-4491-4F5F-812F-341F1B4F590B}">
      <dsp:nvSpPr>
        <dsp:cNvPr id="0" name=""/>
        <dsp:cNvSpPr/>
      </dsp:nvSpPr>
      <dsp:spPr>
        <a:xfrm>
          <a:off x="0" y="1354666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C498435-3D4D-4558-8442-A721FBD596DF}">
      <dsp:nvSpPr>
        <dsp:cNvPr id="0" name=""/>
        <dsp:cNvSpPr/>
      </dsp:nvSpPr>
      <dsp:spPr>
        <a:xfrm>
          <a:off x="0" y="1354666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Non-Functional Requirements</a:t>
          </a:r>
        </a:p>
      </dsp:txBody>
      <dsp:txXfrm>
        <a:off x="0" y="1354666"/>
        <a:ext cx="1625600" cy="1354666"/>
      </dsp:txXfrm>
    </dsp:sp>
    <dsp:sp modelId="{E524C115-6861-4C93-A947-20F4A4532201}">
      <dsp:nvSpPr>
        <dsp:cNvPr id="0" name=""/>
        <dsp:cNvSpPr/>
      </dsp:nvSpPr>
      <dsp:spPr>
        <a:xfrm>
          <a:off x="1747520" y="1363811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Dynamic Scalability</a:t>
          </a:r>
        </a:p>
      </dsp:txBody>
      <dsp:txXfrm>
        <a:off x="1747520" y="1363811"/>
        <a:ext cx="6380480" cy="182893"/>
      </dsp:txXfrm>
    </dsp:sp>
    <dsp:sp modelId="{B5D2248C-6E81-4391-B5D0-D3663204FAE6}">
      <dsp:nvSpPr>
        <dsp:cNvPr id="0" name=""/>
        <dsp:cNvSpPr/>
      </dsp:nvSpPr>
      <dsp:spPr>
        <a:xfrm>
          <a:off x="1625599" y="1546704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F22CBFF-396E-45A7-A2B8-AC82E64D5BEE}">
      <dsp:nvSpPr>
        <dsp:cNvPr id="0" name=""/>
        <dsp:cNvSpPr/>
      </dsp:nvSpPr>
      <dsp:spPr>
        <a:xfrm>
          <a:off x="1747520" y="1555849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Resilience against Uncertainty</a:t>
          </a:r>
        </a:p>
      </dsp:txBody>
      <dsp:txXfrm>
        <a:off x="1747520" y="1555849"/>
        <a:ext cx="6380480" cy="182893"/>
      </dsp:txXfrm>
    </dsp:sp>
    <dsp:sp modelId="{D7CD5FE4-FEAE-4CE5-BE66-66BD81833B82}">
      <dsp:nvSpPr>
        <dsp:cNvPr id="0" name=""/>
        <dsp:cNvSpPr/>
      </dsp:nvSpPr>
      <dsp:spPr>
        <a:xfrm>
          <a:off x="1625599" y="173874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F2C441D9-A494-43D8-85B2-2924EA83E3D6}">
      <dsp:nvSpPr>
        <dsp:cNvPr id="0" name=""/>
        <dsp:cNvSpPr/>
      </dsp:nvSpPr>
      <dsp:spPr>
        <a:xfrm>
          <a:off x="1747520" y="1747887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Safety</a:t>
          </a:r>
        </a:p>
      </dsp:txBody>
      <dsp:txXfrm>
        <a:off x="1747520" y="1747887"/>
        <a:ext cx="6380480" cy="182893"/>
      </dsp:txXfrm>
    </dsp:sp>
    <dsp:sp modelId="{FF3A6BEE-59D0-47C4-A273-14B5EFA67735}">
      <dsp:nvSpPr>
        <dsp:cNvPr id="0" name=""/>
        <dsp:cNvSpPr/>
      </dsp:nvSpPr>
      <dsp:spPr>
        <a:xfrm>
          <a:off x="1625599" y="193078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AAE9B89-1647-40BF-A93E-D6713759F7FF}">
      <dsp:nvSpPr>
        <dsp:cNvPr id="0" name=""/>
        <dsp:cNvSpPr/>
      </dsp:nvSpPr>
      <dsp:spPr>
        <a:xfrm>
          <a:off x="1747520" y="1939925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Interoperability</a:t>
          </a:r>
        </a:p>
      </dsp:txBody>
      <dsp:txXfrm>
        <a:off x="1747520" y="1939925"/>
        <a:ext cx="6380480" cy="182893"/>
      </dsp:txXfrm>
    </dsp:sp>
    <dsp:sp modelId="{411C1CC7-3766-4695-B3CB-E2E6DAE4F793}">
      <dsp:nvSpPr>
        <dsp:cNvPr id="0" name=""/>
        <dsp:cNvSpPr/>
      </dsp:nvSpPr>
      <dsp:spPr>
        <a:xfrm>
          <a:off x="1625599" y="212281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7E166A0C-AD38-4206-92FB-0D058812B041}">
      <dsp:nvSpPr>
        <dsp:cNvPr id="0" name=""/>
        <dsp:cNvSpPr/>
      </dsp:nvSpPr>
      <dsp:spPr>
        <a:xfrm>
          <a:off x="1747520" y="2131963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Ease of Use</a:t>
          </a:r>
        </a:p>
      </dsp:txBody>
      <dsp:txXfrm>
        <a:off x="1747520" y="2131963"/>
        <a:ext cx="6380480" cy="182893"/>
      </dsp:txXfrm>
    </dsp:sp>
    <dsp:sp modelId="{5BF76FEC-EE66-402C-A6FB-EB56434E9E38}">
      <dsp:nvSpPr>
        <dsp:cNvPr id="0" name=""/>
        <dsp:cNvSpPr/>
      </dsp:nvSpPr>
      <dsp:spPr>
        <a:xfrm>
          <a:off x="1625599" y="2314856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1D713555-EDBF-4C85-B433-4529218147EC}">
      <dsp:nvSpPr>
        <dsp:cNvPr id="0" name=""/>
        <dsp:cNvSpPr/>
      </dsp:nvSpPr>
      <dsp:spPr>
        <a:xfrm>
          <a:off x="1747520" y="2324000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Optimization</a:t>
          </a:r>
        </a:p>
      </dsp:txBody>
      <dsp:txXfrm>
        <a:off x="1747520" y="2324000"/>
        <a:ext cx="6380480" cy="182893"/>
      </dsp:txXfrm>
    </dsp:sp>
    <dsp:sp modelId="{A05442F6-7970-4AF5-98A1-73395B508CA8}">
      <dsp:nvSpPr>
        <dsp:cNvPr id="0" name=""/>
        <dsp:cNvSpPr/>
      </dsp:nvSpPr>
      <dsp:spPr>
        <a:xfrm>
          <a:off x="1625599" y="2506894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B1BD0C70-8EAD-4028-A437-2D8C016F0FA7}">
      <dsp:nvSpPr>
        <dsp:cNvPr id="0" name=""/>
        <dsp:cNvSpPr/>
      </dsp:nvSpPr>
      <dsp:spPr>
        <a:xfrm>
          <a:off x="1747520" y="2516038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Learning</a:t>
          </a:r>
        </a:p>
      </dsp:txBody>
      <dsp:txXfrm>
        <a:off x="1747520" y="2516038"/>
        <a:ext cx="6380480" cy="182893"/>
      </dsp:txXfrm>
    </dsp:sp>
    <dsp:sp modelId="{41C6CC0C-33D0-48B7-9A9E-E3E0E78A80C7}">
      <dsp:nvSpPr>
        <dsp:cNvPr id="0" name=""/>
        <dsp:cNvSpPr/>
      </dsp:nvSpPr>
      <dsp:spPr>
        <a:xfrm>
          <a:off x="1625599" y="2698932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05BCCDF-5F07-4584-B1C7-D668FFE9276A}">
      <dsp:nvSpPr>
        <dsp:cNvPr id="0" name=""/>
        <dsp:cNvSpPr/>
      </dsp:nvSpPr>
      <dsp:spPr>
        <a:xfrm>
          <a:off x="0" y="2709333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9100FA6-8B4B-44C1-A009-8875F093860A}">
      <dsp:nvSpPr>
        <dsp:cNvPr id="0" name=""/>
        <dsp:cNvSpPr/>
      </dsp:nvSpPr>
      <dsp:spPr>
        <a:xfrm>
          <a:off x="0" y="2709333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Technical Requirements</a:t>
          </a:r>
        </a:p>
      </dsp:txBody>
      <dsp:txXfrm>
        <a:off x="0" y="2709333"/>
        <a:ext cx="1625600" cy="1354666"/>
      </dsp:txXfrm>
    </dsp:sp>
    <dsp:sp modelId="{3AFB04D9-DA6F-4EFC-9C7A-62CFC6A60038}">
      <dsp:nvSpPr>
        <dsp:cNvPr id="0" name=""/>
        <dsp:cNvSpPr/>
      </dsp:nvSpPr>
      <dsp:spPr>
        <a:xfrm>
          <a:off x="1747520" y="2718478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Architecture</a:t>
          </a:r>
        </a:p>
      </dsp:txBody>
      <dsp:txXfrm>
        <a:off x="1747520" y="2718478"/>
        <a:ext cx="6380480" cy="182893"/>
      </dsp:txXfrm>
    </dsp:sp>
    <dsp:sp modelId="{F73D826A-355E-4C6D-958D-91C950A29D4C}">
      <dsp:nvSpPr>
        <dsp:cNvPr id="0" name=""/>
        <dsp:cNvSpPr/>
      </dsp:nvSpPr>
      <dsp:spPr>
        <a:xfrm>
          <a:off x="1625599" y="2901371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858B08B-E21E-4A9D-80D1-354713614B57}">
      <dsp:nvSpPr>
        <dsp:cNvPr id="0" name=""/>
        <dsp:cNvSpPr/>
      </dsp:nvSpPr>
      <dsp:spPr>
        <a:xfrm>
          <a:off x="1747520" y="2910516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Compatibility</a:t>
          </a:r>
        </a:p>
      </dsp:txBody>
      <dsp:txXfrm>
        <a:off x="1747520" y="2910516"/>
        <a:ext cx="6380480" cy="182893"/>
      </dsp:txXfrm>
    </dsp:sp>
    <dsp:sp modelId="{AFFCCE9D-EEAF-4BF8-B95B-650C87D5D716}">
      <dsp:nvSpPr>
        <dsp:cNvPr id="0" name=""/>
        <dsp:cNvSpPr/>
      </dsp:nvSpPr>
      <dsp:spPr>
        <a:xfrm>
          <a:off x="1625599" y="3093409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89CDD045-FD09-4298-90CA-DF76338E52E1}">
      <dsp:nvSpPr>
        <dsp:cNvPr id="0" name=""/>
        <dsp:cNvSpPr/>
      </dsp:nvSpPr>
      <dsp:spPr>
        <a:xfrm>
          <a:off x="1747520" y="3102553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Hardware Requirements</a:t>
          </a:r>
        </a:p>
      </dsp:txBody>
      <dsp:txXfrm>
        <a:off x="1747520" y="3102553"/>
        <a:ext cx="6380480" cy="182893"/>
      </dsp:txXfrm>
    </dsp:sp>
    <dsp:sp modelId="{403A895A-F27A-4989-B647-7D9DFFC5AB6A}">
      <dsp:nvSpPr>
        <dsp:cNvPr id="0" name=""/>
        <dsp:cNvSpPr/>
      </dsp:nvSpPr>
      <dsp:spPr>
        <a:xfrm>
          <a:off x="1625599" y="328544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AB4251F-2C76-4874-A963-6DEB641FC75B}">
      <dsp:nvSpPr>
        <dsp:cNvPr id="0" name=""/>
        <dsp:cNvSpPr/>
      </dsp:nvSpPr>
      <dsp:spPr>
        <a:xfrm>
          <a:off x="1747520" y="3294591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Historical Data</a:t>
          </a:r>
        </a:p>
      </dsp:txBody>
      <dsp:txXfrm>
        <a:off x="1747520" y="3294591"/>
        <a:ext cx="6380480" cy="182893"/>
      </dsp:txXfrm>
    </dsp:sp>
    <dsp:sp modelId="{080AF654-6CAD-45DB-A74F-0616237D3E8F}">
      <dsp:nvSpPr>
        <dsp:cNvPr id="0" name=""/>
        <dsp:cNvSpPr/>
      </dsp:nvSpPr>
      <dsp:spPr>
        <a:xfrm>
          <a:off x="1625599" y="3477485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AEDEFE8-3310-425B-AAC0-471ABAB37FD5}">
      <dsp:nvSpPr>
        <dsp:cNvPr id="0" name=""/>
        <dsp:cNvSpPr/>
      </dsp:nvSpPr>
      <dsp:spPr>
        <a:xfrm>
          <a:off x="1747520" y="3486629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Meta Data</a:t>
          </a:r>
        </a:p>
      </dsp:txBody>
      <dsp:txXfrm>
        <a:off x="1747520" y="3486629"/>
        <a:ext cx="6380480" cy="182893"/>
      </dsp:txXfrm>
    </dsp:sp>
    <dsp:sp modelId="{8457A9A2-DE88-45B4-9E83-7AC9D7E0D1B3}">
      <dsp:nvSpPr>
        <dsp:cNvPr id="0" name=""/>
        <dsp:cNvSpPr/>
      </dsp:nvSpPr>
      <dsp:spPr>
        <a:xfrm>
          <a:off x="1625599" y="3669523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681C0CE6-6857-4EEC-B6DA-C1941BC2164A}">
      <dsp:nvSpPr>
        <dsp:cNvPr id="0" name=""/>
        <dsp:cNvSpPr/>
      </dsp:nvSpPr>
      <dsp:spPr>
        <a:xfrm>
          <a:off x="1747520" y="3678667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Labelled Data</a:t>
          </a:r>
        </a:p>
      </dsp:txBody>
      <dsp:txXfrm>
        <a:off x="1747520" y="3678667"/>
        <a:ext cx="6380480" cy="182893"/>
      </dsp:txXfrm>
    </dsp:sp>
    <dsp:sp modelId="{EE6793DA-FB3D-4076-92FD-90FD94356578}">
      <dsp:nvSpPr>
        <dsp:cNvPr id="0" name=""/>
        <dsp:cNvSpPr/>
      </dsp:nvSpPr>
      <dsp:spPr>
        <a:xfrm>
          <a:off x="1625599" y="386156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D2C25C4E-873B-4B92-BF18-4B9D499E4F1D}">
      <dsp:nvSpPr>
        <dsp:cNvPr id="0" name=""/>
        <dsp:cNvSpPr/>
      </dsp:nvSpPr>
      <dsp:spPr>
        <a:xfrm>
          <a:off x="1747520" y="3870705"/>
          <a:ext cx="6380480" cy="182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Quality</a:t>
          </a:r>
        </a:p>
      </dsp:txBody>
      <dsp:txXfrm>
        <a:off x="1747520" y="3870705"/>
        <a:ext cx="6380480" cy="182893"/>
      </dsp:txXfrm>
    </dsp:sp>
    <dsp:sp modelId="{59C211FD-0FFF-4CE8-A1B0-62A99BE6DE43}">
      <dsp:nvSpPr>
        <dsp:cNvPr id="0" name=""/>
        <dsp:cNvSpPr/>
      </dsp:nvSpPr>
      <dsp:spPr>
        <a:xfrm>
          <a:off x="1625599" y="4053598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3ECC5EA2-BFA6-4BC9-976F-188B8466BE00}">
      <dsp:nvSpPr>
        <dsp:cNvPr id="0" name=""/>
        <dsp:cNvSpPr/>
      </dsp:nvSpPr>
      <dsp:spPr>
        <a:xfrm>
          <a:off x="0" y="4064000"/>
          <a:ext cx="8128000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FE1FAD1-BE5A-4A58-95FA-7AF027AFDCE1}">
      <dsp:nvSpPr>
        <dsp:cNvPr id="0" name=""/>
        <dsp:cNvSpPr/>
      </dsp:nvSpPr>
      <dsp:spPr>
        <a:xfrm>
          <a:off x="0" y="4064000"/>
          <a:ext cx="1625600" cy="135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Requirements</a:t>
          </a:r>
        </a:p>
      </dsp:txBody>
      <dsp:txXfrm>
        <a:off x="0" y="4064000"/>
        <a:ext cx="1625600" cy="1354666"/>
      </dsp:txXfrm>
    </dsp:sp>
    <dsp:sp modelId="{4447CDA9-AEA7-4C7E-91DE-968E3ED1DF5D}">
      <dsp:nvSpPr>
        <dsp:cNvPr id="0" name=""/>
        <dsp:cNvSpPr/>
      </dsp:nvSpPr>
      <dsp:spPr>
        <a:xfrm>
          <a:off x="1747520" y="4079924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Data Stewardship</a:t>
          </a:r>
        </a:p>
      </dsp:txBody>
      <dsp:txXfrm>
        <a:off x="1747520" y="4079924"/>
        <a:ext cx="6380480" cy="318492"/>
      </dsp:txXfrm>
    </dsp:sp>
    <dsp:sp modelId="{F898FFFC-2D8A-4F10-9D6B-8C8FA872A95A}">
      <dsp:nvSpPr>
        <dsp:cNvPr id="0" name=""/>
        <dsp:cNvSpPr/>
      </dsp:nvSpPr>
      <dsp:spPr>
        <a:xfrm>
          <a:off x="1625599" y="439841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0F61C698-0237-4CCA-BC91-B8F68BCA64B2}">
      <dsp:nvSpPr>
        <dsp:cNvPr id="0" name=""/>
        <dsp:cNvSpPr/>
      </dsp:nvSpPr>
      <dsp:spPr>
        <a:xfrm>
          <a:off x="1747520" y="4414341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Certifications and Monitoring</a:t>
          </a:r>
        </a:p>
      </dsp:txBody>
      <dsp:txXfrm>
        <a:off x="1747520" y="4414341"/>
        <a:ext cx="6380480" cy="318492"/>
      </dsp:txXfrm>
    </dsp:sp>
    <dsp:sp modelId="{4BC3CD48-EB72-4C39-B087-38C5E62B1FF9}">
      <dsp:nvSpPr>
        <dsp:cNvPr id="0" name=""/>
        <dsp:cNvSpPr/>
      </dsp:nvSpPr>
      <dsp:spPr>
        <a:xfrm>
          <a:off x="1625599" y="4732833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9463CD1-EE79-4EB5-9515-1F023332ECD0}">
      <dsp:nvSpPr>
        <dsp:cNvPr id="0" name=""/>
        <dsp:cNvSpPr/>
      </dsp:nvSpPr>
      <dsp:spPr>
        <a:xfrm>
          <a:off x="1747520" y="4748758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Maintenance</a:t>
          </a:r>
        </a:p>
      </dsp:txBody>
      <dsp:txXfrm>
        <a:off x="1747520" y="4748758"/>
        <a:ext cx="6380480" cy="318492"/>
      </dsp:txXfrm>
    </dsp:sp>
    <dsp:sp modelId="{0C38C2C4-76F3-4918-A3D2-34F542CB4AEB}">
      <dsp:nvSpPr>
        <dsp:cNvPr id="0" name=""/>
        <dsp:cNvSpPr/>
      </dsp:nvSpPr>
      <dsp:spPr>
        <a:xfrm>
          <a:off x="1625599" y="5067250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510198F9-9A2F-46EA-A59C-C653D5C39F83}">
      <dsp:nvSpPr>
        <dsp:cNvPr id="0" name=""/>
        <dsp:cNvSpPr/>
      </dsp:nvSpPr>
      <dsp:spPr>
        <a:xfrm>
          <a:off x="1747520" y="5083175"/>
          <a:ext cx="6380480" cy="3184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Runtime Environment</a:t>
          </a:r>
        </a:p>
      </dsp:txBody>
      <dsp:txXfrm>
        <a:off x="1747520" y="5083175"/>
        <a:ext cx="6380480" cy="318492"/>
      </dsp:txXfrm>
    </dsp:sp>
    <dsp:sp modelId="{FBE6B270-4244-40BF-993F-81FDBBC87656}">
      <dsp:nvSpPr>
        <dsp:cNvPr id="0" name=""/>
        <dsp:cNvSpPr/>
      </dsp:nvSpPr>
      <dsp:spPr>
        <a:xfrm>
          <a:off x="1625599" y="5401667"/>
          <a:ext cx="6502400" cy="0"/>
        </a:xfrm>
        <a:prstGeom prst="line">
          <a:avLst/>
        </a:prstGeom>
        <a:gradFill rotWithShape="0">
          <a:gsLst>
            <a:gs pos="0">
              <a:schemeClr val="dk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A11DC2-F8C9-D910-D41D-64360FDD6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9C337EB-0E5A-A254-C48E-A5FF27E7F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8CF684-4E33-7FF0-20B2-8049B0D2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23412E-1CBC-AD80-93F2-F7980E8A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154BE-1ADD-16BF-7636-DF46D95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876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37676-E646-FB6B-68C6-DEE8CC83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4ECF61-C6EB-DE3C-8013-DBA352856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CB29D3-2690-3CBD-7576-C72445AD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546D7A-C9A7-D539-CA35-C161A59B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5383E-0D56-0FB8-9C07-5B6307A9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702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77E9388-6C85-F2BD-5ED8-DE0C586B7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AE3BC5-5236-0A95-CB4A-99B33FD1D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524764-4D31-651D-CC51-99FA825D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28988F-050E-654A-69D8-5CCEA452B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5EFE9-3372-DEA8-563C-0E896BE7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9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64689-5080-67C8-FE85-28AA00F2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AC178C-E2B5-A3A6-91E8-4A24F0F1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DE231-263B-1EB8-2FE4-18FAECC91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03A188-2F2F-156A-99D6-A61A884B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4C6B8-69A6-5652-19F5-FFC805A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6834F-E174-3FD9-8784-76B2135D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109F713-7BC4-DDCC-EE07-0DCAFD271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8735B0-A76C-C811-D33E-03B8C0EF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E76896-D94F-3C6D-0DA3-C8B0228D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70961-9123-B3A0-02BC-485479B48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41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C107FC-8903-8CF6-94D4-E1FF41B86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DBC385-BC75-E4F7-6AB4-C3163BE99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0DE880-BB29-ECCA-4DC8-0744F4CF7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FE7373-E808-137E-2D87-121D2522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851A19-8EBE-03F2-FA9D-5F8D2060D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B3B53C-DA4D-56E9-306D-4D97E693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10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07C92-1C21-935D-4C7B-55415CF8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DE89FE-A96B-99BF-0285-3B5D5AD02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0C44A0-B5AE-20D1-C3BA-B4FA1A6BA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24A13C-56E5-4E5D-8984-55B9804F4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DDDF25-1C26-7CDB-8DB0-DAFE2AC1A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0AEAAC-67AC-5507-4E77-B33DCD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90E344-2453-8013-809A-06D2B548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6040C58-1E57-F901-5983-33F4C58CE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02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DA609-F2A7-8611-517A-13A4240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AF2BB4-801D-CD6B-66EB-51BE2DDE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B81DFDF-4E1F-A0A0-698D-6D610E6E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587334-4768-5BB2-A408-A6488C85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5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3BF706-06FF-71B1-29C1-E7F2E40A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C5527E0-CB21-D940-A413-CC80ED8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BDAE84-7A19-AACC-A01C-8B3226C6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89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E1A01-9233-4305-14D5-C76D162A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46953C-BF05-4F48-0968-3F0D7CA0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5328D1-83B1-CB16-81AF-D543E864F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4B4A2B-970E-7EF3-92F1-FD10068DF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3142FD-E8B5-7AEB-0176-4C1FAB19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8C6CA-EC37-03CC-866D-05C2134EE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18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E3FE8-7CD9-05F8-4F1A-618954969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DB0191-E9B9-FC74-C97C-D1D666428F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A2709-8566-4959-5B4A-D577B476C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47AC7A-E60F-BD3D-E743-E0542436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653E6A-B96D-1236-45EC-BE6B6CC8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C6E747-17CD-25AD-0553-DA7394726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9101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2D779B-3704-A82C-2D2F-85FDF638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82E897-61F7-67CB-3E2D-DDB16068D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4B374-3576-AAF4-BD04-1089B1C21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90016-8A14-41FC-ABE3-580B10FDB5B0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E38D1-1958-D973-C613-3EA21A77E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11F24D-11E9-616F-256E-370791D7B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5C9B6-5C17-4A12-A447-6259A1AC6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748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72A5236-A54F-EE77-B74D-1397821C09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71958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915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Fischer</dc:creator>
  <cp:lastModifiedBy>Daniel Fischer</cp:lastModifiedBy>
  <cp:revision>6</cp:revision>
  <dcterms:created xsi:type="dcterms:W3CDTF">2025-04-02T12:16:49Z</dcterms:created>
  <dcterms:modified xsi:type="dcterms:W3CDTF">2025-04-03T09:27:45Z</dcterms:modified>
</cp:coreProperties>
</file>