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sldIdLst>
    <p:sldId id="256" r:id="rId4"/>
    <p:sldId id="259" r:id="rId5"/>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865367" y="1850124"/>
            <a:ext cx="7101417" cy="150018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b">
            <a:normAutofit/>
          </a:bodyPr>
          <a:lstStyle>
            <a:lvl1pPr eaLnBrk="1" hangingPunct="1">
              <a:buFont typeface="Arial" panose="020B0604020202020204" pitchFamily="34" charset="0"/>
              <a:buNone/>
              <a:defRPr sz="4100" b="0">
                <a:solidFill>
                  <a:schemeClr val="bg1"/>
                </a:solidFill>
              </a:defRPr>
            </a:lvl1pPr>
          </a:lstStyle>
          <a:p>
            <a:pPr lvl="0"/>
            <a:r>
              <a:rPr lang="zh-CN" noProof="0" dirty="0" smtClean="0">
                <a:sym typeface="Arial" panose="020B0604020202020204" pitchFamily="34" charset="0"/>
              </a:rPr>
              <a:t>单击此处编辑母版标题样式</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4865367" y="3481164"/>
            <a:ext cx="7105651" cy="754059"/>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lvl1pPr marL="0" indent="0" eaLnBrk="1" hangingPunct="1">
              <a:spcBef>
                <a:spcPct val="0"/>
              </a:spcBef>
              <a:buFont typeface="Arial" panose="020B0604020202020204" pitchFamily="34" charset="0"/>
              <a:buNone/>
              <a:defRPr>
                <a:solidFill>
                  <a:schemeClr val="bg1"/>
                </a:solidFill>
                <a:sym typeface="Arial" panose="020B0604020202020204" pitchFamily="34" charset="0"/>
              </a:defRPr>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2" name="日期占位符 1"/>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93DACB-969B-4306-8368-F8F409B3F2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93DACB-969B-4306-8368-F8F409B3F231}" type="slidenum">
              <a:rPr lang="zh-CN" altLang="en-US" smtClean="0"/>
            </a:fld>
            <a:endParaRPr lang="zh-CN" altLang="en-US"/>
          </a:p>
        </p:txBody>
      </p:sp>
      <p:sp>
        <p:nvSpPr>
          <p:cNvPr id="6" name="内容占位符 6"/>
          <p:cNvSpPr>
            <a:spLocks noGrp="1"/>
          </p:cNvSpPr>
          <p:nvPr>
            <p:ph sz="quarter" idx="13"/>
          </p:nvPr>
        </p:nvSpPr>
        <p:spPr>
          <a:xfrm>
            <a:off x="838200" y="412955"/>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anose="020B0604020202020204"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anose="020B0604020202020204" pitchFamily="34" charset="0"/>
                <a:ea typeface="黑体" panose="02010609060101010101"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60000" y="406800"/>
            <a:ext cx="9216000" cy="864000"/>
          </a:xfrm>
        </p:spPr>
        <p:txBody>
          <a:bodyPr>
            <a:normAutofit/>
          </a:bodyPr>
          <a:lstStyle>
            <a:lvl1pPr>
              <a:defRPr sz="4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12000" y="1699200"/>
            <a:ext cx="10464000" cy="4356000"/>
          </a:xfrm>
        </p:spPr>
        <p:txBody>
          <a:bodyPr>
            <a:normAutofit/>
          </a:bodyPr>
          <a:lstStyle>
            <a:lvl1pPr marL="285750" indent="-28575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3DACB-969B-4306-8368-F8F409B3F231}" type="slidenum">
              <a:rPr lang="zh-CN" altLang="en-US" smtClean="0"/>
            </a:fld>
            <a:endParaRPr lang="zh-CN" altLang="en-US"/>
          </a:p>
        </p:txBody>
      </p:sp>
      <p:grpSp>
        <p:nvGrpSpPr>
          <p:cNvPr id="10" name="组合 9"/>
          <p:cNvGrpSpPr/>
          <p:nvPr/>
        </p:nvGrpSpPr>
        <p:grpSpPr>
          <a:xfrm>
            <a:off x="1069465" y="406400"/>
            <a:ext cx="702605" cy="754482"/>
            <a:chOff x="539553" y="393837"/>
            <a:chExt cx="702605" cy="754482"/>
          </a:xfrm>
        </p:grpSpPr>
        <p:sp>
          <p:nvSpPr>
            <p:cNvPr id="11" name="等腰三角形 10"/>
            <p:cNvSpPr/>
            <p:nvPr/>
          </p:nvSpPr>
          <p:spPr bwMode="auto">
            <a:xfrm rot="10800000">
              <a:off x="539553" y="500319"/>
              <a:ext cx="685130" cy="6480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等腰三角形 11"/>
            <p:cNvSpPr/>
            <p:nvPr/>
          </p:nvSpPr>
          <p:spPr bwMode="auto">
            <a:xfrm>
              <a:off x="594086" y="393837"/>
              <a:ext cx="648072" cy="574328"/>
            </a:xfrm>
            <a:prstGeom prst="triangle">
              <a:avLst/>
            </a:prstGeom>
            <a:solidFill>
              <a:schemeClr val="tx2"/>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968363" y="2296800"/>
            <a:ext cx="5995200" cy="752400"/>
          </a:xfrm>
        </p:spPr>
        <p:txBody>
          <a:bodyPr anchor="b">
            <a:normAutofit/>
          </a:bodyPr>
          <a:lstStyle>
            <a:lvl1pPr>
              <a:defRPr sz="3600" b="1"/>
            </a:lvl1pPr>
          </a:lstStyle>
          <a:p>
            <a:r>
              <a:rPr lang="zh-CN" altLang="en-US" dirty="0" smtClean="0"/>
              <a:t>编辑标题</a:t>
            </a:r>
            <a:endParaRPr lang="zh-CN" altLang="en-US" dirty="0"/>
          </a:p>
        </p:txBody>
      </p:sp>
      <p:sp>
        <p:nvSpPr>
          <p:cNvPr id="3" name="文本占位符 2"/>
          <p:cNvSpPr>
            <a:spLocks noGrp="1"/>
          </p:cNvSpPr>
          <p:nvPr>
            <p:ph type="body" idx="1"/>
          </p:nvPr>
        </p:nvSpPr>
        <p:spPr>
          <a:xfrm>
            <a:off x="5968363" y="3078000"/>
            <a:ext cx="5160000" cy="486000"/>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3DACB-969B-4306-8368-F8F409B3F231}" type="slidenum">
              <a:rPr lang="zh-CN" altLang="en-US" smtClean="0"/>
            </a:fld>
            <a:endParaRPr lang="zh-CN" altLang="en-US"/>
          </a:p>
        </p:txBody>
      </p:sp>
      <p:sp>
        <p:nvSpPr>
          <p:cNvPr id="22" name="文本占位符 7" descr="#wm#_18_07_*Z"/>
          <p:cNvSpPr/>
          <p:nvPr>
            <p:custDataLst>
              <p:tags r:id="rId2"/>
            </p:custDataLst>
          </p:nvPr>
        </p:nvSpPr>
        <p:spPr bwMode="auto">
          <a:xfrm>
            <a:off x="4341831" y="2105026"/>
            <a:ext cx="1471612" cy="1471612"/>
          </a:xfrm>
          <a:prstGeom prst="ellipse">
            <a:avLst/>
          </a:prstGeom>
          <a:noFill/>
          <a:ln w="38100" cmpd="sng">
            <a:solidFill>
              <a:srgbClr val="333399"/>
            </a:solidFill>
            <a:rou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bg2"/>
                </a:solidFill>
                <a:latin typeface="Arial" panose="020B0604020202020204" pitchFamily="34" charset="0"/>
                <a:ea typeface="黑体" panose="02010609060101010101" pitchFamily="49" charset="-122"/>
                <a:sym typeface="Arial" panose="020B0604020202020204" pitchFamily="34" charset="0"/>
              </a:defRPr>
            </a:lvl1pPr>
            <a:lvl2pPr marL="6858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2pPr>
            <a:lvl3pPr marL="11430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3pPr>
            <a:lvl4pPr marL="16002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4pPr>
            <a:lvl5pPr marL="20574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ts val="1000"/>
              </a:spcBef>
            </a:pPr>
            <a:endParaRPr lang="en-US" sz="7200" dirty="0">
              <a:solidFill>
                <a:schemeClr val="tx2"/>
              </a:solidFill>
            </a:endParaRPr>
          </a:p>
        </p:txBody>
      </p:sp>
      <p:cxnSp>
        <p:nvCxnSpPr>
          <p:cNvPr id="23" name="直接连接符 2" descr="#wm#_18_07_*Z"/>
          <p:cNvCxnSpPr>
            <a:cxnSpLocks noChangeShapeType="1"/>
          </p:cNvCxnSpPr>
          <p:nvPr>
            <p:custDataLst>
              <p:tags r:id="rId3"/>
            </p:custDataLst>
          </p:nvPr>
        </p:nvCxnSpPr>
        <p:spPr bwMode="auto">
          <a:xfrm>
            <a:off x="5956318" y="3054351"/>
            <a:ext cx="3946525" cy="0"/>
          </a:xfrm>
          <a:prstGeom prst="line">
            <a:avLst/>
          </a:prstGeom>
          <a:noFill/>
          <a:ln w="19050" cmpd="sng">
            <a:solidFill>
              <a:srgbClr val="333399"/>
            </a:solidFill>
            <a:round/>
          </a:ln>
          <a:extLst>
            <a:ext uri="{909E8E84-426E-40DD-AFC4-6F175D3DCCD1}">
              <a14:hiddenFill xmlns:a14="http://schemas.microsoft.com/office/drawing/2010/main">
                <a:noFill/>
              </a14:hiddenFill>
            </a:ext>
          </a:extLst>
        </p:spPr>
      </p:cxnSp>
      <p:sp>
        <p:nvSpPr>
          <p:cNvPr id="24" name="文本占位符 22" descr="#wm#_18_07_*Z"/>
          <p:cNvSpPr>
            <a:spLocks noChangeArrowheads="1"/>
          </p:cNvSpPr>
          <p:nvPr>
            <p:custDataLst>
              <p:tags r:id="rId4"/>
            </p:custDataLst>
          </p:nvPr>
        </p:nvSpPr>
        <p:spPr bwMode="auto">
          <a:xfrm>
            <a:off x="3984643" y="1916113"/>
            <a:ext cx="765175" cy="766763"/>
          </a:xfrm>
          <a:prstGeom prst="ellipse">
            <a:avLst/>
          </a:prstGeom>
          <a:solidFill>
            <a:srgbClr val="333399">
              <a:alpha val="70000"/>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defRPr>
                <a:solidFill>
                  <a:schemeClr val="bg2"/>
                </a:solidFill>
                <a:latin typeface="Arial" panose="020B0604020202020204" pitchFamily="34" charset="0"/>
                <a:ea typeface="黑体" panose="02010609060101010101" pitchFamily="49" charset="-122"/>
                <a:sym typeface="Arial" panose="020B0604020202020204" pitchFamily="34" charset="0"/>
              </a:defRPr>
            </a:lvl1pPr>
            <a:lvl2pPr marL="6858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2pPr>
            <a:lvl3pPr marL="11430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3pPr>
            <a:lvl4pPr marL="16002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4pPr>
            <a:lvl5pPr marL="20574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ts val="1000"/>
              </a:spcBef>
            </a:pPr>
            <a:endParaRPr lang="en-US" dirty="0">
              <a:solidFill>
                <a:schemeClr val="bg1"/>
              </a:solidFill>
            </a:endParaRPr>
          </a:p>
        </p:txBody>
      </p:sp>
      <p:sp>
        <p:nvSpPr>
          <p:cNvPr id="25" name="任意多边形 4" descr="#wm#_18_07_*Z"/>
          <p:cNvSpPr/>
          <p:nvPr>
            <p:custDataLst>
              <p:tags r:id="rId5"/>
            </p:custDataLst>
          </p:nvPr>
        </p:nvSpPr>
        <p:spPr bwMode="auto">
          <a:xfrm>
            <a:off x="4184668" y="3062288"/>
            <a:ext cx="1765300" cy="677863"/>
          </a:xfrm>
          <a:custGeom>
            <a:avLst/>
            <a:gdLst>
              <a:gd name="T0" fmla="*/ 1807014 w 1807014"/>
              <a:gd name="T1" fmla="*/ 0 h 693278"/>
              <a:gd name="T2" fmla="*/ 1770122 w 1807014"/>
              <a:gd name="T3" fmla="*/ 118847 h 693278"/>
              <a:gd name="T4" fmla="*/ 903507 w 1807014"/>
              <a:gd name="T5" fmla="*/ 693278 h 693278"/>
              <a:gd name="T6" fmla="*/ 36892 w 1807014"/>
              <a:gd name="T7" fmla="*/ 118847 h 693278"/>
              <a:gd name="T8" fmla="*/ 0 w 1807014"/>
              <a:gd name="T9" fmla="*/ 0 h 693278"/>
            </a:gdLst>
            <a:ahLst/>
            <a:cxnLst>
              <a:cxn ang="0">
                <a:pos x="T0" y="T1"/>
              </a:cxn>
              <a:cxn ang="0">
                <a:pos x="T2" y="T3"/>
              </a:cxn>
              <a:cxn ang="0">
                <a:pos x="T4" y="T5"/>
              </a:cxn>
              <a:cxn ang="0">
                <a:pos x="T6" y="T7"/>
              </a:cxn>
              <a:cxn ang="0">
                <a:pos x="T8" y="T9"/>
              </a:cxn>
            </a:cxnLst>
            <a:rect l="0" t="0" r="r" b="b"/>
            <a:pathLst>
              <a:path w="1807014" h="693278">
                <a:moveTo>
                  <a:pt x="1807014" y="0"/>
                </a:moveTo>
                <a:lnTo>
                  <a:pt x="1770122" y="118847"/>
                </a:lnTo>
                <a:cubicBezTo>
                  <a:pt x="1627342" y="456416"/>
                  <a:pt x="1293086" y="693278"/>
                  <a:pt x="903507" y="693278"/>
                </a:cubicBezTo>
                <a:cubicBezTo>
                  <a:pt x="513929" y="693278"/>
                  <a:pt x="179672" y="456416"/>
                  <a:pt x="36892" y="118847"/>
                </a:cubicBezTo>
                <a:lnTo>
                  <a:pt x="0" y="0"/>
                </a:lnTo>
              </a:path>
            </a:pathLst>
          </a:custGeom>
          <a:noFill/>
          <a:ln w="19050" cap="flat" cmpd="sng">
            <a:solidFill>
              <a:srgbClr val="333399"/>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6" name="直接连接符 5" descr="#wm#_18_07_*Z"/>
          <p:cNvCxnSpPr>
            <a:cxnSpLocks noChangeShapeType="1"/>
            <a:endCxn id="25" idx="4"/>
          </p:cNvCxnSpPr>
          <p:nvPr>
            <p:custDataLst>
              <p:tags r:id="rId6"/>
            </p:custDataLst>
          </p:nvPr>
        </p:nvCxnSpPr>
        <p:spPr bwMode="auto">
          <a:xfrm>
            <a:off x="0" y="3062288"/>
            <a:ext cx="4184668" cy="0"/>
          </a:xfrm>
          <a:prstGeom prst="line">
            <a:avLst/>
          </a:prstGeom>
          <a:noFill/>
          <a:ln w="19050" cmpd="sng">
            <a:solidFill>
              <a:srgbClr val="333399"/>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826604" y="406800"/>
            <a:ext cx="9554196" cy="864000"/>
          </a:xfrm>
        </p:spPr>
        <p:txBody>
          <a:bodyPr>
            <a:normAutofit/>
          </a:bodyPr>
          <a:lstStyle>
            <a:lvl1pPr>
              <a:defRPr sz="4000"/>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2000" y="1602000"/>
            <a:ext cx="5083200" cy="4525200"/>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292800" y="1602000"/>
            <a:ext cx="5083200" cy="4525200"/>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93DACB-969B-4306-8368-F8F409B3F231}" type="slidenum">
              <a:rPr lang="zh-CN" altLang="en-US" smtClean="0"/>
            </a:fld>
            <a:endParaRPr lang="zh-CN" altLang="en-US"/>
          </a:p>
        </p:txBody>
      </p:sp>
      <p:grpSp>
        <p:nvGrpSpPr>
          <p:cNvPr id="11" name="组合 10"/>
          <p:cNvGrpSpPr/>
          <p:nvPr/>
        </p:nvGrpSpPr>
        <p:grpSpPr>
          <a:xfrm>
            <a:off x="1069465" y="406400"/>
            <a:ext cx="702605" cy="754482"/>
            <a:chOff x="539553" y="393837"/>
            <a:chExt cx="702605" cy="754482"/>
          </a:xfrm>
        </p:grpSpPr>
        <p:sp>
          <p:nvSpPr>
            <p:cNvPr id="12" name="等腰三角形 11"/>
            <p:cNvSpPr/>
            <p:nvPr/>
          </p:nvSpPr>
          <p:spPr bwMode="auto">
            <a:xfrm rot="10800000">
              <a:off x="539553" y="500319"/>
              <a:ext cx="685130" cy="648000"/>
            </a:xfrm>
            <a:prstGeom prst="triangl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等腰三角形 12"/>
            <p:cNvSpPr/>
            <p:nvPr/>
          </p:nvSpPr>
          <p:spPr bwMode="auto">
            <a:xfrm>
              <a:off x="594086" y="393837"/>
              <a:ext cx="648072" cy="574328"/>
            </a:xfrm>
            <a:prstGeom prst="triangle">
              <a:avLst/>
            </a:prstGeom>
            <a:solidFill>
              <a:schemeClr val="tx2"/>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93DACB-969B-4306-8368-F8F409B3F2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968360" y="2296800"/>
            <a:ext cx="5995200" cy="752400"/>
          </a:xfrm>
        </p:spPr>
        <p:txBody>
          <a:bodyPr anchor="b" anchorCtr="0"/>
          <a:lstStyle>
            <a:lvl1pPr>
              <a:defRPr>
                <a:solidFill>
                  <a:srgbClr val="595959"/>
                </a:solidFill>
              </a:defRPr>
            </a:lvl1pPr>
          </a:lstStyle>
          <a:p>
            <a:r>
              <a:rPr lang="zh-CN" altLang="en-US" dirty="0" smtClean="0"/>
              <a:t>编辑标题</a:t>
            </a:r>
            <a:endParaRPr lang="zh-CN" altLang="en-US" dirty="0"/>
          </a:p>
        </p:txBody>
      </p:sp>
      <p:sp>
        <p:nvSpPr>
          <p:cNvPr id="8" name="文本占位符 22"/>
          <p:cNvSpPr>
            <a:spLocks noChangeArrowheads="1"/>
          </p:cNvSpPr>
          <p:nvPr>
            <p:custDataLst>
              <p:tags r:id="rId2"/>
            </p:custDataLst>
          </p:nvPr>
        </p:nvSpPr>
        <p:spPr bwMode="auto">
          <a:xfrm>
            <a:off x="4733667" y="2489594"/>
            <a:ext cx="753029" cy="752400"/>
          </a:xfrm>
          <a:prstGeom prst="ellipse">
            <a:avLst/>
          </a:prstGeom>
          <a:solidFill>
            <a:srgbClr val="333399">
              <a:alpha val="70000"/>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defRPr>
                <a:solidFill>
                  <a:schemeClr val="bg2"/>
                </a:solidFill>
                <a:latin typeface="Arial" panose="020B0604020202020204" pitchFamily="34" charset="0"/>
                <a:ea typeface="黑体" panose="02010609060101010101" pitchFamily="49" charset="-122"/>
                <a:sym typeface="Arial" panose="020B0604020202020204" pitchFamily="34" charset="0"/>
              </a:defRPr>
            </a:lvl1pPr>
            <a:lvl2pPr marL="6858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2pPr>
            <a:lvl3pPr marL="11430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3pPr>
            <a:lvl4pPr marL="16002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4pPr>
            <a:lvl5pPr marL="20574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ts val="1000"/>
              </a:spcBef>
            </a:pPr>
            <a:endParaRPr lang="en-US" sz="1800" dirty="0">
              <a:solidFill>
                <a:schemeClr val="bg1"/>
              </a:solidFill>
            </a:endParaRPr>
          </a:p>
        </p:txBody>
      </p:sp>
      <p:sp>
        <p:nvSpPr>
          <p:cNvPr id="10" name="文本占位符 9"/>
          <p:cNvSpPr>
            <a:spLocks noGrp="1"/>
          </p:cNvSpPr>
          <p:nvPr>
            <p:ph type="body" sz="quarter" idx="10"/>
          </p:nvPr>
        </p:nvSpPr>
        <p:spPr>
          <a:xfrm>
            <a:off x="5969011" y="3078000"/>
            <a:ext cx="5160000" cy="486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p:txBody>
      </p:sp>
      <p:sp>
        <p:nvSpPr>
          <p:cNvPr id="9" name="日期占位符 8"/>
          <p:cNvSpPr>
            <a:spLocks noGrp="1"/>
          </p:cNvSpPr>
          <p:nvPr>
            <p:ph type="dt" sz="half" idx="11"/>
          </p:nvPr>
        </p:nvSpPr>
        <p:spPr/>
        <p:txBody>
          <a:bodyPr/>
          <a:lstStyle/>
          <a:p>
            <a:fld id="{C89FBBF0-28F5-4B05-A601-20D3A8846351}" type="datetimeFigureOut">
              <a:rPr lang="zh-CN" altLang="en-US" smtClean="0"/>
            </a:fld>
            <a:endParaRPr lang="zh-CN" altLang="en-US"/>
          </a:p>
        </p:txBody>
      </p:sp>
      <p:sp>
        <p:nvSpPr>
          <p:cNvPr id="11" name="页脚占位符 10"/>
          <p:cNvSpPr>
            <a:spLocks noGrp="1"/>
          </p:cNvSpPr>
          <p:nvPr>
            <p:ph type="ftr" sz="quarter" idx="12"/>
          </p:nvPr>
        </p:nvSpPr>
        <p:spPr/>
        <p:txBody>
          <a:bodyPr/>
          <a:lstStyle/>
          <a:p>
            <a:endParaRPr lang="zh-CN" altLang="en-US"/>
          </a:p>
        </p:txBody>
      </p:sp>
      <p:sp>
        <p:nvSpPr>
          <p:cNvPr id="12" name="灯片编号占位符 11"/>
          <p:cNvSpPr>
            <a:spLocks noGrp="1"/>
          </p:cNvSpPr>
          <p:nvPr>
            <p:ph type="sldNum" sz="quarter" idx="13"/>
          </p:nvPr>
        </p:nvSpPr>
        <p:spPr/>
        <p:txBody>
          <a:bodyPr/>
          <a:lstStyle/>
          <a:p>
            <a:fld id="{0E93DACB-969B-4306-8368-F8F409B3F231}" type="slidenum">
              <a:rPr lang="zh-CN" altLang="en-US" smtClean="0"/>
            </a:fld>
            <a:endParaRPr lang="zh-CN" altLang="en-US"/>
          </a:p>
        </p:txBody>
      </p:sp>
      <p:sp>
        <p:nvSpPr>
          <p:cNvPr id="13" name="文本占位符 7" descr="#wm#_18_07_*Z"/>
          <p:cNvSpPr/>
          <p:nvPr>
            <p:custDataLst>
              <p:tags r:id="rId3"/>
            </p:custDataLst>
          </p:nvPr>
        </p:nvSpPr>
        <p:spPr bwMode="auto">
          <a:xfrm>
            <a:off x="4341831" y="2105026"/>
            <a:ext cx="1471612" cy="1471612"/>
          </a:xfrm>
          <a:prstGeom prst="ellipse">
            <a:avLst/>
          </a:prstGeom>
          <a:noFill/>
          <a:ln w="38100" cmpd="sng">
            <a:solidFill>
              <a:srgbClr val="333399"/>
            </a:solidFill>
            <a:rou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bg2"/>
                </a:solidFill>
                <a:latin typeface="Arial" panose="020B0604020202020204" pitchFamily="34" charset="0"/>
                <a:ea typeface="黑体" panose="02010609060101010101" pitchFamily="49" charset="-122"/>
                <a:sym typeface="Arial" panose="020B0604020202020204" pitchFamily="34" charset="0"/>
              </a:defRPr>
            </a:lvl1pPr>
            <a:lvl2pPr marL="6858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2pPr>
            <a:lvl3pPr marL="11430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3pPr>
            <a:lvl4pPr marL="16002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4pPr>
            <a:lvl5pPr marL="20574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ts val="1000"/>
              </a:spcBef>
            </a:pPr>
            <a:endParaRPr lang="en-US" sz="7200" dirty="0">
              <a:solidFill>
                <a:schemeClr val="tx2"/>
              </a:solidFill>
            </a:endParaRPr>
          </a:p>
        </p:txBody>
      </p:sp>
      <p:cxnSp>
        <p:nvCxnSpPr>
          <p:cNvPr id="14" name="直接连接符 2" descr="#wm#_18_07_*Z"/>
          <p:cNvCxnSpPr>
            <a:cxnSpLocks noChangeShapeType="1"/>
          </p:cNvCxnSpPr>
          <p:nvPr>
            <p:custDataLst>
              <p:tags r:id="rId4"/>
            </p:custDataLst>
          </p:nvPr>
        </p:nvCxnSpPr>
        <p:spPr bwMode="auto">
          <a:xfrm>
            <a:off x="5956318" y="3054351"/>
            <a:ext cx="3946525" cy="0"/>
          </a:xfrm>
          <a:prstGeom prst="line">
            <a:avLst/>
          </a:prstGeom>
          <a:noFill/>
          <a:ln w="19050" cmpd="sng">
            <a:solidFill>
              <a:srgbClr val="333399"/>
            </a:solidFill>
            <a:round/>
          </a:ln>
          <a:extLst>
            <a:ext uri="{909E8E84-426E-40DD-AFC4-6F175D3DCCD1}">
              <a14:hiddenFill xmlns:a14="http://schemas.microsoft.com/office/drawing/2010/main">
                <a:noFill/>
              </a14:hiddenFill>
            </a:ext>
          </a:extLst>
        </p:spPr>
      </p:cxnSp>
      <p:sp>
        <p:nvSpPr>
          <p:cNvPr id="15" name="文本占位符 22" descr="#wm#_18_07_*Z"/>
          <p:cNvSpPr>
            <a:spLocks noChangeArrowheads="1"/>
          </p:cNvSpPr>
          <p:nvPr>
            <p:custDataLst>
              <p:tags r:id="rId5"/>
            </p:custDataLst>
          </p:nvPr>
        </p:nvSpPr>
        <p:spPr bwMode="auto">
          <a:xfrm>
            <a:off x="3984643" y="1916113"/>
            <a:ext cx="765175" cy="766763"/>
          </a:xfrm>
          <a:prstGeom prst="ellipse">
            <a:avLst/>
          </a:prstGeom>
          <a:solidFill>
            <a:srgbClr val="333399">
              <a:alpha val="70000"/>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defRPr>
                <a:solidFill>
                  <a:schemeClr val="bg2"/>
                </a:solidFill>
                <a:latin typeface="Arial" panose="020B0604020202020204" pitchFamily="34" charset="0"/>
                <a:ea typeface="黑体" panose="02010609060101010101" pitchFamily="49" charset="-122"/>
                <a:sym typeface="Arial" panose="020B0604020202020204" pitchFamily="34" charset="0"/>
              </a:defRPr>
            </a:lvl1pPr>
            <a:lvl2pPr marL="6858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2pPr>
            <a:lvl3pPr marL="11430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3pPr>
            <a:lvl4pPr marL="16002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4pPr>
            <a:lvl5pPr marL="2057400" indent="-228600">
              <a:defRPr>
                <a:solidFill>
                  <a:schemeClr val="bg2"/>
                </a:solidFill>
                <a:latin typeface="Arial" panose="020B0604020202020204" pitchFamily="34" charset="0"/>
                <a:ea typeface="黑体" panose="02010609060101010101" pitchFamily="49" charset="-122"/>
                <a:sym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bg2"/>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ts val="1000"/>
              </a:spcBef>
            </a:pPr>
            <a:endParaRPr lang="en-US" dirty="0">
              <a:solidFill>
                <a:schemeClr val="bg1"/>
              </a:solidFill>
            </a:endParaRPr>
          </a:p>
        </p:txBody>
      </p:sp>
      <p:sp>
        <p:nvSpPr>
          <p:cNvPr id="16" name="任意多边形 4" descr="#wm#_18_07_*Z"/>
          <p:cNvSpPr/>
          <p:nvPr>
            <p:custDataLst>
              <p:tags r:id="rId6"/>
            </p:custDataLst>
          </p:nvPr>
        </p:nvSpPr>
        <p:spPr bwMode="auto">
          <a:xfrm>
            <a:off x="4184668" y="3062288"/>
            <a:ext cx="1765300" cy="677863"/>
          </a:xfrm>
          <a:custGeom>
            <a:avLst/>
            <a:gdLst>
              <a:gd name="T0" fmla="*/ 1807014 w 1807014"/>
              <a:gd name="T1" fmla="*/ 0 h 693278"/>
              <a:gd name="T2" fmla="*/ 1770122 w 1807014"/>
              <a:gd name="T3" fmla="*/ 118847 h 693278"/>
              <a:gd name="T4" fmla="*/ 903507 w 1807014"/>
              <a:gd name="T5" fmla="*/ 693278 h 693278"/>
              <a:gd name="T6" fmla="*/ 36892 w 1807014"/>
              <a:gd name="T7" fmla="*/ 118847 h 693278"/>
              <a:gd name="T8" fmla="*/ 0 w 1807014"/>
              <a:gd name="T9" fmla="*/ 0 h 693278"/>
            </a:gdLst>
            <a:ahLst/>
            <a:cxnLst>
              <a:cxn ang="0">
                <a:pos x="T0" y="T1"/>
              </a:cxn>
              <a:cxn ang="0">
                <a:pos x="T2" y="T3"/>
              </a:cxn>
              <a:cxn ang="0">
                <a:pos x="T4" y="T5"/>
              </a:cxn>
              <a:cxn ang="0">
                <a:pos x="T6" y="T7"/>
              </a:cxn>
              <a:cxn ang="0">
                <a:pos x="T8" y="T9"/>
              </a:cxn>
            </a:cxnLst>
            <a:rect l="0" t="0" r="r" b="b"/>
            <a:pathLst>
              <a:path w="1807014" h="693278">
                <a:moveTo>
                  <a:pt x="1807014" y="0"/>
                </a:moveTo>
                <a:lnTo>
                  <a:pt x="1770122" y="118847"/>
                </a:lnTo>
                <a:cubicBezTo>
                  <a:pt x="1627342" y="456416"/>
                  <a:pt x="1293086" y="693278"/>
                  <a:pt x="903507" y="693278"/>
                </a:cubicBezTo>
                <a:cubicBezTo>
                  <a:pt x="513929" y="693278"/>
                  <a:pt x="179672" y="456416"/>
                  <a:pt x="36892" y="118847"/>
                </a:cubicBezTo>
                <a:lnTo>
                  <a:pt x="0" y="0"/>
                </a:lnTo>
              </a:path>
            </a:pathLst>
          </a:custGeom>
          <a:noFill/>
          <a:ln w="19050" cap="flat" cmpd="sng">
            <a:solidFill>
              <a:srgbClr val="333399"/>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17" name="直接连接符 5" descr="#wm#_18_07_*Z"/>
          <p:cNvCxnSpPr>
            <a:cxnSpLocks noChangeShapeType="1"/>
            <a:endCxn id="16" idx="4"/>
          </p:cNvCxnSpPr>
          <p:nvPr>
            <p:custDataLst>
              <p:tags r:id="rId7"/>
            </p:custDataLst>
          </p:nvPr>
        </p:nvCxnSpPr>
        <p:spPr bwMode="auto">
          <a:xfrm>
            <a:off x="0" y="3062288"/>
            <a:ext cx="4184668" cy="0"/>
          </a:xfrm>
          <a:prstGeom prst="line">
            <a:avLst/>
          </a:prstGeom>
          <a:noFill/>
          <a:ln w="19050" cmpd="sng">
            <a:solidFill>
              <a:srgbClr val="333399"/>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93DACB-969B-4306-8368-F8F409B3F2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464400"/>
            <a:ext cx="61722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416519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93DACB-969B-4306-8368-F8F409B3F2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29787" y="406401"/>
            <a:ext cx="1624013" cy="5719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406401"/>
            <a:ext cx="8662988" cy="571976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89FBBF0-28F5-4B05-A601-20D3A88463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93DACB-969B-4306-8368-F8F409B3F2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5.jpe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24743" y="326851"/>
            <a:ext cx="9329057" cy="96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nvPr>
        </p:nvSpPr>
        <p:spPr bwMode="auto">
          <a:xfrm>
            <a:off x="838200" y="1600201"/>
            <a:ext cx="10515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t>单击此处编辑母版文本样式</a:t>
            </a:r>
            <a:endParaRPr lang="zh-CN" dirty="0" smtClean="0"/>
          </a:p>
          <a:p>
            <a:pPr lvl="1"/>
            <a:r>
              <a:rPr lang="zh-CN" dirty="0" smtClean="0"/>
              <a:t>第二级</a:t>
            </a:r>
            <a:endParaRPr lang="zh-CN" dirty="0" smtClean="0"/>
          </a:p>
          <a:p>
            <a:pPr lvl="2"/>
            <a:r>
              <a:rPr lang="zh-CN" dirty="0" smtClean="0"/>
              <a:t>第三级</a:t>
            </a:r>
            <a:endParaRPr lang="zh-CN" dirty="0" smtClean="0"/>
          </a:p>
          <a:p>
            <a:pPr lvl="3"/>
            <a:r>
              <a:rPr lang="zh-CN" dirty="0" smtClean="0"/>
              <a:t>第四级</a:t>
            </a:r>
            <a:endParaRPr lang="zh-CN" dirty="0" smtClean="0"/>
          </a:p>
          <a:p>
            <a:pPr lvl="4"/>
            <a:r>
              <a:rPr lang="zh-CN" dirty="0" smtClean="0"/>
              <a:t>第五级</a:t>
            </a:r>
            <a:endParaRPr lang="zh-CN" dirty="0" smtClean="0"/>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400">
                <a:solidFill>
                  <a:schemeClr val="tx1">
                    <a:tint val="75000"/>
                  </a:schemeClr>
                </a:solidFill>
              </a:defRPr>
            </a:lvl1pPr>
          </a:lstStyle>
          <a:p>
            <a:fld id="{C89FBBF0-28F5-4B05-A601-20D3A8846351}"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4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400">
                <a:solidFill>
                  <a:schemeClr val="tx1">
                    <a:tint val="75000"/>
                  </a:schemeClr>
                </a:solidFill>
              </a:defRPr>
            </a:lvl1pPr>
          </a:lstStyle>
          <a:p>
            <a:fld id="{0E93DACB-969B-4306-8368-F8F409B3F2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b="1" kern="1200">
          <a:solidFill>
            <a:srgbClr val="333399"/>
          </a:solidFill>
          <a:latin typeface="Arial" panose="020B0604020202020204" pitchFamily="34" charset="0"/>
          <a:ea typeface="黑体"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rtl="0" eaLnBrk="0" fontAlgn="base" hangingPunct="0">
        <a:spcBef>
          <a:spcPts val="0"/>
        </a:spcBef>
        <a:spcAft>
          <a:spcPct val="0"/>
        </a:spcAft>
        <a:buChar char="•"/>
        <a:defRPr sz="24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1pPr>
      <a:lvl2pPr marL="742950" indent="-285750" algn="l" rtl="0" eaLnBrk="0" fontAlgn="base" hangingPunct="0">
        <a:spcBef>
          <a:spcPts val="0"/>
        </a:spcBef>
        <a:spcAft>
          <a:spcPct val="0"/>
        </a:spcAft>
        <a:buFont typeface="Arial" panose="020B0604020202020204" pitchFamily="34" charset="0"/>
        <a:buChar char="•"/>
        <a:defRPr sz="20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2pPr>
      <a:lvl3pPr marL="1200150" indent="-285750" algn="l" rtl="0" eaLnBrk="0" fontAlgn="base" hangingPunct="0">
        <a:spcBef>
          <a:spcPts val="0"/>
        </a:spcBef>
        <a:spcAft>
          <a:spcPct val="0"/>
        </a:spcAft>
        <a:buFont typeface="Arial" panose="020B0604020202020204" pitchFamily="34" charset="0"/>
        <a:buChar char="•"/>
        <a:defRPr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3pPr>
      <a:lvl4pPr marL="1657350" indent="-285750" algn="l" rtl="0" eaLnBrk="0" fontAlgn="base" hangingPunct="0">
        <a:spcBef>
          <a:spcPts val="0"/>
        </a:spcBef>
        <a:spcAft>
          <a:spcPct val="0"/>
        </a:spcAft>
        <a:buFont typeface="Arial" panose="020B0604020202020204" pitchFamily="34" charset="0"/>
        <a:buChar char="•"/>
        <a:defRPr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4pPr>
      <a:lvl5pPr marL="2114550" indent="-285750" algn="l" rtl="0" eaLnBrk="0" fontAlgn="base" hangingPunct="0">
        <a:spcBef>
          <a:spcPts val="0"/>
        </a:spcBef>
        <a:spcAft>
          <a:spcPct val="0"/>
        </a:spcAft>
        <a:buFont typeface="Arial" panose="020B0604020202020204" pitchFamily="34" charset="0"/>
        <a:buChar char="•"/>
        <a:defRPr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5.xml"/><Relationship Id="rId4" Type="http://schemas.openxmlformats.org/officeDocument/2006/relationships/tags" Target="../tags/tag24.xml"/><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 Target="slide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5.xml"/><Relationship Id="rId4" Type="http://schemas.openxmlformats.org/officeDocument/2006/relationships/tags" Target="../tags/tag25.xml"/><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 Target="slide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5.xml"/><Relationship Id="rId2" Type="http://schemas.openxmlformats.org/officeDocument/2006/relationships/tags" Target="../tags/tag26.xml"/><Relationship Id="rId1" Type="http://schemas.openxmlformats.org/officeDocument/2006/relationships/slide" Target="slide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6.xml"/><Relationship Id="rId2" Type="http://schemas.openxmlformats.org/officeDocument/2006/relationships/slide" Target="slide3.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5.xml"/><Relationship Id="rId7" Type="http://schemas.openxmlformats.org/officeDocument/2006/relationships/tags" Target="../tags/tag17.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2.xml"/><Relationship Id="rId3" Type="http://schemas.openxmlformats.org/officeDocument/2006/relationships/image" Target="../media/image7.emf"/><Relationship Id="rId2" Type="http://schemas.openxmlformats.org/officeDocument/2006/relationships/oleObject" Target="../embeddings/oleObject1.bin"/><Relationship Id="rId10" Type="http://schemas.openxmlformats.org/officeDocument/2006/relationships/notesSlide" Target="../notesSlides/notesSlide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5.xml"/><Relationship Id="rId5" Type="http://schemas.openxmlformats.org/officeDocument/2006/relationships/tags" Target="../tags/tag1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slide" Target="slide3.xml"/><Relationship Id="rId7" Type="http://schemas.openxmlformats.org/officeDocument/2006/relationships/slide" Target="slide11.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 Id="rId3" Type="http://schemas.openxmlformats.org/officeDocument/2006/relationships/slide" Target="slide7.xml"/><Relationship Id="rId2" Type="http://schemas.openxmlformats.org/officeDocument/2006/relationships/slide" Target="slide6.xml"/><Relationship Id="rId11" Type="http://schemas.openxmlformats.org/officeDocument/2006/relationships/notesSlide" Target="../notesSlides/notesSlide4.xml"/><Relationship Id="rId10" Type="http://schemas.openxmlformats.org/officeDocument/2006/relationships/slideLayout" Target="../slideLayouts/slideLayout15.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tags" Target="../tags/tag20.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 Id="rId3" Type="http://schemas.openxmlformats.org/officeDocument/2006/relationships/oleObject" Target="../embeddings/oleObject2.bin"/><Relationship Id="rId2" Type="http://schemas.openxmlformats.org/officeDocument/2006/relationships/image" Target="../media/image12.png"/><Relationship Id="rId11" Type="http://schemas.openxmlformats.org/officeDocument/2006/relationships/notesSlide" Target="../notesSlides/notesSlide5.xml"/><Relationship Id="rId10" Type="http://schemas.openxmlformats.org/officeDocument/2006/relationships/vmlDrawing" Target="../drawings/vmlDrawing2.vml"/><Relationship Id="rId1" Type="http://schemas.openxmlformats.org/officeDocument/2006/relationships/slide" Target="slide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5.xml"/><Relationship Id="rId4" Type="http://schemas.openxmlformats.org/officeDocument/2006/relationships/tags" Target="../tags/tag21.xml"/><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 Target="slide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5.xml"/><Relationship Id="rId5" Type="http://schemas.openxmlformats.org/officeDocument/2006/relationships/tags" Target="../tags/tag22.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 Target="slide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5.xml"/><Relationship Id="rId7" Type="http://schemas.openxmlformats.org/officeDocument/2006/relationships/tags" Target="../tags/tag2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Rectangle 4"/>
          <p:cNvSpPr>
            <a:spLocks noGrp="1" noChangeArrowheads="1"/>
          </p:cNvSpPr>
          <p:nvPr>
            <p:custDataLst>
              <p:tags r:id="rId1"/>
            </p:custDataLst>
          </p:nvPr>
        </p:nvSpPr>
        <p:spPr>
          <a:xfrm>
            <a:off x="4865367" y="1850124"/>
            <a:ext cx="7101417" cy="1500188"/>
          </a:xfrm>
          <a:prstGeom prst="rect">
            <a:avLst/>
          </a:prstGeom>
          <a:noFill/>
          <a:ln>
            <a:noFill/>
          </a:ln>
        </p:spPr>
        <p:txBody>
          <a:bodyPr vert="horz" wrap="square" lIns="90170" tIns="46990" rIns="90170" bIns="46990" numCol="1" anchor="b" anchorCtr="0" compatLnSpc="1">
            <a:normAutofit/>
          </a:bodyPr>
          <a:lstStyle>
            <a:lvl1pPr algn="l" rtl="0" eaLnBrk="1" fontAlgn="base" hangingPunct="1">
              <a:spcBef>
                <a:spcPct val="0"/>
              </a:spcBef>
              <a:spcAft>
                <a:spcPct val="0"/>
              </a:spcAft>
              <a:buFont typeface="Arial" panose="020B0604020202020204" pitchFamily="34" charset="0"/>
              <a:buNone/>
              <a:defRPr sz="4100" b="0" kern="1200">
                <a:solidFill>
                  <a:srgbClr val="FFFFFF"/>
                </a:solidFill>
                <a:latin typeface="Arial" panose="020B0604020202020204" pitchFamily="34" charset="0"/>
                <a:ea typeface="黑体" panose="02010609060101010101" pitchFamily="49" charset="-122"/>
                <a:cs typeface="+mn-ea"/>
                <a:sym typeface="Arial" panose="020B0604020202020204" pitchFamily="34" charset="0"/>
              </a:defRPr>
            </a:lvl1pPr>
            <a:lvl2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b="1">
                <a:solidFill>
                  <a:srgbClr val="333399"/>
                </a:solidFill>
                <a:latin typeface="Arial" panose="020B0604020202020204" pitchFamily="34" charset="0"/>
                <a:ea typeface="黑体" panose="02010609060101010101" pitchFamily="49" charset="-122"/>
                <a:sym typeface="Arial" panose="020B0604020202020204" pitchFamily="34" charset="0"/>
              </a:defRPr>
            </a:lvl9pPr>
          </a:lstStyle>
          <a:p>
            <a:r>
              <a:rPr lang="zh-CN" altLang="en-US" dirty="0">
                <a:latin typeface="Arial" panose="020B0604020202020204" pitchFamily="34" charset="0"/>
                <a:ea typeface="黑体" panose="02010609060101010101" pitchFamily="49" charset="-122"/>
              </a:rPr>
              <a:t>亿七购代理模块</a:t>
            </a:r>
            <a:endParaRPr lang="zh-CN" altLang="en-US" dirty="0">
              <a:latin typeface="Arial" panose="020B0604020202020204" pitchFamily="34" charset="0"/>
              <a:ea typeface="黑体" panose="02010609060101010101" pitchFamily="49" charset="-122"/>
            </a:endParaRPr>
          </a:p>
        </p:txBody>
      </p:sp>
      <p:sp>
        <p:nvSpPr>
          <p:cNvPr id="5125" name="Rectangle 5"/>
          <p:cNvSpPr>
            <a:spLocks noGrp="1" noChangeArrowheads="1"/>
          </p:cNvSpPr>
          <p:nvPr>
            <p:custDataLst>
              <p:tags r:id="rId2"/>
            </p:custDataLst>
          </p:nvPr>
        </p:nvSpPr>
        <p:spPr>
          <a:xfrm>
            <a:off x="4865367" y="3481164"/>
            <a:ext cx="7105651" cy="754059"/>
          </a:xfrm>
          <a:prstGeom prst="rect">
            <a:avLst/>
          </a:prstGeom>
          <a:noFill/>
          <a:ln>
            <a:noFill/>
          </a:ln>
        </p:spPr>
        <p:txBody>
          <a:bodyPr vert="horz" wrap="square" lIns="91440" tIns="45720" rIns="91440" bIns="45720" numCol="1" anchor="t" anchorCtr="0" compatLnSpc="1">
            <a:normAutofit/>
          </a:bodyPr>
          <a:lstStyle>
            <a:lvl1pPr marL="0" indent="0" algn="l" rtl="0" eaLnBrk="1" fontAlgn="base" hangingPunct="1">
              <a:spcBef>
                <a:spcPct val="0"/>
              </a:spcBef>
              <a:spcAft>
                <a:spcPct val="0"/>
              </a:spcAft>
              <a:buFont typeface="Arial" panose="020B0604020202020204" pitchFamily="34" charset="0"/>
              <a:buNone/>
              <a:defRPr sz="2400" kern="1200">
                <a:solidFill>
                  <a:srgbClr val="FFFFFF"/>
                </a:solidFill>
                <a:latin typeface="Arial" panose="020B0604020202020204" pitchFamily="34" charset="0"/>
                <a:ea typeface="黑体" panose="02010609060101010101" pitchFamily="49" charset="-122"/>
                <a:cs typeface="+mn-ea"/>
                <a:sym typeface="Arial" panose="020B0604020202020204" pitchFamily="34" charset="0"/>
              </a:defRPr>
            </a:lvl1pPr>
            <a:lvl2pPr marL="742950" indent="-285750" algn="l" rtl="0" eaLnBrk="0" fontAlgn="base" hangingPunct="0">
              <a:spcBef>
                <a:spcPts val="0"/>
              </a:spcBef>
              <a:spcAft>
                <a:spcPct val="0"/>
              </a:spcAft>
              <a:buFont typeface="Arial" panose="020B0604020202020204" pitchFamily="34" charset="0"/>
              <a:buChar char="•"/>
              <a:defRPr sz="2000" kern="1200">
                <a:solidFill>
                  <a:srgbClr val="808080"/>
                </a:solidFill>
                <a:latin typeface="Arial" panose="020B0604020202020204" pitchFamily="34" charset="0"/>
                <a:ea typeface="黑体" panose="02010609060101010101" pitchFamily="49" charset="-122"/>
                <a:cs typeface="+mn-ea"/>
                <a:sym typeface="Arial" panose="020B0604020202020204" pitchFamily="34" charset="0"/>
              </a:defRPr>
            </a:lvl2pPr>
            <a:lvl3pPr marL="1200150" indent="-285750" algn="l" rtl="0" eaLnBrk="0" fontAlgn="base" hangingPunct="0">
              <a:spcBef>
                <a:spcPts val="0"/>
              </a:spcBef>
              <a:spcAft>
                <a:spcPct val="0"/>
              </a:spcAft>
              <a:buFont typeface="Arial" panose="020B0604020202020204" pitchFamily="34" charset="0"/>
              <a:buChar char="•"/>
              <a:defRPr kern="1200">
                <a:solidFill>
                  <a:srgbClr val="808080"/>
                </a:solidFill>
                <a:latin typeface="Arial" panose="020B0604020202020204" pitchFamily="34" charset="0"/>
                <a:ea typeface="黑体" panose="02010609060101010101" pitchFamily="49" charset="-122"/>
                <a:cs typeface="+mn-ea"/>
                <a:sym typeface="Arial" panose="020B0604020202020204" pitchFamily="34" charset="0"/>
              </a:defRPr>
            </a:lvl3pPr>
            <a:lvl4pPr marL="1657350" indent="-285750" algn="l" rtl="0" eaLnBrk="0" fontAlgn="base" hangingPunct="0">
              <a:spcBef>
                <a:spcPts val="0"/>
              </a:spcBef>
              <a:spcAft>
                <a:spcPct val="0"/>
              </a:spcAft>
              <a:buFont typeface="Arial" panose="020B0604020202020204" pitchFamily="34" charset="0"/>
              <a:buChar char="•"/>
              <a:defRPr kern="1200">
                <a:solidFill>
                  <a:srgbClr val="808080"/>
                </a:solidFill>
                <a:latin typeface="Arial" panose="020B0604020202020204" pitchFamily="34" charset="0"/>
                <a:ea typeface="黑体" panose="02010609060101010101" pitchFamily="49" charset="-122"/>
                <a:cs typeface="+mn-ea"/>
                <a:sym typeface="Arial" panose="020B0604020202020204" pitchFamily="34" charset="0"/>
              </a:defRPr>
            </a:lvl4pPr>
            <a:lvl5pPr marL="2114550" indent="-285750" algn="l" rtl="0" eaLnBrk="0" fontAlgn="base" hangingPunct="0">
              <a:spcBef>
                <a:spcPts val="0"/>
              </a:spcBef>
              <a:spcAft>
                <a:spcPct val="0"/>
              </a:spcAft>
              <a:buFont typeface="Arial" panose="020B0604020202020204" pitchFamily="34" charset="0"/>
              <a:buChar char="•"/>
              <a:defRPr kern="1200">
                <a:solidFill>
                  <a:srgbClr val="808080"/>
                </a:solidFill>
                <a:latin typeface="Arial" panose="020B0604020202020204" pitchFamily="34" charset="0"/>
                <a:ea typeface="黑体" panose="02010609060101010101" pitchFamily="49" charset="-122"/>
                <a:cs typeface="+mn-ea"/>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9pPr>
          </a:lstStyle>
          <a:p>
            <a:r>
              <a:rPr lang="zh-CN" altLang="en-US" dirty="0">
                <a:latin typeface="Arial" panose="020B0604020202020204" pitchFamily="34" charset="0"/>
                <a:ea typeface="黑体" panose="02010609060101010101" pitchFamily="49" charset="-122"/>
              </a:rPr>
              <a:t>需求初稿讲解以及探讨</a:t>
            </a:r>
            <a:endParaRPr lang="zh-CN" altLang="en-US" dirty="0">
              <a:latin typeface="Arial" panose="020B0604020202020204" pitchFamily="34" charset="0"/>
              <a:ea typeface="黑体" panose="02010609060101010101" pitchFamily="49" charset="-122"/>
            </a:endParaRPr>
          </a:p>
        </p:txBody>
      </p:sp>
      <p:sp>
        <p:nvSpPr>
          <p:cNvPr id="2" name="文本框 1"/>
          <p:cNvSpPr txBox="1"/>
          <p:nvPr/>
        </p:nvSpPr>
        <p:spPr>
          <a:xfrm>
            <a:off x="5761355" y="4525010"/>
            <a:ext cx="2345690" cy="365760"/>
          </a:xfrm>
          <a:prstGeom prst="rect">
            <a:avLst/>
          </a:prstGeom>
          <a:noFill/>
        </p:spPr>
        <p:txBody>
          <a:bodyPr wrap="square" rtlCol="0">
            <a:spAutoFit/>
          </a:bodyPr>
          <a:p>
            <a:r>
              <a:rPr lang="zh-CN" altLang="en-US">
                <a:solidFill>
                  <a:schemeClr val="bg1"/>
                </a:solidFill>
              </a:rPr>
              <a:t>编写人：王小飞</a:t>
            </a:r>
            <a:endParaRPr lang="zh-CN" altLang="en-US">
              <a:solidFill>
                <a:schemeClr val="bg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360" y="831850"/>
            <a:ext cx="1824990" cy="701040"/>
          </a:xfrm>
          <a:prstGeom prst="rect">
            <a:avLst/>
          </a:prstGeom>
          <a:noFill/>
        </p:spPr>
        <p:txBody>
          <a:bodyPr wrap="square" rtlCol="0">
            <a:spAutoFit/>
          </a:bodyPr>
          <a:p>
            <a:r>
              <a:rPr lang="zh-CN" altLang="en-US" sz="2000" dirty="0">
                <a:sym typeface="+mn-ea"/>
              </a:rPr>
              <a:t>收入管理</a:t>
            </a:r>
            <a:endParaRPr lang="zh-CN" altLang="en-US" sz="2000" dirty="0">
              <a:sym typeface="+mn-ea"/>
            </a:endParaRPr>
          </a:p>
          <a:p>
            <a:endParaRPr lang="zh-CN" altLang="en-US" sz="2000"/>
          </a:p>
        </p:txBody>
      </p:sp>
      <p:sp>
        <p:nvSpPr>
          <p:cNvPr id="3" name="文本框 2"/>
          <p:cNvSpPr txBox="1"/>
          <p:nvPr/>
        </p:nvSpPr>
        <p:spPr>
          <a:xfrm>
            <a:off x="11095355" y="6199505"/>
            <a:ext cx="640080" cy="365760"/>
          </a:xfrm>
          <a:prstGeom prst="rect">
            <a:avLst/>
          </a:prstGeom>
          <a:noFill/>
        </p:spPr>
        <p:txBody>
          <a:bodyPr wrap="none" rtlCol="0" anchor="t">
            <a:spAutoFit/>
          </a:bodyPr>
          <a:p>
            <a:r>
              <a:rPr lang="zh-CN" altLang="en-US">
                <a:solidFill>
                  <a:srgbClr val="FF0000"/>
                </a:solidFill>
                <a:sym typeface="+mn-ea"/>
                <a:hlinkClick r:id="rId1" action="ppaction://hlinksldjump"/>
              </a:rPr>
              <a:t>返回</a:t>
            </a:r>
            <a:endParaRPr lang="zh-CN" altLang="en-US"/>
          </a:p>
        </p:txBody>
      </p:sp>
      <p:pic>
        <p:nvPicPr>
          <p:cNvPr id="4" name="图片 3" descr="图片1"/>
          <p:cNvPicPr>
            <a:picLocks noChangeAspect="1"/>
          </p:cNvPicPr>
          <p:nvPr/>
        </p:nvPicPr>
        <p:blipFill>
          <a:blip r:embed="rId2"/>
          <a:stretch>
            <a:fillRect/>
          </a:stretch>
        </p:blipFill>
        <p:spPr>
          <a:xfrm>
            <a:off x="485775" y="2450465"/>
            <a:ext cx="4422775" cy="2564765"/>
          </a:xfrm>
          <a:prstGeom prst="rect">
            <a:avLst/>
          </a:prstGeom>
        </p:spPr>
      </p:pic>
      <p:pic>
        <p:nvPicPr>
          <p:cNvPr id="5" name="图片 4" descr="20161109100737"/>
          <p:cNvPicPr>
            <a:picLocks noChangeAspect="1"/>
          </p:cNvPicPr>
          <p:nvPr/>
        </p:nvPicPr>
        <p:blipFill>
          <a:blip r:embed="rId3"/>
          <a:stretch>
            <a:fillRect/>
          </a:stretch>
        </p:blipFill>
        <p:spPr>
          <a:xfrm>
            <a:off x="8094980" y="1532890"/>
            <a:ext cx="3640455" cy="4234180"/>
          </a:xfrm>
          <a:prstGeom prst="rect">
            <a:avLst/>
          </a:prstGeom>
        </p:spPr>
      </p:pic>
      <p:sp>
        <p:nvSpPr>
          <p:cNvPr id="6" name="右箭头 5"/>
          <p:cNvSpPr/>
          <p:nvPr/>
        </p:nvSpPr>
        <p:spPr>
          <a:xfrm>
            <a:off x="5433695" y="3587750"/>
            <a:ext cx="1997710" cy="5308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 name="文本框 6"/>
          <p:cNvSpPr txBox="1"/>
          <p:nvPr/>
        </p:nvSpPr>
        <p:spPr>
          <a:xfrm>
            <a:off x="1022350" y="1386840"/>
            <a:ext cx="3349625" cy="579120"/>
          </a:xfrm>
          <a:prstGeom prst="rect">
            <a:avLst/>
          </a:prstGeom>
          <a:noFill/>
        </p:spPr>
        <p:txBody>
          <a:bodyPr wrap="square" rtlCol="0">
            <a:spAutoFit/>
          </a:bodyPr>
          <a:p>
            <a:r>
              <a:rPr lang="zh-CN" altLang="en-US" sz="1600"/>
              <a:t>说明：商品收益只有官方总代才有的功能。</a:t>
            </a:r>
            <a:endParaRPr lang="zh-CN" altLang="en-US" sz="1600"/>
          </a:p>
        </p:txBody>
      </p:sp>
    </p:spTree>
    <p:custDataLst>
      <p:tags r:id="rId4"/>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from="(-#ppt_w/2)" to="(#ppt_x)" calcmode="lin" valueType="num">
                                      <p:cBhvr>
                                        <p:cTn id="15" dur="600" fill="hold">
                                          <p:stCondLst>
                                            <p:cond delay="0"/>
                                          </p:stCondLst>
                                        </p:cTn>
                                        <p:tgtEl>
                                          <p:spTgt spid="6"/>
                                        </p:tgtEl>
                                        <p:attrNameLst>
                                          <p:attrName>ppt_x</p:attrName>
                                        </p:attrNameLst>
                                      </p:cBhvr>
                                    </p:anim>
                                    <p:anim from="0" to="-1.0" calcmode="lin" valueType="num">
                                      <p:cBhvr>
                                        <p:cTn id="16" dur="200" decel="50000" autoRev="1" fill="hold">
                                          <p:stCondLst>
                                            <p:cond delay="600"/>
                                          </p:stCondLst>
                                        </p:cTn>
                                        <p:tgtEl>
                                          <p:spTgt spid="6"/>
                                        </p:tgtEl>
                                        <p:attrNameLst>
                                          <p:attrName>xshear</p:attrName>
                                        </p:attrNameLst>
                                      </p:cBhvr>
                                    </p:anim>
                                    <p:animScale>
                                      <p:cBhvr>
                                        <p:cTn id="17" dur="200" decel="100000" autoRev="1" fill="hold">
                                          <p:stCondLst>
                                            <p:cond delay="600"/>
                                          </p:stCondLst>
                                        </p:cTn>
                                        <p:tgtEl>
                                          <p:spTgt spid="6"/>
                                        </p:tgtEl>
                                      </p:cBhvr>
                                      <p:from x="100000" y="100000"/>
                                      <p:to x="80000" y="100000"/>
                                    </p:animScale>
                                    <p:anim by="(#ppt_h/3+#ppt_w*0.1)" calcmode="lin" valueType="num">
                                      <p:cBhvr additive="sum">
                                        <p:cTn id="18" dur="200" decel="100000" autoRev="1" fill="hold">
                                          <p:stCondLst>
                                            <p:cond delay="600"/>
                                          </p:stCondLst>
                                        </p:cTn>
                                        <p:tgtEl>
                                          <p:spTgt spid="6"/>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7570" y="792480"/>
            <a:ext cx="1795780" cy="701040"/>
          </a:xfrm>
          <a:prstGeom prst="rect">
            <a:avLst/>
          </a:prstGeom>
          <a:noFill/>
        </p:spPr>
        <p:txBody>
          <a:bodyPr wrap="square" rtlCol="0">
            <a:spAutoFit/>
          </a:bodyPr>
          <a:p>
            <a:r>
              <a:rPr lang="zh-CN" altLang="en-US" sz="2000" dirty="0">
                <a:sym typeface="+mn-ea"/>
              </a:rPr>
              <a:t>推广管理</a:t>
            </a:r>
            <a:endParaRPr lang="zh-CN" altLang="en-US" sz="2000"/>
          </a:p>
          <a:p>
            <a:endParaRPr lang="zh-CN" altLang="en-US" sz="2000"/>
          </a:p>
        </p:txBody>
      </p:sp>
      <p:sp>
        <p:nvSpPr>
          <p:cNvPr id="3" name="文本框 2"/>
          <p:cNvSpPr txBox="1"/>
          <p:nvPr/>
        </p:nvSpPr>
        <p:spPr>
          <a:xfrm>
            <a:off x="11008360" y="6277610"/>
            <a:ext cx="640080" cy="365760"/>
          </a:xfrm>
          <a:prstGeom prst="rect">
            <a:avLst/>
          </a:prstGeom>
          <a:noFill/>
        </p:spPr>
        <p:txBody>
          <a:bodyPr wrap="none" rtlCol="0" anchor="t">
            <a:spAutoFit/>
          </a:bodyPr>
          <a:p>
            <a:r>
              <a:rPr lang="zh-CN" altLang="en-US">
                <a:solidFill>
                  <a:srgbClr val="FF0000"/>
                </a:solidFill>
                <a:sym typeface="+mn-ea"/>
                <a:hlinkClick r:id="rId1" action="ppaction://hlinksldjump"/>
              </a:rPr>
              <a:t>返回</a:t>
            </a:r>
            <a:endParaRPr lang="zh-CN" altLang="en-US"/>
          </a:p>
        </p:txBody>
      </p:sp>
      <p:pic>
        <p:nvPicPr>
          <p:cNvPr id="4" name="图片 3" descr="图片1"/>
          <p:cNvPicPr>
            <a:picLocks noChangeAspect="1"/>
          </p:cNvPicPr>
          <p:nvPr/>
        </p:nvPicPr>
        <p:blipFill>
          <a:blip r:embed="rId2"/>
          <a:stretch>
            <a:fillRect/>
          </a:stretch>
        </p:blipFill>
        <p:spPr>
          <a:xfrm>
            <a:off x="877570" y="2513965"/>
            <a:ext cx="3592195" cy="2507615"/>
          </a:xfrm>
          <a:prstGeom prst="rect">
            <a:avLst/>
          </a:prstGeom>
        </p:spPr>
      </p:pic>
      <p:pic>
        <p:nvPicPr>
          <p:cNvPr id="6" name="图片 5" descr="20161109122421_看图王"/>
          <p:cNvPicPr>
            <a:picLocks noChangeAspect="1"/>
          </p:cNvPicPr>
          <p:nvPr/>
        </p:nvPicPr>
        <p:blipFill>
          <a:blip r:embed="rId3"/>
          <a:stretch>
            <a:fillRect/>
          </a:stretch>
        </p:blipFill>
        <p:spPr>
          <a:xfrm>
            <a:off x="7427595" y="975360"/>
            <a:ext cx="3580765" cy="4907280"/>
          </a:xfrm>
          <a:prstGeom prst="rect">
            <a:avLst/>
          </a:prstGeom>
        </p:spPr>
      </p:pic>
      <p:sp>
        <p:nvSpPr>
          <p:cNvPr id="7" name="右箭头 6"/>
          <p:cNvSpPr/>
          <p:nvPr/>
        </p:nvSpPr>
        <p:spPr>
          <a:xfrm>
            <a:off x="4961890" y="3578225"/>
            <a:ext cx="1814830" cy="6559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4"/>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from="(-#ppt_w/2)" to="(#ppt_x)" calcmode="lin" valueType="num">
                                      <p:cBhvr>
                                        <p:cTn id="15" dur="600" fill="hold">
                                          <p:stCondLst>
                                            <p:cond delay="0"/>
                                          </p:stCondLst>
                                        </p:cTn>
                                        <p:tgtEl>
                                          <p:spTgt spid="7"/>
                                        </p:tgtEl>
                                        <p:attrNameLst>
                                          <p:attrName>ppt_x</p:attrName>
                                        </p:attrNameLst>
                                      </p:cBhvr>
                                    </p:anim>
                                    <p:anim from="0" to="-1.0" calcmode="lin" valueType="num">
                                      <p:cBhvr>
                                        <p:cTn id="16" dur="200" decel="50000" autoRev="1" fill="hold">
                                          <p:stCondLst>
                                            <p:cond delay="600"/>
                                          </p:stCondLst>
                                        </p:cTn>
                                        <p:tgtEl>
                                          <p:spTgt spid="7"/>
                                        </p:tgtEl>
                                        <p:attrNameLst>
                                          <p:attrName>xshear</p:attrName>
                                        </p:attrNameLst>
                                      </p:cBhvr>
                                    </p:anim>
                                    <p:animScale>
                                      <p:cBhvr>
                                        <p:cTn id="17" dur="200" decel="100000" autoRev="1" fill="hold">
                                          <p:stCondLst>
                                            <p:cond delay="600"/>
                                          </p:stCondLst>
                                        </p:cTn>
                                        <p:tgtEl>
                                          <p:spTgt spid="7"/>
                                        </p:tgtEl>
                                      </p:cBhvr>
                                      <p:from x="100000" y="100000"/>
                                      <p:to x="80000" y="100000"/>
                                    </p:animScale>
                                    <p:anim by="(#ppt_h/3+#ppt_w*0.1)" calcmode="lin" valueType="num">
                                      <p:cBhvr additive="sum">
                                        <p:cTn id="18" dur="200" decel="100000" autoRev="1" fill="hold">
                                          <p:stCondLst>
                                            <p:cond delay="600"/>
                                          </p:stCondLst>
                                        </p:cTn>
                                        <p:tgtEl>
                                          <p:spTgt spid="7"/>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800" decel="100000"/>
                                        <p:tgtEl>
                                          <p:spTgt spid="6"/>
                                        </p:tgtEl>
                                      </p:cBhvr>
                                    </p:animEffect>
                                    <p:anim calcmode="lin" valueType="num">
                                      <p:cBhvr>
                                        <p:cTn id="24" dur="800" decel="100000" fill="hold"/>
                                        <p:tgtEl>
                                          <p:spTgt spid="6"/>
                                        </p:tgtEl>
                                        <p:attrNameLst>
                                          <p:attrName>style.rotation</p:attrName>
                                        </p:attrNameLst>
                                      </p:cBhvr>
                                      <p:tavLst>
                                        <p:tav tm="0">
                                          <p:val>
                                            <p:fltVal val="-90"/>
                                          </p:val>
                                        </p:tav>
                                        <p:tav tm="100000">
                                          <p:val>
                                            <p:fltVal val="0"/>
                                          </p:val>
                                        </p:tav>
                                      </p:tavLst>
                                    </p:anim>
                                    <p:anim calcmode="lin" valueType="num">
                                      <p:cBhvr>
                                        <p:cTn id="25" dur="800" decel="100000" fill="hold"/>
                                        <p:tgtEl>
                                          <p:spTgt spid="6"/>
                                        </p:tgtEl>
                                        <p:attrNameLst>
                                          <p:attrName>ppt_x</p:attrName>
                                        </p:attrNameLst>
                                      </p:cBhvr>
                                      <p:tavLst>
                                        <p:tav tm="0">
                                          <p:val>
                                            <p:strVal val="#ppt_x+0.4"/>
                                          </p:val>
                                        </p:tav>
                                        <p:tav tm="100000">
                                          <p:val>
                                            <p:strVal val="#ppt_x-0.05"/>
                                          </p:val>
                                        </p:tav>
                                      </p:tavLst>
                                    </p:anim>
                                    <p:anim calcmode="lin" valueType="num">
                                      <p:cBhvr>
                                        <p:cTn id="26" dur="800" decel="100000" fill="hold"/>
                                        <p:tgtEl>
                                          <p:spTgt spid="6"/>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08360" y="6277610"/>
            <a:ext cx="640080" cy="365760"/>
          </a:xfrm>
          <a:prstGeom prst="rect">
            <a:avLst/>
          </a:prstGeom>
          <a:noFill/>
        </p:spPr>
        <p:txBody>
          <a:bodyPr wrap="none" rtlCol="0" anchor="t">
            <a:spAutoFit/>
          </a:bodyPr>
          <a:p>
            <a:r>
              <a:rPr lang="zh-CN" altLang="en-US">
                <a:solidFill>
                  <a:srgbClr val="FF0000"/>
                </a:solidFill>
                <a:sym typeface="+mn-ea"/>
                <a:hlinkClick r:id="rId1" action="ppaction://hlinksldjump"/>
              </a:rPr>
              <a:t>返回</a:t>
            </a:r>
            <a:endParaRPr lang="zh-CN" altLang="en-US"/>
          </a:p>
        </p:txBody>
      </p:sp>
      <p:sp>
        <p:nvSpPr>
          <p:cNvPr id="9" name="文本框 8"/>
          <p:cNvSpPr txBox="1"/>
          <p:nvPr/>
        </p:nvSpPr>
        <p:spPr>
          <a:xfrm>
            <a:off x="4874260" y="2941320"/>
            <a:ext cx="2442845" cy="975360"/>
          </a:xfrm>
          <a:prstGeom prst="rect">
            <a:avLst/>
          </a:prstGeom>
          <a:noFill/>
        </p:spPr>
        <p:txBody>
          <a:bodyPr wrap="square" rtlCol="0">
            <a:spAutoFit/>
          </a:bodyPr>
          <a:p>
            <a:r>
              <a:rPr lang="zh-CN" altLang="en-US" sz="4000" b="1">
                <a:solidFill>
                  <a:schemeClr val="accent2"/>
                </a:solidFill>
              </a:rPr>
              <a:t>谢谢观赏</a:t>
            </a:r>
            <a:endParaRPr lang="zh-CN" altLang="en-US" sz="4000" b="1">
              <a:solidFill>
                <a:schemeClr val="accent2"/>
              </a:solidFill>
            </a:endParaRPr>
          </a:p>
          <a:p>
            <a:r>
              <a:rPr lang="zh-CN" altLang="en-US"/>
              <a:t>          </a:t>
            </a:r>
            <a:r>
              <a:rPr lang="zh-CN" altLang="en-US">
                <a:solidFill>
                  <a:schemeClr val="accent2"/>
                </a:solidFill>
              </a:rPr>
              <a:t>完！！！</a:t>
            </a:r>
            <a:endParaRPr lang="zh-CN" altLang="en-US">
              <a:solidFill>
                <a:schemeClr val="accent2"/>
              </a:solidFill>
            </a:endParaRPr>
          </a:p>
        </p:txBody>
      </p:sp>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set>
                                      <p:cBhvr>
                                        <p:cTn id="7" dur="455" fill="hold">
                                          <p:stCondLst>
                                            <p:cond delay="0"/>
                                          </p:stCondLst>
                                        </p:cTn>
                                        <p:tgtEl>
                                          <p:spTgt spid="9">
                                            <p:txEl>
                                              <p:pRg st="0" end="0"/>
                                            </p:txEl>
                                          </p:spTgt>
                                        </p:tgtEl>
                                        <p:attrNameLst>
                                          <p:attrName>style.rotation</p:attrName>
                                        </p:attrNameLst>
                                      </p:cBhvr>
                                      <p:to>
                                        <p:strVal val="-45.0"/>
                                      </p:to>
                                    </p:set>
                                    <p:anim calcmode="lin" valueType="num">
                                      <p:cBhvr>
                                        <p:cTn id="8" dur="455" fill="hold">
                                          <p:stCondLst>
                                            <p:cond delay="455"/>
                                          </p:stCondLst>
                                        </p:cTn>
                                        <p:tgtEl>
                                          <p:spTgt spid="9">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9">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9">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9">
                                            <p:txEl>
                                              <p:pRg st="0" end="0"/>
                                            </p:txEl>
                                          </p:spTgt>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nodeType="withEffect">
                                  <p:stCondLst>
                                    <p:cond delay="0"/>
                                  </p:stCondLst>
                                  <p:iterate type="lt">
                                    <p:tmPct val="50000"/>
                                  </p:iterate>
                                  <p:childTnLst>
                                    <p:set>
                                      <p:cBhvr>
                                        <p:cTn id="13" dur="1" fill="hold">
                                          <p:stCondLst>
                                            <p:cond delay="0"/>
                                          </p:stCondLst>
                                        </p:cTn>
                                        <p:tgtEl>
                                          <p:spTgt spid="9">
                                            <p:txEl>
                                              <p:pRg st="1" end="1"/>
                                            </p:txEl>
                                          </p:spTgt>
                                        </p:tgtEl>
                                        <p:attrNameLst>
                                          <p:attrName>style.visibility</p:attrName>
                                        </p:attrNameLst>
                                      </p:cBhvr>
                                      <p:to>
                                        <p:strVal val="visible"/>
                                      </p:to>
                                    </p:set>
                                    <p:set>
                                      <p:cBhvr>
                                        <p:cTn id="14" dur="455" fill="hold">
                                          <p:stCondLst>
                                            <p:cond delay="0"/>
                                          </p:stCondLst>
                                        </p:cTn>
                                        <p:tgtEl>
                                          <p:spTgt spid="9">
                                            <p:txEl>
                                              <p:pRg st="1" end="1"/>
                                            </p:txEl>
                                          </p:spTgt>
                                        </p:tgtEl>
                                        <p:attrNameLst>
                                          <p:attrName>style.rotation</p:attrName>
                                        </p:attrNameLst>
                                      </p:cBhvr>
                                      <p:to>
                                        <p:strVal val="-45.0"/>
                                      </p:to>
                                    </p:set>
                                    <p:anim calcmode="lin" valueType="num">
                                      <p:cBhvr>
                                        <p:cTn id="15" dur="455" fill="hold">
                                          <p:stCondLst>
                                            <p:cond delay="455"/>
                                          </p:stCondLst>
                                        </p:cTn>
                                        <p:tgtEl>
                                          <p:spTgt spid="9">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9">
                                            <p:txEl>
                                              <p:pRg st="1" end="1"/>
                                            </p:txEl>
                                          </p:spTgt>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9">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9">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743585" y="2184400"/>
            <a:ext cx="5772150" cy="2557780"/>
          </a:xfrm>
        </p:spPr>
        <p:txBody>
          <a:bodyPr>
            <a:normAutofit/>
          </a:bodyPr>
          <a:lstStyle/>
          <a:p>
            <a:r>
              <a:rPr lang="zh-CN" altLang="en-US" sz="3200" dirty="0"/>
              <a:t>亿七购代理模块简介</a:t>
            </a:r>
            <a:br>
              <a:rPr lang="zh-CN" altLang="en-US" sz="3200" dirty="0"/>
            </a:br>
            <a:br>
              <a:rPr lang="zh-CN" altLang="en-US" sz="2000" dirty="0"/>
            </a:br>
            <a:r>
              <a:rPr lang="zh-CN" altLang="en-US" sz="2000" dirty="0"/>
              <a:t>   </a:t>
            </a:r>
            <a:r>
              <a:rPr lang="zh-CN" altLang="en-US" sz="1800" dirty="0"/>
              <a:t>亿七购代理模块的提出是我司为了更好营销和销售以及推广而提出来的一种解决方案。亿七购代理模块总共分为三级代理，分别为官方总代、一级代理、普通用户（免费代理）。</a:t>
            </a:r>
            <a:r>
              <a:rPr lang="zh-CN" altLang="en-US" sz="1800" u="sng" dirty="0">
                <a:solidFill>
                  <a:schemeClr val="accent2"/>
                </a:solidFill>
                <a:hlinkClick r:id="rId2" action="ppaction://hlinksldjump"/>
              </a:rPr>
              <a:t>点击进入</a:t>
            </a:r>
            <a:r>
              <a:rPr lang="zh-CN" altLang="en-US" sz="1800" u="sng">
                <a:solidFill>
                  <a:schemeClr val="accent2"/>
                </a:solidFill>
                <a:sym typeface="+mn-ea"/>
                <a:hlinkClick r:id="rId2" action="ppaction://hlinksldjump"/>
              </a:rPr>
              <a:t>程序执行流程图</a:t>
            </a:r>
            <a:br>
              <a:rPr lang="zh-CN" altLang="en-US" sz="1800" u="sng">
                <a:solidFill>
                  <a:schemeClr val="accent2"/>
                </a:solidFill>
              </a:rPr>
            </a:br>
            <a:br>
              <a:rPr lang="zh-CN" altLang="en-US" sz="1800" dirty="0">
                <a:solidFill>
                  <a:schemeClr val="accent2"/>
                </a:solidFill>
              </a:rPr>
            </a:br>
            <a:endParaRPr lang="zh-CN" altLang="en-US" sz="1800" dirty="0">
              <a:solidFill>
                <a:schemeClr val="accent2"/>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64870" y="755650"/>
            <a:ext cx="2823210" cy="457200"/>
          </a:xfrm>
          <a:prstGeom prst="rect">
            <a:avLst/>
          </a:prstGeom>
          <a:noFill/>
        </p:spPr>
        <p:txBody>
          <a:bodyPr wrap="square" rtlCol="0">
            <a:spAutoFit/>
          </a:bodyPr>
          <a:p>
            <a:r>
              <a:rPr lang="zh-CN" altLang="en-US" sz="2400"/>
              <a:t>程序执行流程图</a:t>
            </a:r>
            <a:endParaRPr lang="zh-CN" altLang="en-US" sz="2400"/>
          </a:p>
        </p:txBody>
      </p:sp>
      <p:pic>
        <p:nvPicPr>
          <p:cNvPr id="11" name="图片 10" descr="1"/>
          <p:cNvPicPr>
            <a:picLocks noChangeAspect="1"/>
          </p:cNvPicPr>
          <p:nvPr/>
        </p:nvPicPr>
        <p:blipFill>
          <a:blip r:embed="rId1"/>
          <a:stretch>
            <a:fillRect/>
          </a:stretch>
        </p:blipFill>
        <p:spPr>
          <a:xfrm>
            <a:off x="979805" y="1536065"/>
            <a:ext cx="2593975" cy="4491355"/>
          </a:xfrm>
          <a:prstGeom prst="rect">
            <a:avLst/>
          </a:prstGeom>
        </p:spPr>
      </p:pic>
      <p:graphicFrame>
        <p:nvGraphicFramePr>
          <p:cNvPr id="-2147482623" name="对象 -2147482624"/>
          <p:cNvGraphicFramePr/>
          <p:nvPr/>
        </p:nvGraphicFramePr>
        <p:xfrm>
          <a:off x="5744845" y="1373505"/>
          <a:ext cx="5381625" cy="4653915"/>
        </p:xfrm>
        <a:graphic>
          <a:graphicData uri="http://schemas.openxmlformats.org/presentationml/2006/ole">
            <mc:AlternateContent xmlns:mc="http://schemas.openxmlformats.org/markup-compatibility/2006">
              <mc:Choice xmlns:v="urn:schemas-microsoft-com:vml" Requires="v">
                <p:oleObj spid="_x0000_s3076" name="" r:id="rId2" imgW="5778500" imgH="8623300" progId="Visio.Drawing.11">
                  <p:embed/>
                </p:oleObj>
              </mc:Choice>
              <mc:Fallback>
                <p:oleObj name="" r:id="rId2" imgW="5778500" imgH="8623300" progId="Visio.Drawing.11">
                  <p:embed/>
                  <p:pic>
                    <p:nvPicPr>
                      <p:cNvPr id="0" name="图片 3075"/>
                      <p:cNvPicPr/>
                      <p:nvPr/>
                    </p:nvPicPr>
                    <p:blipFill>
                      <a:blip r:embed="rId3"/>
                      <a:stretch>
                        <a:fillRect/>
                      </a:stretch>
                    </p:blipFill>
                    <p:spPr>
                      <a:xfrm>
                        <a:off x="5744845" y="1373505"/>
                        <a:ext cx="5381625" cy="4653915"/>
                      </a:xfrm>
                      <a:prstGeom prst="rect">
                        <a:avLst/>
                      </a:prstGeom>
                      <a:noFill/>
                      <a:ln w="38100">
                        <a:noFill/>
                        <a:miter/>
                      </a:ln>
                    </p:spPr>
                  </p:pic>
                </p:oleObj>
              </mc:Fallback>
            </mc:AlternateContent>
          </a:graphicData>
        </a:graphic>
      </p:graphicFrame>
      <p:sp>
        <p:nvSpPr>
          <p:cNvPr id="12" name="右箭头 11"/>
          <p:cNvSpPr/>
          <p:nvPr/>
        </p:nvSpPr>
        <p:spPr>
          <a:xfrm>
            <a:off x="3832225" y="3704590"/>
            <a:ext cx="1588135" cy="4184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3" name="文本框 12"/>
          <p:cNvSpPr txBox="1"/>
          <p:nvPr/>
        </p:nvSpPr>
        <p:spPr>
          <a:xfrm>
            <a:off x="10555605" y="6195695"/>
            <a:ext cx="675005" cy="365760"/>
          </a:xfrm>
          <a:prstGeom prst="rect">
            <a:avLst/>
          </a:prstGeom>
          <a:noFill/>
        </p:spPr>
        <p:txBody>
          <a:bodyPr wrap="square" rtlCol="0">
            <a:spAutoFit/>
          </a:bodyPr>
          <a:p>
            <a:r>
              <a:rPr lang="zh-CN" altLang="en-US">
                <a:solidFill>
                  <a:srgbClr val="FF0000"/>
                </a:solidFill>
                <a:hlinkClick r:id="rId4" action="ppaction://hlinksldjump"/>
              </a:rPr>
              <a:t>返回</a:t>
            </a:r>
            <a:endParaRPr lang="zh-CN" altLang="en-US">
              <a:solidFill>
                <a:srgbClr val="FF0000"/>
              </a:solidFill>
            </a:endParaRPr>
          </a:p>
        </p:txBody>
      </p:sp>
      <p:sp>
        <p:nvSpPr>
          <p:cNvPr id="14" name="矩形 13"/>
          <p:cNvSpPr/>
          <p:nvPr/>
        </p:nvSpPr>
        <p:spPr>
          <a:xfrm>
            <a:off x="9947275" y="4436745"/>
            <a:ext cx="1141095" cy="2470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a:solidFill>
                  <a:srgbClr val="FF0000"/>
                </a:solidFill>
                <a:hlinkClick r:id="rId5" action="ppaction://hlinksldjump"/>
              </a:rPr>
              <a:t>代理模块</a:t>
            </a:r>
            <a:endParaRPr lang="zh-CN" altLang="en-US" sz="1600">
              <a:solidFill>
                <a:srgbClr val="FF0000"/>
              </a:solidFill>
            </a:endParaRPr>
          </a:p>
        </p:txBody>
      </p:sp>
      <p:sp>
        <p:nvSpPr>
          <p:cNvPr id="15" name="矩形 14"/>
          <p:cNvSpPr/>
          <p:nvPr/>
        </p:nvSpPr>
        <p:spPr>
          <a:xfrm>
            <a:off x="7778750" y="5140325"/>
            <a:ext cx="1112520" cy="2095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a:solidFill>
                  <a:srgbClr val="FF0000"/>
                </a:solidFill>
                <a:hlinkClick r:id="rId6" action="ppaction://hlinksldjump"/>
              </a:rPr>
              <a:t>普通模块</a:t>
            </a:r>
            <a:endParaRPr lang="zh-CN" altLang="en-US" sz="1600">
              <a:solidFill>
                <a:srgbClr val="FF0000"/>
              </a:solidFill>
            </a:endParaRPr>
          </a:p>
        </p:txBody>
      </p:sp>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6295" y="765810"/>
            <a:ext cx="2310765" cy="396240"/>
          </a:xfrm>
          <a:prstGeom prst="rect">
            <a:avLst/>
          </a:prstGeom>
          <a:noFill/>
        </p:spPr>
        <p:txBody>
          <a:bodyPr wrap="square" rtlCol="0">
            <a:spAutoFit/>
          </a:bodyPr>
          <a:p>
            <a:r>
              <a:rPr lang="zh-CN" altLang="en-US" sz="2000"/>
              <a:t>个人中心普通板块</a:t>
            </a:r>
            <a:endParaRPr lang="zh-CN" altLang="en-US" sz="2000"/>
          </a:p>
        </p:txBody>
      </p:sp>
      <p:pic>
        <p:nvPicPr>
          <p:cNvPr id="5" name="图片 4" descr="3"/>
          <p:cNvPicPr>
            <a:picLocks noChangeAspect="1"/>
          </p:cNvPicPr>
          <p:nvPr/>
        </p:nvPicPr>
        <p:blipFill>
          <a:blip r:embed="rId1"/>
          <a:stretch>
            <a:fillRect/>
          </a:stretch>
        </p:blipFill>
        <p:spPr>
          <a:xfrm>
            <a:off x="1235710" y="1288415"/>
            <a:ext cx="3326130" cy="5355590"/>
          </a:xfrm>
          <a:prstGeom prst="rect">
            <a:avLst/>
          </a:prstGeom>
        </p:spPr>
      </p:pic>
      <p:sp>
        <p:nvSpPr>
          <p:cNvPr id="6" name="流程图: 过程 5"/>
          <p:cNvSpPr/>
          <p:nvPr/>
        </p:nvSpPr>
        <p:spPr>
          <a:xfrm>
            <a:off x="1235710" y="5963285"/>
            <a:ext cx="3261995" cy="37084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p>
            <a:pPr algn="l"/>
            <a:r>
              <a:rPr lang="en-US" altLang="zh-CN" sz="1000"/>
              <a:t>       </a:t>
            </a:r>
            <a:r>
              <a:rPr lang="zh-CN" altLang="en-US" sz="1000"/>
              <a:t>亿七公益</a:t>
            </a:r>
            <a:endParaRPr lang="zh-CN" altLang="en-US" sz="1000"/>
          </a:p>
        </p:txBody>
      </p:sp>
      <p:sp>
        <p:nvSpPr>
          <p:cNvPr id="213" name=" 213"/>
          <p:cNvSpPr/>
          <p:nvPr/>
        </p:nvSpPr>
        <p:spPr>
          <a:xfrm>
            <a:off x="1312545" y="6053455"/>
            <a:ext cx="218440" cy="189865"/>
          </a:xfrm>
          <a:custGeom>
            <a:avLst/>
            <a:gdLst/>
            <a:ahLst/>
            <a:cxnLst/>
            <a:rect l="l" t="t" r="r" b="b"/>
            <a:pathLst>
              <a:path w="1160528" h="1137856">
                <a:moveTo>
                  <a:pt x="301373" y="145324"/>
                </a:moveTo>
                <a:cubicBezTo>
                  <a:pt x="77474" y="176329"/>
                  <a:pt x="-76715" y="585266"/>
                  <a:pt x="580264" y="1067944"/>
                </a:cubicBezTo>
                <a:cubicBezTo>
                  <a:pt x="1535870" y="365866"/>
                  <a:pt x="775286" y="-180195"/>
                  <a:pt x="580264" y="365866"/>
                </a:cubicBezTo>
                <a:cubicBezTo>
                  <a:pt x="519320" y="195222"/>
                  <a:pt x="403145" y="131231"/>
                  <a:pt x="301373" y="145324"/>
                </a:cubicBezTo>
                <a:close/>
                <a:moveTo>
                  <a:pt x="237013" y="2324"/>
                </a:moveTo>
                <a:cubicBezTo>
                  <a:pt x="362271" y="-15022"/>
                  <a:pt x="505256" y="63737"/>
                  <a:pt x="580264" y="273760"/>
                </a:cubicBezTo>
                <a:cubicBezTo>
                  <a:pt x="820291" y="-398315"/>
                  <a:pt x="1756395" y="273760"/>
                  <a:pt x="580264" y="1137856"/>
                </a:cubicBezTo>
                <a:cubicBezTo>
                  <a:pt x="-228326" y="543790"/>
                  <a:pt x="-38555" y="40484"/>
                  <a:pt x="237013" y="2324"/>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7" name="右箭头 6"/>
          <p:cNvSpPr/>
          <p:nvPr/>
        </p:nvSpPr>
        <p:spPr>
          <a:xfrm>
            <a:off x="4758690" y="3884930"/>
            <a:ext cx="2195195" cy="4184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a:t>
            </a:r>
            <a:r>
              <a:rPr lang="zh-CN" altLang="en-US"/>
              <a:t>个人信息</a:t>
            </a:r>
            <a:r>
              <a:rPr lang="en-US" altLang="zh-CN"/>
              <a:t>”</a:t>
            </a:r>
            <a:endParaRPr lang="en-US" altLang="zh-CN"/>
          </a:p>
        </p:txBody>
      </p:sp>
      <p:sp>
        <p:nvSpPr>
          <p:cNvPr id="16" name="文本框 15"/>
          <p:cNvSpPr txBox="1"/>
          <p:nvPr/>
        </p:nvSpPr>
        <p:spPr>
          <a:xfrm>
            <a:off x="10308590" y="6215380"/>
            <a:ext cx="713105" cy="365760"/>
          </a:xfrm>
          <a:prstGeom prst="rect">
            <a:avLst/>
          </a:prstGeom>
          <a:noFill/>
        </p:spPr>
        <p:txBody>
          <a:bodyPr wrap="square" rtlCol="0">
            <a:spAutoFit/>
          </a:bodyPr>
          <a:p>
            <a:r>
              <a:rPr lang="zh-CN" altLang="en-US">
                <a:solidFill>
                  <a:srgbClr val="FF0000"/>
                </a:solidFill>
                <a:hlinkClick r:id="rId2" action="ppaction://hlinksldjump"/>
              </a:rPr>
              <a:t>返回</a:t>
            </a:r>
            <a:endParaRPr lang="zh-CN" altLang="en-US">
              <a:solidFill>
                <a:srgbClr val="FF0000"/>
              </a:solidFill>
            </a:endParaRPr>
          </a:p>
        </p:txBody>
      </p:sp>
      <p:pic>
        <p:nvPicPr>
          <p:cNvPr id="2" name="图片 1" descr="图片2"/>
          <p:cNvPicPr>
            <a:picLocks noChangeAspect="1"/>
          </p:cNvPicPr>
          <p:nvPr/>
        </p:nvPicPr>
        <p:blipFill>
          <a:blip r:embed="rId3"/>
          <a:stretch>
            <a:fillRect/>
          </a:stretch>
        </p:blipFill>
        <p:spPr>
          <a:xfrm>
            <a:off x="7284720" y="1356360"/>
            <a:ext cx="3736975" cy="4794885"/>
          </a:xfrm>
          <a:prstGeom prst="rect">
            <a:avLst/>
          </a:prstGeom>
        </p:spPr>
      </p:pic>
      <p:pic>
        <p:nvPicPr>
          <p:cNvPr id="4" name="图片 3" descr="图片1"/>
          <p:cNvPicPr>
            <a:picLocks noChangeAspect="1"/>
          </p:cNvPicPr>
          <p:nvPr/>
        </p:nvPicPr>
        <p:blipFill>
          <a:blip r:embed="rId4"/>
          <a:stretch>
            <a:fillRect/>
          </a:stretch>
        </p:blipFill>
        <p:spPr>
          <a:xfrm>
            <a:off x="7284720" y="1356360"/>
            <a:ext cx="3736975" cy="3809365"/>
          </a:xfrm>
          <a:prstGeom prst="rect">
            <a:avLst/>
          </a:prstGeom>
        </p:spPr>
      </p:pic>
    </p:spTree>
    <p:custDataLst>
      <p:tags r:id="rId5"/>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10" nodeType="clickEffect">
                                  <p:stCondLst>
                                    <p:cond delay="0"/>
                                  </p:stCondLst>
                                  <p:childTnLst>
                                    <p:set>
                                      <p:cBhvr>
                                        <p:cTn id="12" dur="1" fill="hold">
                                          <p:stCondLst>
                                            <p:cond delay="0"/>
                                          </p:stCondLst>
                                        </p:cTn>
                                        <p:tgtEl>
                                          <p:spTgt spid="7"/>
                                        </p:tgtEl>
                                        <p:attrNameLst>
                                          <p:attrName>style.visibility</p:attrName>
                                        </p:attrNameLst>
                                      </p:cBhvr>
                                      <p:to>
                                        <p:strVal val="visible"/>
                                      </p:to>
                                    </p:set>
                                    <p:anim from="(-#ppt_w/2)" to="(#ppt_x)" calcmode="lin" valueType="num">
                                      <p:cBhvr>
                                        <p:cTn id="13" dur="600" fill="hold">
                                          <p:stCondLst>
                                            <p:cond delay="0"/>
                                          </p:stCondLst>
                                        </p:cTn>
                                        <p:tgtEl>
                                          <p:spTgt spid="7"/>
                                        </p:tgtEl>
                                        <p:attrNameLst>
                                          <p:attrName>ppt_x</p:attrName>
                                        </p:attrNameLst>
                                      </p:cBhvr>
                                    </p:anim>
                                    <p:anim from="0" to="-1.0" calcmode="lin" valueType="num">
                                      <p:cBhvr>
                                        <p:cTn id="14" dur="200" decel="50000" autoRev="1" fill="hold">
                                          <p:stCondLst>
                                            <p:cond delay="600"/>
                                          </p:stCondLst>
                                        </p:cTn>
                                        <p:tgtEl>
                                          <p:spTgt spid="7"/>
                                        </p:tgtEl>
                                        <p:attrNameLst>
                                          <p:attrName>xshear</p:attrName>
                                        </p:attrNameLst>
                                      </p:cBhvr>
                                    </p:anim>
                                    <p:animScale>
                                      <p:cBhvr>
                                        <p:cTn id="15" dur="200" decel="100000" autoRev="1" fill="hold">
                                          <p:stCondLst>
                                            <p:cond delay="600"/>
                                          </p:stCondLst>
                                        </p:cTn>
                                        <p:tgtEl>
                                          <p:spTgt spid="7"/>
                                        </p:tgtEl>
                                      </p:cBhvr>
                                      <p:from x="100000" y="100000"/>
                                      <p:to x="80000" y="100000"/>
                                    </p:animScale>
                                    <p:anim by="(#ppt_h/3+#ppt_w*0.1)" calcmode="lin" valueType="num">
                                      <p:cBhvr additive="sum">
                                        <p:cTn id="16" dur="200" decel="100000" autoRev="1" fill="hold">
                                          <p:stCondLst>
                                            <p:cond delay="600"/>
                                          </p:stCondLst>
                                        </p:cTn>
                                        <p:tgtEl>
                                          <p:spTgt spid="7"/>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500"/>
                                        <p:tgtEl>
                                          <p:spTgt spid="2"/>
                                        </p:tgtEl>
                                        <p:attrNameLst>
                                          <p:attrName>ppt_x</p:attrName>
                                        </p:attrNameLst>
                                      </p:cBhvr>
                                      <p:tavLst>
                                        <p:tav tm="0">
                                          <p:val>
                                            <p:strVal val="ppt_x"/>
                                          </p:val>
                                        </p:tav>
                                        <p:tav tm="100000">
                                          <p:val>
                                            <p:strVal val="ppt_x"/>
                                          </p:val>
                                        </p:tav>
                                      </p:tavLst>
                                    </p:anim>
                                    <p:anim calcmode="lin" valueType="num">
                                      <p:cBhvr additive="base">
                                        <p:cTn id="26" dur="500"/>
                                        <p:tgtEl>
                                          <p:spTgt spid="2"/>
                                        </p:tgtEl>
                                        <p:attrNameLst>
                                          <p:attrName>ppt_y</p:attrName>
                                        </p:attrNameLst>
                                      </p:cBhvr>
                                      <p:tavLst>
                                        <p:tav tm="0">
                                          <p:val>
                                            <p:strVal val="ppt_y"/>
                                          </p:val>
                                        </p:tav>
                                        <p:tav tm="100000">
                                          <p:val>
                                            <p:strVal val="1+ppt_h/2"/>
                                          </p:val>
                                        </p:tav>
                                      </p:tavLst>
                                    </p:anim>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2" animBg="1"/>
      <p:bldP spid="7" grpId="3" animBg="1"/>
      <p:bldP spid="7" grpId="4" animBg="1"/>
      <p:bldP spid="7" grpId="5" animBg="1"/>
      <p:bldP spid="7" grpId="6" animBg="1"/>
      <p:bldP spid="7" grpId="7" animBg="1"/>
      <p:bldP spid="7" grpId="8" animBg="1"/>
      <p:bldP spid="7" grpId="9" animBg="1"/>
      <p:bldP spid="7" grpId="1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6295" y="765810"/>
            <a:ext cx="2310765" cy="396240"/>
          </a:xfrm>
          <a:prstGeom prst="rect">
            <a:avLst/>
          </a:prstGeom>
          <a:noFill/>
        </p:spPr>
        <p:txBody>
          <a:bodyPr wrap="square" rtlCol="0">
            <a:spAutoFit/>
          </a:bodyPr>
          <a:p>
            <a:r>
              <a:rPr lang="zh-CN" altLang="en-US" sz="2000"/>
              <a:t>个人中心代理板块</a:t>
            </a:r>
            <a:endParaRPr lang="zh-CN" altLang="en-US" sz="2000"/>
          </a:p>
        </p:txBody>
      </p:sp>
      <p:pic>
        <p:nvPicPr>
          <p:cNvPr id="4" name="图片 3" descr="6"/>
          <p:cNvPicPr>
            <a:picLocks noChangeAspect="1"/>
          </p:cNvPicPr>
          <p:nvPr/>
        </p:nvPicPr>
        <p:blipFill>
          <a:blip r:embed="rId1"/>
          <a:stretch>
            <a:fillRect/>
          </a:stretch>
        </p:blipFill>
        <p:spPr>
          <a:xfrm>
            <a:off x="7030720" y="1062355"/>
            <a:ext cx="3380740" cy="4599940"/>
          </a:xfrm>
          <a:prstGeom prst="rect">
            <a:avLst/>
          </a:prstGeom>
        </p:spPr>
      </p:pic>
      <p:sp>
        <p:nvSpPr>
          <p:cNvPr id="10" name="文本框 9"/>
          <p:cNvSpPr txBox="1"/>
          <p:nvPr/>
        </p:nvSpPr>
        <p:spPr>
          <a:xfrm>
            <a:off x="942340" y="1456055"/>
            <a:ext cx="3052445" cy="4206240"/>
          </a:xfrm>
          <a:prstGeom prst="rect">
            <a:avLst/>
          </a:prstGeom>
          <a:noFill/>
        </p:spPr>
        <p:txBody>
          <a:bodyPr wrap="square" rtlCol="0">
            <a:spAutoFit/>
          </a:bodyPr>
          <a:p>
            <a:pPr fontAlgn="auto">
              <a:lnSpc>
                <a:spcPct val="100000"/>
              </a:lnSpc>
            </a:pPr>
            <a:r>
              <a:rPr lang="zh-CN" altLang="en-US" dirty="0">
                <a:sym typeface="+mn-ea"/>
              </a:rPr>
              <a:t>代理模块所有如下功能：</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1</a:t>
            </a:r>
            <a:r>
              <a:rPr lang="zh-CN" altLang="en-US" dirty="0">
                <a:sym typeface="+mn-ea"/>
              </a:rPr>
              <a:t>、个人信息</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2</a:t>
            </a:r>
            <a:r>
              <a:rPr lang="zh-CN" altLang="en-US" dirty="0">
                <a:sym typeface="+mn-ea"/>
              </a:rPr>
              <a:t>、</a:t>
            </a:r>
            <a:r>
              <a:rPr lang="zh-CN" altLang="en-US" dirty="0">
                <a:sym typeface="+mn-ea"/>
                <a:hlinkClick r:id="rId2" action="ppaction://hlinksldjump"/>
              </a:rPr>
              <a:t>数据统计</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3</a:t>
            </a:r>
            <a:r>
              <a:rPr lang="zh-CN" altLang="en-US" dirty="0">
                <a:sym typeface="+mn-ea"/>
              </a:rPr>
              <a:t>、</a:t>
            </a:r>
            <a:r>
              <a:rPr lang="zh-CN" altLang="en-US" dirty="0">
                <a:sym typeface="+mn-ea"/>
                <a:hlinkClick r:id="rId3" action="ppaction://hlinksldjump"/>
              </a:rPr>
              <a:t>粉丝管理</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4</a:t>
            </a:r>
            <a:r>
              <a:rPr lang="zh-CN" altLang="en-US" dirty="0">
                <a:sym typeface="+mn-ea"/>
              </a:rPr>
              <a:t>、</a:t>
            </a:r>
            <a:r>
              <a:rPr lang="zh-CN" altLang="en-US" dirty="0">
                <a:sym typeface="+mn-ea"/>
                <a:hlinkClick r:id="rId4" action="ppaction://hlinksldjump"/>
              </a:rPr>
              <a:t>亿七公益</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5</a:t>
            </a:r>
            <a:r>
              <a:rPr lang="zh-CN" altLang="en-US" dirty="0">
                <a:sym typeface="+mn-ea"/>
              </a:rPr>
              <a:t>、</a:t>
            </a:r>
            <a:r>
              <a:rPr lang="zh-CN" altLang="en-US" dirty="0">
                <a:sym typeface="+mn-ea"/>
                <a:hlinkClick r:id="rId5" action="ppaction://hlinksldjump"/>
              </a:rPr>
              <a:t>店铺管理</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6</a:t>
            </a:r>
            <a:r>
              <a:rPr lang="zh-CN" altLang="en-US" dirty="0">
                <a:sym typeface="+mn-ea"/>
              </a:rPr>
              <a:t>、</a:t>
            </a:r>
            <a:r>
              <a:rPr lang="zh-CN" altLang="en-US" dirty="0">
                <a:sym typeface="+mn-ea"/>
                <a:hlinkClick r:id="rId6" action="ppaction://hlinksldjump"/>
              </a:rPr>
              <a:t>收入管理</a:t>
            </a:r>
            <a:endParaRPr lang="zh-CN" altLang="en-US" dirty="0">
              <a:sym typeface="+mn-ea"/>
            </a:endParaRPr>
          </a:p>
          <a:p>
            <a:pPr fontAlgn="auto">
              <a:lnSpc>
                <a:spcPct val="100000"/>
              </a:lnSpc>
            </a:pPr>
            <a:endParaRPr lang="zh-CN" altLang="en-US" dirty="0"/>
          </a:p>
          <a:p>
            <a:pPr fontAlgn="auto">
              <a:lnSpc>
                <a:spcPct val="100000"/>
              </a:lnSpc>
            </a:pPr>
            <a:r>
              <a:rPr lang="en-US" altLang="zh-CN" dirty="0">
                <a:sym typeface="+mn-ea"/>
              </a:rPr>
              <a:t>7</a:t>
            </a:r>
            <a:r>
              <a:rPr lang="zh-CN" altLang="en-US" dirty="0">
                <a:sym typeface="+mn-ea"/>
              </a:rPr>
              <a:t>、</a:t>
            </a:r>
            <a:r>
              <a:rPr lang="zh-CN" altLang="en-US" dirty="0">
                <a:sym typeface="+mn-ea"/>
                <a:hlinkClick r:id="rId7" action="ppaction://hlinksldjump"/>
              </a:rPr>
              <a:t>推广管理</a:t>
            </a:r>
            <a:endParaRPr lang="zh-CN" altLang="en-US"/>
          </a:p>
        </p:txBody>
      </p:sp>
      <p:sp>
        <p:nvSpPr>
          <p:cNvPr id="11" name="右箭头 10"/>
          <p:cNvSpPr/>
          <p:nvPr/>
        </p:nvSpPr>
        <p:spPr>
          <a:xfrm>
            <a:off x="3846195" y="3305175"/>
            <a:ext cx="2234565" cy="49403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效果图</a:t>
            </a:r>
            <a:endParaRPr lang="zh-CN" altLang="en-US"/>
          </a:p>
        </p:txBody>
      </p:sp>
      <p:sp>
        <p:nvSpPr>
          <p:cNvPr id="2" name="文本框 1"/>
          <p:cNvSpPr txBox="1"/>
          <p:nvPr/>
        </p:nvSpPr>
        <p:spPr>
          <a:xfrm>
            <a:off x="10318750" y="6073140"/>
            <a:ext cx="646430" cy="365760"/>
          </a:xfrm>
          <a:prstGeom prst="rect">
            <a:avLst/>
          </a:prstGeom>
          <a:noFill/>
        </p:spPr>
        <p:txBody>
          <a:bodyPr wrap="square" rtlCol="0">
            <a:spAutoFit/>
          </a:bodyPr>
          <a:p>
            <a:r>
              <a:rPr lang="zh-CN" altLang="en-US">
                <a:solidFill>
                  <a:srgbClr val="FF0000"/>
                </a:solidFill>
                <a:hlinkClick r:id="rId8" action="ppaction://hlinksldjump"/>
              </a:rPr>
              <a:t>返回</a:t>
            </a:r>
            <a:endParaRPr lang="zh-CN" altLang="en-US">
              <a:solidFill>
                <a:srgbClr val="FF0000"/>
              </a:solidFill>
            </a:endParaRPr>
          </a:p>
        </p:txBody>
      </p:sp>
    </p:spTree>
    <p:custDataLst>
      <p:tags r:id="rId9"/>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Par">
                                  <p:stCondLst>
                                    <p:cond delay="0"/>
                                  </p:stCondLst>
                                  <p:childTnLst>
                                    <p:set>
                                      <p:cBhvr>
                                        <p:cTn id="12" dur="1" fill="hold">
                                          <p:stCondLst>
                                            <p:cond delay="0"/>
                                          </p:stCondLst>
                                        </p:cTn>
                                        <p:tgtEl>
                                          <p:spTgt spid="11"/>
                                        </p:tgtEl>
                                        <p:attrNameLst>
                                          <p:attrName>style.visibility</p:attrName>
                                        </p:attrNameLst>
                                      </p:cBhvr>
                                      <p:to>
                                        <p:strVal val="visible"/>
                                      </p:to>
                                    </p:set>
                                    <p:anim from="(-#ppt_w/2)" to="(#ppt_x)" calcmode="lin" valueType="num">
                                      <p:cBhvr>
                                        <p:cTn id="13" dur="600" fill="hold">
                                          <p:stCondLst>
                                            <p:cond delay="0"/>
                                          </p:stCondLst>
                                        </p:cTn>
                                        <p:tgtEl>
                                          <p:spTgt spid="11"/>
                                        </p:tgtEl>
                                        <p:attrNameLst>
                                          <p:attrName>ppt_x</p:attrName>
                                        </p:attrNameLst>
                                      </p:cBhvr>
                                    </p:anim>
                                    <p:anim from="0" to="-1.0" calcmode="lin" valueType="num">
                                      <p:cBhvr>
                                        <p:cTn id="14" dur="200" decel="50000" autoRev="1" fill="hold">
                                          <p:stCondLst>
                                            <p:cond delay="600"/>
                                          </p:stCondLst>
                                        </p:cTn>
                                        <p:tgtEl>
                                          <p:spTgt spid="11"/>
                                        </p:tgtEl>
                                        <p:attrNameLst>
                                          <p:attrName>xshear</p:attrName>
                                        </p:attrNameLst>
                                      </p:cBhvr>
                                    </p:anim>
                                    <p:animScale>
                                      <p:cBhvr>
                                        <p:cTn id="15" dur="200" decel="100000" autoRev="1" fill="hold">
                                          <p:stCondLst>
                                            <p:cond delay="600"/>
                                          </p:stCondLst>
                                        </p:cTn>
                                        <p:tgtEl>
                                          <p:spTgt spid="11"/>
                                        </p:tgtEl>
                                      </p:cBhvr>
                                      <p:from x="100000" y="100000"/>
                                      <p:to x="80000" y="100000"/>
                                    </p:animScale>
                                    <p:anim by="(#ppt_h/3+#ppt_w*0.1)" calcmode="lin" valueType="num">
                                      <p:cBhvr additive="sum">
                                        <p:cTn id="16" dur="200" decel="100000" autoRev="1" fill="hold">
                                          <p:stCondLst>
                                            <p:cond delay="600"/>
                                          </p:stCondLst>
                                        </p:cTn>
                                        <p:tgtEl>
                                          <p:spTgt spid="11"/>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from="(-#ppt_w/2)" to="(#ppt_x)" calcmode="lin" valueType="num">
                                      <p:cBhvr>
                                        <p:cTn id="21" dur="600" fill="hold">
                                          <p:stCondLst>
                                            <p:cond delay="0"/>
                                          </p:stCondLst>
                                        </p:cTn>
                                        <p:tgtEl>
                                          <p:spTgt spid="4"/>
                                        </p:tgtEl>
                                        <p:attrNameLst>
                                          <p:attrName>ppt_x</p:attrName>
                                        </p:attrNameLst>
                                      </p:cBhvr>
                                    </p:anim>
                                    <p:anim from="0" to="-1.0" calcmode="lin" valueType="num">
                                      <p:cBhvr>
                                        <p:cTn id="22" dur="200" decel="50000" autoRev="1" fill="hold">
                                          <p:stCondLst>
                                            <p:cond delay="600"/>
                                          </p:stCondLst>
                                        </p:cTn>
                                        <p:tgtEl>
                                          <p:spTgt spid="4"/>
                                        </p:tgtEl>
                                        <p:attrNameLst>
                                          <p:attrName>xshear</p:attrName>
                                        </p:attrNameLst>
                                      </p:cBhvr>
                                    </p:anim>
                                    <p:animScale>
                                      <p:cBhvr>
                                        <p:cTn id="23" dur="200" decel="100000" autoRev="1" fill="hold">
                                          <p:stCondLst>
                                            <p:cond delay="600"/>
                                          </p:stCondLst>
                                        </p:cTn>
                                        <p:tgtEl>
                                          <p:spTgt spid="4"/>
                                        </p:tgtEl>
                                      </p:cBhvr>
                                      <p:from x="100000" y="100000"/>
                                      <p:to x="80000" y="100000"/>
                                    </p:animScale>
                                    <p:anim by="(#ppt_h/3+#ppt_w*0.1)" calcmode="lin" valueType="num">
                                      <p:cBhvr additive="sum">
                                        <p:cTn id="24"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70" y="822325"/>
            <a:ext cx="2461260" cy="396240"/>
          </a:xfrm>
          <a:prstGeom prst="rect">
            <a:avLst/>
          </a:prstGeom>
          <a:noFill/>
        </p:spPr>
        <p:txBody>
          <a:bodyPr wrap="square" rtlCol="0">
            <a:spAutoFit/>
          </a:bodyPr>
          <a:p>
            <a:r>
              <a:rPr lang="zh-CN" altLang="en-US" sz="2000"/>
              <a:t>数据统计</a:t>
            </a:r>
            <a:endParaRPr lang="zh-CN" altLang="en-US" sz="2000"/>
          </a:p>
        </p:txBody>
      </p:sp>
      <p:sp>
        <p:nvSpPr>
          <p:cNvPr id="3" name="文本框 2"/>
          <p:cNvSpPr txBox="1"/>
          <p:nvPr/>
        </p:nvSpPr>
        <p:spPr>
          <a:xfrm>
            <a:off x="11052175" y="6323965"/>
            <a:ext cx="791210" cy="365760"/>
          </a:xfrm>
          <a:prstGeom prst="rect">
            <a:avLst/>
          </a:prstGeom>
          <a:noFill/>
        </p:spPr>
        <p:txBody>
          <a:bodyPr wrap="square" rtlCol="0">
            <a:spAutoFit/>
          </a:bodyPr>
          <a:p>
            <a:r>
              <a:rPr lang="zh-CN" altLang="en-US">
                <a:solidFill>
                  <a:srgbClr val="FF0000"/>
                </a:solidFill>
                <a:hlinkClick r:id="rId1" action="ppaction://hlinksldjump"/>
              </a:rPr>
              <a:t>返回</a:t>
            </a:r>
            <a:endParaRPr lang="zh-CN" altLang="en-US">
              <a:solidFill>
                <a:srgbClr val="FF0000"/>
              </a:solidFill>
            </a:endParaRPr>
          </a:p>
        </p:txBody>
      </p:sp>
      <p:pic>
        <p:nvPicPr>
          <p:cNvPr id="4" name="图片 3" descr="1"/>
          <p:cNvPicPr>
            <a:picLocks noChangeAspect="1"/>
          </p:cNvPicPr>
          <p:nvPr/>
        </p:nvPicPr>
        <p:blipFill>
          <a:blip r:embed="rId2"/>
          <a:stretch>
            <a:fillRect/>
          </a:stretch>
        </p:blipFill>
        <p:spPr>
          <a:xfrm>
            <a:off x="3528695" y="1093470"/>
            <a:ext cx="3098800" cy="4904740"/>
          </a:xfrm>
          <a:prstGeom prst="rect">
            <a:avLst/>
          </a:prstGeom>
        </p:spPr>
      </p:pic>
      <p:graphicFrame>
        <p:nvGraphicFramePr>
          <p:cNvPr id="-2147482620" name="对象 -2147482621"/>
          <p:cNvGraphicFramePr/>
          <p:nvPr/>
        </p:nvGraphicFramePr>
        <p:xfrm>
          <a:off x="752475" y="2482850"/>
          <a:ext cx="2106930" cy="1759585"/>
        </p:xfrm>
        <a:graphic>
          <a:graphicData uri="http://schemas.openxmlformats.org/presentationml/2006/ole">
            <mc:AlternateContent xmlns:mc="http://schemas.openxmlformats.org/markup-compatibility/2006">
              <mc:Choice xmlns:v="urn:schemas-microsoft-com:vml" Requires="v">
                <p:oleObj spid="_x0000_s3076" name="" r:id="rId3" imgW="2819400" imgH="2032000" progId="Visio.Drawing.11">
                  <p:embed/>
                </p:oleObj>
              </mc:Choice>
              <mc:Fallback>
                <p:oleObj name="" r:id="rId3" imgW="2819400" imgH="2032000" progId="Visio.Drawing.11">
                  <p:embed/>
                  <p:pic>
                    <p:nvPicPr>
                      <p:cNvPr id="0" name="图片 3075"/>
                      <p:cNvPicPr/>
                      <p:nvPr/>
                    </p:nvPicPr>
                    <p:blipFill>
                      <a:blip r:embed="rId4"/>
                      <a:stretch>
                        <a:fillRect/>
                      </a:stretch>
                    </p:blipFill>
                    <p:spPr>
                      <a:xfrm>
                        <a:off x="752475" y="2482850"/>
                        <a:ext cx="2106930" cy="1759585"/>
                      </a:xfrm>
                      <a:prstGeom prst="rect">
                        <a:avLst/>
                      </a:prstGeom>
                      <a:noFill/>
                      <a:ln w="38100">
                        <a:noFill/>
                        <a:miter/>
                      </a:ln>
                    </p:spPr>
                  </p:pic>
                </p:oleObj>
              </mc:Fallback>
            </mc:AlternateContent>
          </a:graphicData>
        </a:graphic>
      </p:graphicFrame>
      <p:pic>
        <p:nvPicPr>
          <p:cNvPr id="8" name="图片 7" descr="4"/>
          <p:cNvPicPr>
            <a:picLocks noChangeAspect="1"/>
          </p:cNvPicPr>
          <p:nvPr/>
        </p:nvPicPr>
        <p:blipFill>
          <a:blip r:embed="rId5"/>
          <a:stretch>
            <a:fillRect/>
          </a:stretch>
        </p:blipFill>
        <p:spPr>
          <a:xfrm>
            <a:off x="7685405" y="1093470"/>
            <a:ext cx="2971165" cy="4904740"/>
          </a:xfrm>
          <a:prstGeom prst="rect">
            <a:avLst/>
          </a:prstGeom>
        </p:spPr>
      </p:pic>
      <p:pic>
        <p:nvPicPr>
          <p:cNvPr id="10" name="图片 9" descr="3"/>
          <p:cNvPicPr>
            <a:picLocks noChangeAspect="1"/>
          </p:cNvPicPr>
          <p:nvPr/>
        </p:nvPicPr>
        <p:blipFill>
          <a:blip r:embed="rId6"/>
          <a:stretch>
            <a:fillRect/>
          </a:stretch>
        </p:blipFill>
        <p:spPr>
          <a:xfrm>
            <a:off x="7685405" y="1093470"/>
            <a:ext cx="3482340" cy="4904740"/>
          </a:xfrm>
          <a:prstGeom prst="rect">
            <a:avLst/>
          </a:prstGeom>
        </p:spPr>
      </p:pic>
      <p:pic>
        <p:nvPicPr>
          <p:cNvPr id="11" name="图片 10" descr="2"/>
          <p:cNvPicPr>
            <a:picLocks noChangeAspect="1"/>
          </p:cNvPicPr>
          <p:nvPr/>
        </p:nvPicPr>
        <p:blipFill>
          <a:blip r:embed="rId7"/>
          <a:stretch>
            <a:fillRect/>
          </a:stretch>
        </p:blipFill>
        <p:spPr>
          <a:xfrm>
            <a:off x="7685405" y="1093470"/>
            <a:ext cx="3481705" cy="4904740"/>
          </a:xfrm>
          <a:prstGeom prst="rect">
            <a:avLst/>
          </a:prstGeom>
        </p:spPr>
      </p:pic>
    </p:spTree>
    <p:custDataLst>
      <p:tags r:id="rId8"/>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147482620"/>
                                        </p:tgtEl>
                                        <p:attrNameLst>
                                          <p:attrName>style.visibility</p:attrName>
                                        </p:attrNameLst>
                                      </p:cBhvr>
                                      <p:to>
                                        <p:strVal val="visible"/>
                                      </p:to>
                                    </p:set>
                                    <p:animEffect transition="in" filter="diamond(in)">
                                      <p:cBhvr>
                                        <p:cTn id="7" dur="2000"/>
                                        <p:tgtEl>
                                          <p:spTgt spid="-21474826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amond(in)">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9785" y="792480"/>
            <a:ext cx="2065655" cy="396240"/>
          </a:xfrm>
          <a:prstGeom prst="rect">
            <a:avLst/>
          </a:prstGeom>
          <a:noFill/>
        </p:spPr>
        <p:txBody>
          <a:bodyPr wrap="square" rtlCol="0">
            <a:spAutoFit/>
          </a:bodyPr>
          <a:p>
            <a:r>
              <a:rPr lang="zh-CN" altLang="en-US" sz="2000" dirty="0">
                <a:sym typeface="+mn-ea"/>
              </a:rPr>
              <a:t>粉丝管理</a:t>
            </a:r>
            <a:endParaRPr lang="zh-CN" altLang="en-US" sz="2000"/>
          </a:p>
        </p:txBody>
      </p:sp>
      <p:sp>
        <p:nvSpPr>
          <p:cNvPr id="3" name="文本框 2"/>
          <p:cNvSpPr txBox="1"/>
          <p:nvPr/>
        </p:nvSpPr>
        <p:spPr>
          <a:xfrm>
            <a:off x="10862945" y="6200140"/>
            <a:ext cx="640080" cy="365760"/>
          </a:xfrm>
          <a:prstGeom prst="rect">
            <a:avLst/>
          </a:prstGeom>
          <a:noFill/>
        </p:spPr>
        <p:txBody>
          <a:bodyPr wrap="none" rtlCol="0" anchor="t">
            <a:spAutoFit/>
          </a:bodyPr>
          <a:p>
            <a:r>
              <a:rPr lang="zh-CN" altLang="en-US">
                <a:solidFill>
                  <a:srgbClr val="FF0000"/>
                </a:solidFill>
                <a:sym typeface="+mn-ea"/>
                <a:hlinkClick r:id="rId1" action="ppaction://hlinksldjump"/>
              </a:rPr>
              <a:t>返回</a:t>
            </a:r>
            <a:endParaRPr lang="zh-CN" altLang="en-US"/>
          </a:p>
        </p:txBody>
      </p:sp>
      <p:pic>
        <p:nvPicPr>
          <p:cNvPr id="4" name="图片 3" descr="20161109191105_meitu_1"/>
          <p:cNvPicPr>
            <a:picLocks noChangeAspect="1"/>
          </p:cNvPicPr>
          <p:nvPr/>
        </p:nvPicPr>
        <p:blipFill>
          <a:blip r:embed="rId2"/>
          <a:stretch>
            <a:fillRect/>
          </a:stretch>
        </p:blipFill>
        <p:spPr>
          <a:xfrm>
            <a:off x="7449185" y="1308735"/>
            <a:ext cx="2930525" cy="4067810"/>
          </a:xfrm>
          <a:prstGeom prst="rect">
            <a:avLst/>
          </a:prstGeom>
        </p:spPr>
      </p:pic>
      <p:pic>
        <p:nvPicPr>
          <p:cNvPr id="5" name="图片 4" descr="图片2"/>
          <p:cNvPicPr>
            <a:picLocks noChangeAspect="1"/>
          </p:cNvPicPr>
          <p:nvPr/>
        </p:nvPicPr>
        <p:blipFill>
          <a:blip r:embed="rId3"/>
          <a:stretch>
            <a:fillRect/>
          </a:stretch>
        </p:blipFill>
        <p:spPr>
          <a:xfrm>
            <a:off x="564515" y="1861820"/>
            <a:ext cx="3514090" cy="2961640"/>
          </a:xfrm>
          <a:prstGeom prst="rect">
            <a:avLst/>
          </a:prstGeom>
        </p:spPr>
      </p:pic>
      <p:sp>
        <p:nvSpPr>
          <p:cNvPr id="6" name="右箭头 5"/>
          <p:cNvSpPr/>
          <p:nvPr/>
        </p:nvSpPr>
        <p:spPr>
          <a:xfrm>
            <a:off x="4342765" y="3307715"/>
            <a:ext cx="2248535" cy="5784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4"/>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from="(-#ppt_w/2)" to="(#ppt_x)" calcmode="lin" valueType="num">
                                      <p:cBhvr>
                                        <p:cTn id="13" dur="600" fill="hold">
                                          <p:stCondLst>
                                            <p:cond delay="0"/>
                                          </p:stCondLst>
                                        </p:cTn>
                                        <p:tgtEl>
                                          <p:spTgt spid="6"/>
                                        </p:tgtEl>
                                        <p:attrNameLst>
                                          <p:attrName>ppt_x</p:attrName>
                                        </p:attrNameLst>
                                      </p:cBhvr>
                                    </p:anim>
                                    <p:anim from="0" to="-1.0" calcmode="lin" valueType="num">
                                      <p:cBhvr>
                                        <p:cTn id="14" dur="200" decel="50000" autoRev="1" fill="hold">
                                          <p:stCondLst>
                                            <p:cond delay="600"/>
                                          </p:stCondLst>
                                        </p:cTn>
                                        <p:tgtEl>
                                          <p:spTgt spid="6"/>
                                        </p:tgtEl>
                                        <p:attrNameLst>
                                          <p:attrName>xshear</p:attrName>
                                        </p:attrNameLst>
                                      </p:cBhvr>
                                    </p:anim>
                                    <p:animScale>
                                      <p:cBhvr>
                                        <p:cTn id="15" dur="200" decel="100000" autoRev="1" fill="hold">
                                          <p:stCondLst>
                                            <p:cond delay="600"/>
                                          </p:stCondLst>
                                        </p:cTn>
                                        <p:tgtEl>
                                          <p:spTgt spid="6"/>
                                        </p:tgtEl>
                                      </p:cBhvr>
                                      <p:from x="100000" y="100000"/>
                                      <p:to x="80000" y="100000"/>
                                    </p:animScale>
                                    <p:anim by="(#ppt_h/3+#ppt_w*0.1)" calcmode="lin" valueType="num">
                                      <p:cBhvr additive="sum">
                                        <p:cTn id="16" dur="200" decel="100000" autoRev="1" fill="hold">
                                          <p:stCondLst>
                                            <p:cond delay="600"/>
                                          </p:stCondLst>
                                        </p:cTn>
                                        <p:tgtEl>
                                          <p:spTgt spid="6"/>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0.7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0260" y="802640"/>
            <a:ext cx="2442210" cy="396240"/>
          </a:xfrm>
          <a:prstGeom prst="rect">
            <a:avLst/>
          </a:prstGeom>
          <a:noFill/>
        </p:spPr>
        <p:txBody>
          <a:bodyPr wrap="square" rtlCol="0">
            <a:spAutoFit/>
          </a:bodyPr>
          <a:p>
            <a:r>
              <a:rPr lang="zh-CN" altLang="en-US" sz="2000" dirty="0">
                <a:sym typeface="+mn-ea"/>
              </a:rPr>
              <a:t>亿七公益</a:t>
            </a:r>
            <a:endParaRPr lang="zh-CN" altLang="en-US" sz="2000"/>
          </a:p>
        </p:txBody>
      </p:sp>
      <p:sp>
        <p:nvSpPr>
          <p:cNvPr id="4" name="文本框 3"/>
          <p:cNvSpPr txBox="1"/>
          <p:nvPr/>
        </p:nvSpPr>
        <p:spPr>
          <a:xfrm>
            <a:off x="11046460" y="6238240"/>
            <a:ext cx="640080" cy="365760"/>
          </a:xfrm>
          <a:prstGeom prst="rect">
            <a:avLst/>
          </a:prstGeom>
          <a:noFill/>
        </p:spPr>
        <p:txBody>
          <a:bodyPr wrap="none" rtlCol="0" anchor="t">
            <a:spAutoFit/>
          </a:bodyPr>
          <a:p>
            <a:r>
              <a:rPr lang="zh-CN" altLang="en-US">
                <a:solidFill>
                  <a:srgbClr val="FF0000"/>
                </a:solidFill>
                <a:sym typeface="+mn-ea"/>
                <a:hlinkClick r:id="rId1" action="ppaction://hlinksldjump"/>
              </a:rPr>
              <a:t>返回</a:t>
            </a:r>
            <a:endParaRPr lang="zh-CN" altLang="en-US"/>
          </a:p>
        </p:txBody>
      </p:sp>
      <p:pic>
        <p:nvPicPr>
          <p:cNvPr id="2" name="图片 1" descr="C:\Users\Administrator\Desktop\亿七购代理模块\代理功能模块图片\亿七公益\图片2.png图片2"/>
          <p:cNvPicPr>
            <a:picLocks noChangeAspect="1"/>
          </p:cNvPicPr>
          <p:nvPr/>
        </p:nvPicPr>
        <p:blipFill>
          <a:blip r:embed="rId2"/>
          <a:srcRect/>
          <a:stretch>
            <a:fillRect/>
          </a:stretch>
        </p:blipFill>
        <p:spPr>
          <a:xfrm>
            <a:off x="701358" y="1851660"/>
            <a:ext cx="3423285" cy="2961640"/>
          </a:xfrm>
          <a:prstGeom prst="rect">
            <a:avLst/>
          </a:prstGeom>
        </p:spPr>
      </p:pic>
      <p:pic>
        <p:nvPicPr>
          <p:cNvPr id="5" name="图片 4" descr="1"/>
          <p:cNvPicPr>
            <a:picLocks noChangeAspect="1"/>
          </p:cNvPicPr>
          <p:nvPr/>
        </p:nvPicPr>
        <p:blipFill>
          <a:blip r:embed="rId3"/>
          <a:stretch>
            <a:fillRect/>
          </a:stretch>
        </p:blipFill>
        <p:spPr>
          <a:xfrm>
            <a:off x="7331710" y="1429385"/>
            <a:ext cx="2914015" cy="4133215"/>
          </a:xfrm>
          <a:prstGeom prst="rect">
            <a:avLst/>
          </a:prstGeom>
        </p:spPr>
      </p:pic>
      <p:sp>
        <p:nvSpPr>
          <p:cNvPr id="6" name="右箭头 5"/>
          <p:cNvSpPr/>
          <p:nvPr/>
        </p:nvSpPr>
        <p:spPr>
          <a:xfrm>
            <a:off x="4391660" y="3433445"/>
            <a:ext cx="2229485" cy="5213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8" name="图片 7" descr="QQ截图20161109153412"/>
          <p:cNvPicPr>
            <a:picLocks noChangeAspect="1"/>
          </p:cNvPicPr>
          <p:nvPr/>
        </p:nvPicPr>
        <p:blipFill>
          <a:blip r:embed="rId4"/>
          <a:stretch>
            <a:fillRect/>
          </a:stretch>
        </p:blipFill>
        <p:spPr>
          <a:xfrm>
            <a:off x="7331710" y="1429385"/>
            <a:ext cx="3133725" cy="5120640"/>
          </a:xfrm>
          <a:prstGeom prst="rect">
            <a:avLst/>
          </a:prstGeom>
        </p:spPr>
      </p:pic>
    </p:spTree>
    <p:custDataLst>
      <p:tags r:id="rId5"/>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from="(-#ppt_w/2)" to="(#ppt_x)" calcmode="lin" valueType="num">
                                      <p:cBhvr>
                                        <p:cTn id="15" dur="600" fill="hold">
                                          <p:stCondLst>
                                            <p:cond delay="0"/>
                                          </p:stCondLst>
                                        </p:cTn>
                                        <p:tgtEl>
                                          <p:spTgt spid="6"/>
                                        </p:tgtEl>
                                        <p:attrNameLst>
                                          <p:attrName>ppt_x</p:attrName>
                                        </p:attrNameLst>
                                      </p:cBhvr>
                                    </p:anim>
                                    <p:anim from="0" to="-1.0" calcmode="lin" valueType="num">
                                      <p:cBhvr>
                                        <p:cTn id="16" dur="200" decel="50000" autoRev="1" fill="hold">
                                          <p:stCondLst>
                                            <p:cond delay="600"/>
                                          </p:stCondLst>
                                        </p:cTn>
                                        <p:tgtEl>
                                          <p:spTgt spid="6"/>
                                        </p:tgtEl>
                                        <p:attrNameLst>
                                          <p:attrName>xshear</p:attrName>
                                        </p:attrNameLst>
                                      </p:cBhvr>
                                    </p:anim>
                                    <p:animScale>
                                      <p:cBhvr>
                                        <p:cTn id="17" dur="200" decel="100000" autoRev="1" fill="hold">
                                          <p:stCondLst>
                                            <p:cond delay="600"/>
                                          </p:stCondLst>
                                        </p:cTn>
                                        <p:tgtEl>
                                          <p:spTgt spid="6"/>
                                        </p:tgtEl>
                                      </p:cBhvr>
                                      <p:from x="100000" y="100000"/>
                                      <p:to x="80000" y="100000"/>
                                    </p:animScale>
                                    <p:anim by="(#ppt_h/3+#ppt_w*0.1)" calcmode="lin" valueType="num">
                                      <p:cBhvr additive="sum">
                                        <p:cTn id="18" dur="200" decel="100000" autoRev="1" fill="hold">
                                          <p:stCondLst>
                                            <p:cond delay="600"/>
                                          </p:stCondLst>
                                        </p:cTn>
                                        <p:tgtEl>
                                          <p:spTgt spid="6"/>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strVal val="#ppt_w*0.7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Effect transition="in" filter="fad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5"/>
                                        </p:tgtEl>
                                        <p:attrNameLst>
                                          <p:attrName>ppt_x</p:attrName>
                                        </p:attrNameLst>
                                      </p:cBhvr>
                                      <p:tavLst>
                                        <p:tav tm="0">
                                          <p:val>
                                            <p:strVal val="ppt_x"/>
                                          </p:val>
                                        </p:tav>
                                        <p:tav tm="100000">
                                          <p:val>
                                            <p:strVal val="ppt_x"/>
                                          </p:val>
                                        </p:tav>
                                      </p:tavLst>
                                    </p:anim>
                                    <p:anim calcmode="lin" valueType="num">
                                      <p:cBhvr additive="base">
                                        <p:cTn id="30" dur="500"/>
                                        <p:tgtEl>
                                          <p:spTgt spid="5"/>
                                        </p:tgtEl>
                                        <p:attrNameLst>
                                          <p:attrName>ppt_y</p:attrName>
                                        </p:attrNameLst>
                                      </p:cBhvr>
                                      <p:tavLst>
                                        <p:tav tm="0">
                                          <p:val>
                                            <p:strVal val="ppt_y"/>
                                          </p:val>
                                        </p:tav>
                                        <p:tav tm="100000">
                                          <p:val>
                                            <p:strVal val="1+ppt_h/2"/>
                                          </p:val>
                                        </p:tav>
                                      </p:tavLst>
                                    </p:anim>
                                    <p:set>
                                      <p:cBhvr>
                                        <p:cTn id="31" dur="1" fill="hold">
                                          <p:stCondLst>
                                            <p:cond delay="499"/>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20" y="831215"/>
            <a:ext cx="2191385" cy="701040"/>
          </a:xfrm>
          <a:prstGeom prst="rect">
            <a:avLst/>
          </a:prstGeom>
          <a:noFill/>
        </p:spPr>
        <p:txBody>
          <a:bodyPr wrap="square" rtlCol="0">
            <a:spAutoFit/>
          </a:bodyPr>
          <a:p>
            <a:r>
              <a:rPr lang="zh-CN" altLang="en-US" sz="2000" dirty="0">
                <a:sym typeface="+mn-ea"/>
              </a:rPr>
              <a:t>店铺管理</a:t>
            </a:r>
            <a:endParaRPr lang="zh-CN" altLang="en-US" sz="2000" dirty="0">
              <a:sym typeface="+mn-ea"/>
            </a:endParaRPr>
          </a:p>
          <a:p>
            <a:endParaRPr lang="zh-CN" altLang="en-US" sz="2000"/>
          </a:p>
        </p:txBody>
      </p:sp>
      <p:sp>
        <p:nvSpPr>
          <p:cNvPr id="4" name="文本框 3"/>
          <p:cNvSpPr txBox="1"/>
          <p:nvPr/>
        </p:nvSpPr>
        <p:spPr>
          <a:xfrm>
            <a:off x="11143615" y="6209665"/>
            <a:ext cx="640080" cy="365760"/>
          </a:xfrm>
          <a:prstGeom prst="rect">
            <a:avLst/>
          </a:prstGeom>
          <a:noFill/>
        </p:spPr>
        <p:txBody>
          <a:bodyPr wrap="none" rtlCol="0" anchor="t">
            <a:spAutoFit/>
          </a:bodyPr>
          <a:p>
            <a:r>
              <a:rPr lang="zh-CN" altLang="en-US">
                <a:solidFill>
                  <a:srgbClr val="FF0000"/>
                </a:solidFill>
                <a:sym typeface="+mn-ea"/>
                <a:hlinkClick r:id="rId1" action="ppaction://hlinksldjump"/>
              </a:rPr>
              <a:t>返回</a:t>
            </a:r>
            <a:endParaRPr lang="zh-CN" altLang="en-US"/>
          </a:p>
        </p:txBody>
      </p:sp>
      <p:pic>
        <p:nvPicPr>
          <p:cNvPr id="2" name="图片 1" descr="1"/>
          <p:cNvPicPr>
            <a:picLocks noChangeAspect="1"/>
          </p:cNvPicPr>
          <p:nvPr/>
        </p:nvPicPr>
        <p:blipFill>
          <a:blip r:embed="rId2"/>
          <a:stretch>
            <a:fillRect/>
          </a:stretch>
        </p:blipFill>
        <p:spPr>
          <a:xfrm>
            <a:off x="7189470" y="1851660"/>
            <a:ext cx="3818890" cy="3561715"/>
          </a:xfrm>
          <a:prstGeom prst="rect">
            <a:avLst/>
          </a:prstGeom>
        </p:spPr>
      </p:pic>
      <p:pic>
        <p:nvPicPr>
          <p:cNvPr id="5" name="图片 4" descr="图片3"/>
          <p:cNvPicPr>
            <a:picLocks noChangeAspect="1"/>
          </p:cNvPicPr>
          <p:nvPr/>
        </p:nvPicPr>
        <p:blipFill>
          <a:blip r:embed="rId3"/>
          <a:stretch>
            <a:fillRect/>
          </a:stretch>
        </p:blipFill>
        <p:spPr>
          <a:xfrm>
            <a:off x="121285" y="2395220"/>
            <a:ext cx="4828540" cy="2474595"/>
          </a:xfrm>
          <a:prstGeom prst="rect">
            <a:avLst/>
          </a:prstGeom>
        </p:spPr>
      </p:pic>
      <p:sp>
        <p:nvSpPr>
          <p:cNvPr id="7" name="文本框 6"/>
          <p:cNvSpPr txBox="1"/>
          <p:nvPr/>
        </p:nvSpPr>
        <p:spPr>
          <a:xfrm>
            <a:off x="858520" y="1454785"/>
            <a:ext cx="3802380" cy="579120"/>
          </a:xfrm>
          <a:prstGeom prst="rect">
            <a:avLst/>
          </a:prstGeom>
          <a:noFill/>
        </p:spPr>
        <p:txBody>
          <a:bodyPr wrap="square" rtlCol="0">
            <a:spAutoFit/>
          </a:bodyPr>
          <a:p>
            <a:r>
              <a:rPr lang="zh-CN" altLang="en-US" sz="1600"/>
              <a:t>说明：店铺管理只有官方总代才有的功能</a:t>
            </a:r>
            <a:endParaRPr lang="en-US" altLang="zh-CN" sz="1600"/>
          </a:p>
        </p:txBody>
      </p:sp>
      <p:sp>
        <p:nvSpPr>
          <p:cNvPr id="8" name="右箭头 7"/>
          <p:cNvSpPr/>
          <p:nvPr/>
        </p:nvSpPr>
        <p:spPr>
          <a:xfrm>
            <a:off x="5309235" y="3442970"/>
            <a:ext cx="1428115" cy="5403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10" name="图片 9" descr="2"/>
          <p:cNvPicPr>
            <a:picLocks noChangeAspect="1"/>
          </p:cNvPicPr>
          <p:nvPr/>
        </p:nvPicPr>
        <p:blipFill>
          <a:blip r:embed="rId4"/>
          <a:stretch>
            <a:fillRect/>
          </a:stretch>
        </p:blipFill>
        <p:spPr>
          <a:xfrm>
            <a:off x="7189470" y="831215"/>
            <a:ext cx="3106420" cy="4925695"/>
          </a:xfrm>
          <a:prstGeom prst="rect">
            <a:avLst/>
          </a:prstGeom>
        </p:spPr>
      </p:pic>
      <p:pic>
        <p:nvPicPr>
          <p:cNvPr id="11" name="图片 10" descr="3"/>
          <p:cNvPicPr>
            <a:picLocks noChangeAspect="1"/>
          </p:cNvPicPr>
          <p:nvPr/>
        </p:nvPicPr>
        <p:blipFill>
          <a:blip r:embed="rId5"/>
          <a:stretch>
            <a:fillRect/>
          </a:stretch>
        </p:blipFill>
        <p:spPr>
          <a:xfrm>
            <a:off x="7189470" y="831215"/>
            <a:ext cx="3335655" cy="5092065"/>
          </a:xfrm>
          <a:prstGeom prst="rect">
            <a:avLst/>
          </a:prstGeom>
        </p:spPr>
      </p:pic>
      <p:pic>
        <p:nvPicPr>
          <p:cNvPr id="13" name="图片 12" descr="5"/>
          <p:cNvPicPr>
            <a:picLocks noChangeAspect="1"/>
          </p:cNvPicPr>
          <p:nvPr/>
        </p:nvPicPr>
        <p:blipFill>
          <a:blip r:embed="rId6"/>
          <a:stretch>
            <a:fillRect/>
          </a:stretch>
        </p:blipFill>
        <p:spPr>
          <a:xfrm>
            <a:off x="7189470" y="831215"/>
            <a:ext cx="3298190" cy="4266565"/>
          </a:xfrm>
          <a:prstGeom prst="rect">
            <a:avLst/>
          </a:prstGeom>
        </p:spPr>
      </p:pic>
    </p:spTree>
    <p:custDataLst>
      <p:tags r:id="rId7"/>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800" decel="100000"/>
                                        <p:tgtEl>
                                          <p:spTgt spid="5"/>
                                        </p:tgtEl>
                                      </p:cBhvr>
                                    </p:animEffect>
                                    <p:anim calcmode="lin" valueType="num">
                                      <p:cBhvr>
                                        <p:cTn id="16" dur="800" decel="100000" fill="hold"/>
                                        <p:tgtEl>
                                          <p:spTgt spid="5"/>
                                        </p:tgtEl>
                                        <p:attrNameLst>
                                          <p:attrName>style.rotation</p:attrName>
                                        </p:attrNameLst>
                                      </p:cBhvr>
                                      <p:tavLst>
                                        <p:tav tm="0">
                                          <p:val>
                                            <p:fltVal val="-90"/>
                                          </p:val>
                                        </p:tav>
                                        <p:tav tm="100000">
                                          <p:val>
                                            <p:fltVal val="0"/>
                                          </p:val>
                                        </p:tav>
                                      </p:tavLst>
                                    </p:anim>
                                    <p:anim calcmode="lin" valueType="num">
                                      <p:cBhvr>
                                        <p:cTn id="17" dur="800" decel="100000" fill="hold"/>
                                        <p:tgtEl>
                                          <p:spTgt spid="5"/>
                                        </p:tgtEl>
                                        <p:attrNameLst>
                                          <p:attrName>ppt_x</p:attrName>
                                        </p:attrNameLst>
                                      </p:cBhvr>
                                      <p:tavLst>
                                        <p:tav tm="0">
                                          <p:val>
                                            <p:strVal val="#ppt_x+0.4"/>
                                          </p:val>
                                        </p:tav>
                                        <p:tav tm="100000">
                                          <p:val>
                                            <p:strVal val="#ppt_x-0.05"/>
                                          </p:val>
                                        </p:tav>
                                      </p:tavLst>
                                    </p:anim>
                                    <p:anim calcmode="lin" valueType="num">
                                      <p:cBhvr>
                                        <p:cTn id="18" dur="800" decel="100000" fill="hold"/>
                                        <p:tgtEl>
                                          <p:spTgt spid="5"/>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from="(-#ppt_w/2)" to="(#ppt_x)" calcmode="lin" valueType="num">
                                      <p:cBhvr>
                                        <p:cTn id="25" dur="600" fill="hold">
                                          <p:stCondLst>
                                            <p:cond delay="0"/>
                                          </p:stCondLst>
                                        </p:cTn>
                                        <p:tgtEl>
                                          <p:spTgt spid="8"/>
                                        </p:tgtEl>
                                        <p:attrNameLst>
                                          <p:attrName>ppt_x</p:attrName>
                                        </p:attrNameLst>
                                      </p:cBhvr>
                                    </p:anim>
                                    <p:anim from="0" to="-1.0" calcmode="lin" valueType="num">
                                      <p:cBhvr>
                                        <p:cTn id="26" dur="200" decel="50000" autoRev="1" fill="hold">
                                          <p:stCondLst>
                                            <p:cond delay="600"/>
                                          </p:stCondLst>
                                        </p:cTn>
                                        <p:tgtEl>
                                          <p:spTgt spid="8"/>
                                        </p:tgtEl>
                                        <p:attrNameLst>
                                          <p:attrName>xshear</p:attrName>
                                        </p:attrNameLst>
                                      </p:cBhvr>
                                    </p:anim>
                                    <p:animScale>
                                      <p:cBhvr>
                                        <p:cTn id="27" dur="200" decel="100000" autoRev="1" fill="hold">
                                          <p:stCondLst>
                                            <p:cond delay="600"/>
                                          </p:stCondLst>
                                        </p:cTn>
                                        <p:tgtEl>
                                          <p:spTgt spid="8"/>
                                        </p:tgtEl>
                                      </p:cBhvr>
                                      <p:from x="100000" y="100000"/>
                                      <p:to x="80000" y="100000"/>
                                    </p:animScale>
                                    <p:anim by="(#ppt_h/3+#ppt_w*0.1)" calcmode="lin" valueType="num">
                                      <p:cBhvr additive="sum">
                                        <p:cTn id="28" dur="200" decel="100000" autoRev="1" fill="hold">
                                          <p:stCondLst>
                                            <p:cond delay="600"/>
                                          </p:stCondLst>
                                        </p:cTn>
                                        <p:tgtEl>
                                          <p:spTgt spid="8"/>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Scale>
                                      <p:cBhvr>
                                        <p:cTn id="33"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2"/>
                                        </p:tgtEl>
                                        <p:attrNameLst>
                                          <p:attrName>ppt_x</p:attrName>
                                          <p:attrName>ppt_y</p:attrName>
                                        </p:attrNameLst>
                                      </p:cBhvr>
                                    </p:animMotion>
                                    <p:animEffect transition="in" filter="fade">
                                      <p:cBhvr>
                                        <p:cTn id="35" dur="1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2"/>
                                        </p:tgtEl>
                                        <p:attrNameLst>
                                          <p:attrName>ppt_x</p:attrName>
                                        </p:attrNameLst>
                                      </p:cBhvr>
                                      <p:tavLst>
                                        <p:tav tm="0">
                                          <p:val>
                                            <p:strVal val="ppt_x"/>
                                          </p:val>
                                        </p:tav>
                                        <p:tav tm="100000">
                                          <p:val>
                                            <p:strVal val="ppt_x"/>
                                          </p:val>
                                        </p:tav>
                                      </p:tavLst>
                                    </p:anim>
                                    <p:anim calcmode="lin" valueType="num">
                                      <p:cBhvr additive="base">
                                        <p:cTn id="40" dur="500"/>
                                        <p:tgtEl>
                                          <p:spTgt spid="2"/>
                                        </p:tgtEl>
                                        <p:attrNameLst>
                                          <p:attrName>ppt_y</p:attrName>
                                        </p:attrNameLst>
                                      </p:cBhvr>
                                      <p:tavLst>
                                        <p:tav tm="0">
                                          <p:val>
                                            <p:strVal val="ppt_y"/>
                                          </p:val>
                                        </p:tav>
                                        <p:tav tm="100000">
                                          <p:val>
                                            <p:strVal val="1+ppt_h/2"/>
                                          </p:val>
                                        </p:tav>
                                      </p:tavLst>
                                    </p:anim>
                                    <p:set>
                                      <p:cBhvr>
                                        <p:cTn id="41" dur="1" fill="hold">
                                          <p:stCondLst>
                                            <p:cond delay="499"/>
                                          </p:stCondLst>
                                        </p:cTn>
                                        <p:tgtEl>
                                          <p:spTgt spid="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Scale>
                                      <p:cBhvr>
                                        <p:cTn id="46"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10"/>
                                        </p:tgtEl>
                                        <p:attrNameLst>
                                          <p:attrName>ppt_x</p:attrName>
                                          <p:attrName>ppt_y</p:attrName>
                                        </p:attrNameLst>
                                      </p:cBhvr>
                                    </p:animMotion>
                                    <p:animEffect transition="in" filter="fade">
                                      <p:cBhvr>
                                        <p:cTn id="48" dur="10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nodeType="clickEffect">
                                  <p:stCondLst>
                                    <p:cond delay="0"/>
                                  </p:stCondLst>
                                  <p:childTnLst>
                                    <p:anim calcmode="lin" valueType="num">
                                      <p:cBhvr additive="base">
                                        <p:cTn id="52" dur="500"/>
                                        <p:tgtEl>
                                          <p:spTgt spid="10"/>
                                        </p:tgtEl>
                                        <p:attrNameLst>
                                          <p:attrName>ppt_x</p:attrName>
                                        </p:attrNameLst>
                                      </p:cBhvr>
                                      <p:tavLst>
                                        <p:tav tm="0">
                                          <p:val>
                                            <p:strVal val="ppt_x"/>
                                          </p:val>
                                        </p:tav>
                                        <p:tav tm="100000">
                                          <p:val>
                                            <p:strVal val="ppt_x"/>
                                          </p:val>
                                        </p:tav>
                                      </p:tavLst>
                                    </p:anim>
                                    <p:anim calcmode="lin" valueType="num">
                                      <p:cBhvr additive="base">
                                        <p:cTn id="53" dur="500"/>
                                        <p:tgtEl>
                                          <p:spTgt spid="10"/>
                                        </p:tgtEl>
                                        <p:attrNameLst>
                                          <p:attrName>ppt_y</p:attrName>
                                        </p:attrNameLst>
                                      </p:cBhvr>
                                      <p:tavLst>
                                        <p:tav tm="0">
                                          <p:val>
                                            <p:strVal val="ppt_y"/>
                                          </p:val>
                                        </p:tav>
                                        <p:tav tm="100000">
                                          <p:val>
                                            <p:strVal val="1+ppt_h/2"/>
                                          </p:val>
                                        </p:tav>
                                      </p:tavLst>
                                    </p:anim>
                                    <p:set>
                                      <p:cBhvr>
                                        <p:cTn id="54" dur="1" fill="hold">
                                          <p:stCondLst>
                                            <p:cond delay="499"/>
                                          </p:stCondLst>
                                        </p:cTn>
                                        <p:tgtEl>
                                          <p:spTgt spid="1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1000" fill="hold"/>
                                        <p:tgtEl>
                                          <p:spTgt spid="13"/>
                                        </p:tgtEl>
                                        <p:attrNameLst>
                                          <p:attrName>ppt_w</p:attrName>
                                        </p:attrNameLst>
                                      </p:cBhvr>
                                      <p:tavLst>
                                        <p:tav tm="0">
                                          <p:val>
                                            <p:fltVal val="0"/>
                                          </p:val>
                                        </p:tav>
                                        <p:tav tm="100000">
                                          <p:val>
                                            <p:strVal val="#ppt_w"/>
                                          </p:val>
                                        </p:tav>
                                      </p:tavLst>
                                    </p:anim>
                                    <p:anim calcmode="lin" valueType="num">
                                      <p:cBhvr>
                                        <p:cTn id="74" dur="1000" fill="hold"/>
                                        <p:tgtEl>
                                          <p:spTgt spid="13"/>
                                        </p:tgtEl>
                                        <p:attrNameLst>
                                          <p:attrName>ppt_h</p:attrName>
                                        </p:attrNameLst>
                                      </p:cBhvr>
                                      <p:tavLst>
                                        <p:tav tm="0">
                                          <p:val>
                                            <p:fltVal val="0"/>
                                          </p:val>
                                        </p:tav>
                                        <p:tav tm="100000">
                                          <p:val>
                                            <p:strVal val="#ppt_h"/>
                                          </p:val>
                                        </p:tav>
                                      </p:tavLst>
                                    </p:anim>
                                    <p:anim calcmode="lin" valueType="num">
                                      <p:cBhvr>
                                        <p:cTn id="7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13"/>
                                        </p:tgtEl>
                                        <p:attrNameLst>
                                          <p:attrName>ppt_x</p:attrName>
                                        </p:attrNameLst>
                                      </p:cBhvr>
                                      <p:tavLst>
                                        <p:tav tm="0">
                                          <p:val>
                                            <p:strVal val="ppt_x"/>
                                          </p:val>
                                        </p:tav>
                                        <p:tav tm="100000">
                                          <p:val>
                                            <p:strVal val="ppt_x"/>
                                          </p:val>
                                        </p:tav>
                                      </p:tavLst>
                                    </p:anim>
                                    <p:anim calcmode="lin" valueType="num">
                                      <p:cBhvr additive="base">
                                        <p:cTn id="81" dur="500"/>
                                        <p:tgtEl>
                                          <p:spTgt spid="13"/>
                                        </p:tgtEl>
                                        <p:attrNameLst>
                                          <p:attrName>ppt_y</p:attrName>
                                        </p:attrNameLst>
                                      </p:cBhvr>
                                      <p:tavLst>
                                        <p:tav tm="0">
                                          <p:val>
                                            <p:strVal val="ppt_y"/>
                                          </p:val>
                                        </p:tav>
                                        <p:tav tm="100000">
                                          <p:val>
                                            <p:strVal val="1+ppt_h/2"/>
                                          </p:val>
                                        </p:tav>
                                      </p:tavLst>
                                    </p:anim>
                                    <p:set>
                                      <p:cBhvr>
                                        <p:cTn id="8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Lst>
  </p:timing>
</p:sld>
</file>

<file path=ppt/tags/tag1.xml><?xml version="1.0" encoding="utf-8"?>
<p:tagLst xmlns:p="http://schemas.openxmlformats.org/presentationml/2006/main">
  <p:tag name="KSO_WM_UNIT_INDEX" val="1"/>
  <p:tag name="KSO_WM_UNIT_CLEAR" val="1"/>
  <p:tag name="KSO_WM_UNIT_LAYERLEVEL" val="1"/>
  <p:tag name="KSO_WM_BEAUTIFY_FLAG" val="#wm#"/>
  <p:tag name="KSO_WM_UNIT_TYPE" val="i"/>
  <p:tag name="KSO_WM_UNIT_ID" val="287*i*1"/>
</p:tagLst>
</file>

<file path=ppt/tags/tag10.xml><?xml version="1.0" encoding="utf-8"?>
<p:tagLst xmlns:p="http://schemas.openxmlformats.org/presentationml/2006/main">
  <p:tag name="KSO_WM_BEAUTIFY_FLAG" val="#wm#"/>
  <p:tag name="KSO_WM_UNIT_TYPE" val="i"/>
  <p:tag name="KSO_WM_UNIT_ID" val="287*i*4"/>
</p:tagLst>
</file>

<file path=ppt/tags/tag11.xml><?xml version="1.0" encoding="utf-8"?>
<p:tagLst xmlns:p="http://schemas.openxmlformats.org/presentationml/2006/main">
  <p:tag name="KSO_WM_BEAUTIFY_FLAG" val="#wm#"/>
  <p:tag name="KSO_WM_UNIT_TYPE" val="i"/>
  <p:tag name="KSO_WM_UNIT_ID" val="287*i*5"/>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CLEAR" val="1"/>
  <p:tag name="KSO_WM_UNIT_LAYERLEVEL" val="1"/>
  <p:tag name="KSO_WM_UNIT_VALUE" val="26"/>
  <p:tag name="KSO_WM_UNIT_ISCONTENTSTITLE" val="0"/>
  <p:tag name="KSO_WM_UNIT_HIGHLIGHT" val="0"/>
  <p:tag name="KSO_WM_UNIT_COMPATIBLE" val="0"/>
  <p:tag name="KSO_WM_UNIT_ID" val="custom160018_1*a*1"/>
  <p:tag name="KSO_WM_UNIT_PRESET_TEXT_INDEX" val="0"/>
  <p:tag name="KSO_WM_UNIT_PRESET_TEXT_LEN" val="9"/>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018"/>
  <p:tag name="KSO_WM_UNIT_TYPE" val="b"/>
  <p:tag name="KSO_WM_UNIT_INDEX" val="1"/>
  <p:tag name="KSO_WM_UNIT_CLEAR" val="1"/>
  <p:tag name="KSO_WM_UNIT_LAYERLEVEL" val="1"/>
  <p:tag name="KSO_WM_UNIT_VALUE" val="54"/>
  <p:tag name="KSO_WM_UNIT_ISCONTENTSTITLE" val="0"/>
  <p:tag name="KSO_WM_UNIT_HIGHLIGHT" val="0"/>
  <p:tag name="KSO_WM_UNIT_COMPATIBLE" val="0"/>
  <p:tag name="KSO_WM_UNIT_ID" val="custom160018_1*b*1"/>
  <p:tag name="KSO_WM_UNIT_PRESET_TEXT_INDEX" val="1"/>
  <p:tag name="KSO_WM_UNIT_PRESET_TEXT_LEN" val="10"/>
</p:tagLst>
</file>

<file path=ppt/tags/tag14.xml><?xml version="1.0" encoding="utf-8"?>
<p:tagLst xmlns:p="http://schemas.openxmlformats.org/presentationml/2006/main">
  <p:tag name="KSO_WM_TEMPLATE_THUMBS_INDEX" val="1、8、11、14、16、18、21、23、27、30、35、39、42"/>
  <p:tag name="KSO_WM_SLIDE_ID" val="custom160018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18"/>
  <p:tag name="KSO_WM_TAG_VERSION" val="1.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EMPLATE_THUMBS_INDEX" val="1、4、8、13、17、21、24、25"/>
  <p:tag name="KSO_WM_TEMPLATE_CATEGORY" val="custom"/>
  <p:tag name="KSO_WM_TEMPLATE_INDEX" val="160161"/>
  <p:tag name="KSO_WM_TAG_VERSION" val="1.0"/>
  <p:tag name="KSO_WM_SLIDE_ID" val="custom160161_1"/>
  <p:tag name="KSO_WM_SLIDE_INDEX" val="1"/>
  <p:tag name="KSO_WM_SLIDE_ITEM_CNT" val="2"/>
  <p:tag name="KSO_WM_SLIDE_LAYOUT" val="a_b"/>
  <p:tag name="KSO_WM_SLIDE_LAYOUT_CNT" val="1_1"/>
  <p:tag name="KSO_WM_SLIDE_TYPE" val="title"/>
  <p:tag name="KSO_WM_BEAUTIFY_FLAG" val="#wm#"/>
</p:tagLst>
</file>

<file path=ppt/tags/tag17.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18.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19.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xml><?xml version="1.0" encoding="utf-8"?>
<p:tagLst xmlns:p="http://schemas.openxmlformats.org/presentationml/2006/main">
  <p:tag name="KSO_WM_BEAUTIFY_FLAG" val="#wm#"/>
  <p:tag name="KSO_WM_UNIT_TYPE" val="i"/>
  <p:tag name="KSO_WM_UNIT_ID" val="287*i*2"/>
</p:tagLst>
</file>

<file path=ppt/tags/tag20.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1.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2.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3.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4.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5.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26.xml><?xml version="1.0" encoding="utf-8"?>
<p:tagLst xmlns:p="http://schemas.openxmlformats.org/presentationml/2006/main">
  <p:tag name="KSO_WM_TEMPLATE_CATEGORY" val="custom"/>
  <p:tag name="KSO_WM_TEMPLATE_INDEX" val="160161"/>
  <p:tag name="KSO_WM_TAG_VERSION" val="1.0"/>
  <p:tag name="KSO_WM_SLIDE_ID" val="custom160161_19"/>
  <p:tag name="KSO_WM_SLIDE_INDEX" val="19"/>
  <p:tag name="KSO_WM_SLIDE_ITEM_CNT" val="1"/>
  <p:tag name="KSO_WM_SLIDE_LAYOUT" val="a_m"/>
  <p:tag name="KSO_WM_SLIDE_LAYOUT_CNT" val="1_1"/>
  <p:tag name="KSO_WM_SLIDE_TYPE" val="text"/>
  <p:tag name="KSO_WM_BEAUTIFY_FLAG" val="#wm#"/>
  <p:tag name="KSO_WM_SLIDE_POSITION" val="341*209"/>
  <p:tag name="KSO_WM_SLIDE_SIZE" val="277*248"/>
  <p:tag name="KSO_WM_DIAGRAM_GROUP_CODE" val="m1-1"/>
</p:tagLst>
</file>

<file path=ppt/tags/tag3.xml><?xml version="1.0" encoding="utf-8"?>
<p:tagLst xmlns:p="http://schemas.openxmlformats.org/presentationml/2006/main">
  <p:tag name="KSO_WM_UNIT_INDEX" val="2"/>
  <p:tag name="KSO_WM_UNIT_CLEAR" val="1"/>
  <p:tag name="KSO_WM_UNIT_LAYERLEVEL" val="1"/>
  <p:tag name="KSO_WM_BEAUTIFY_FLAG" val="#wm#"/>
  <p:tag name="KSO_WM_UNIT_TYPE" val="i"/>
  <p:tag name="KSO_WM_UNIT_ID" val="287*i*3"/>
</p:tagLst>
</file>

<file path=ppt/tags/tag4.xml><?xml version="1.0" encoding="utf-8"?>
<p:tagLst xmlns:p="http://schemas.openxmlformats.org/presentationml/2006/main">
  <p:tag name="KSO_WM_BEAUTIFY_FLAG" val="#wm#"/>
  <p:tag name="KSO_WM_UNIT_TYPE" val="i"/>
  <p:tag name="KSO_WM_UNIT_ID" val="287*i*4"/>
</p:tagLst>
</file>

<file path=ppt/tags/tag5.xml><?xml version="1.0" encoding="utf-8"?>
<p:tagLst xmlns:p="http://schemas.openxmlformats.org/presentationml/2006/main">
  <p:tag name="KSO_WM_BEAUTIFY_FLAG" val="#wm#"/>
  <p:tag name="KSO_WM_UNIT_TYPE" val="i"/>
  <p:tag name="KSO_WM_UNIT_ID" val="287*i*5"/>
</p:tagLst>
</file>

<file path=ppt/tags/tag6.xml><?xml version="1.0" encoding="utf-8"?>
<p:tagLst xmlns:p="http://schemas.openxmlformats.org/presentationml/2006/main">
  <p:tag name="KSO_WM_UNIT_INDEX" val="2"/>
  <p:tag name="KSO_WM_UNIT_CLEAR" val="1"/>
  <p:tag name="KSO_WM_UNIT_LAYERLEVEL" val="1"/>
  <p:tag name="KSO_WM_BEAUTIFY_FLAG" val="#wm#"/>
  <p:tag name="KSO_WM_UNIT_TYPE" val="i"/>
  <p:tag name="KSO_WM_UNIT_ID" val="287*i*3"/>
</p:tagLst>
</file>

<file path=ppt/tags/tag7.xml><?xml version="1.0" encoding="utf-8"?>
<p:tagLst xmlns:p="http://schemas.openxmlformats.org/presentationml/2006/main">
  <p:tag name="KSO_WM_UNIT_INDEX" val="1"/>
  <p:tag name="KSO_WM_UNIT_CLEAR" val="1"/>
  <p:tag name="KSO_WM_UNIT_LAYERLEVEL" val="1"/>
  <p:tag name="KSO_WM_BEAUTIFY_FLAG" val="#wm#"/>
  <p:tag name="KSO_WM_UNIT_TYPE" val="i"/>
  <p:tag name="KSO_WM_UNIT_ID" val="287*i*1"/>
</p:tagLst>
</file>

<file path=ppt/tags/tag8.xml><?xml version="1.0" encoding="utf-8"?>
<p:tagLst xmlns:p="http://schemas.openxmlformats.org/presentationml/2006/main">
  <p:tag name="KSO_WM_BEAUTIFY_FLAG" val="#wm#"/>
  <p:tag name="KSO_WM_UNIT_TYPE" val="i"/>
  <p:tag name="KSO_WM_UNIT_ID" val="287*i*2"/>
</p:tagLst>
</file>

<file path=ppt/tags/tag9.xml><?xml version="1.0" encoding="utf-8"?>
<p:tagLst xmlns:p="http://schemas.openxmlformats.org/presentationml/2006/main">
  <p:tag name="KSO_WM_UNIT_INDEX" val="2"/>
  <p:tag name="KSO_WM_UNIT_CLEAR" val="1"/>
  <p:tag name="KSO_WM_UNIT_LAYERLEVEL" val="1"/>
  <p:tag name="KSO_WM_BEAUTIFY_FLAG" val="#wm#"/>
  <p:tag name="KSO_WM_UNIT_TYPE" val="i"/>
  <p:tag name="KSO_WM_UNIT_ID" val="287*i*3"/>
</p:tagLst>
</file>

<file path=ppt/theme/theme1.xml><?xml version="1.0" encoding="utf-8"?>
<a:theme xmlns:a="http://schemas.openxmlformats.org/drawingml/2006/main" name="1_默认设计模板">
  <a:themeElements>
    <a:clrScheme name="PPT18">
      <a:dk1>
        <a:srgbClr val="000000"/>
      </a:dk1>
      <a:lt1>
        <a:srgbClr val="FFFFFF"/>
      </a:lt1>
      <a:dk2>
        <a:srgbClr val="333399"/>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Words>
  <Application>WPS 演示</Application>
  <PresentationFormat>宽屏</PresentationFormat>
  <Paragraphs>82</Paragraphs>
  <Slides>12</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12</vt:i4>
      </vt:variant>
    </vt:vector>
  </HeadingPairs>
  <TitlesOfParts>
    <vt:vector size="22" baseType="lpstr">
      <vt:lpstr>Arial</vt:lpstr>
      <vt:lpstr>宋体</vt:lpstr>
      <vt:lpstr>Wingdings</vt:lpstr>
      <vt:lpstr>黑体</vt:lpstr>
      <vt:lpstr>微软雅黑</vt:lpstr>
      <vt:lpstr>Calibri</vt:lpstr>
      <vt:lpstr>1_默认设计模板</vt:lpstr>
      <vt:lpstr>自定义设计方案</vt:lpstr>
      <vt:lpstr>Visio.Drawing.11</vt:lpstr>
      <vt:lpstr>Visio.Drawing.11</vt:lpstr>
      <vt:lpstr>PowerPoint 演示文稿</vt:lpstr>
      <vt:lpstr>亿七购代理模块简介     亿七购代理模块的提出是我司为了更好营销和销售以及推广而提出来的一种解决方案。亿七购代理模块总共分为三级代理，分别为官方总代、一级代理、普通用户（免费代理）。点击进入程序执行流程图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40</cp:revision>
  <dcterms:created xsi:type="dcterms:W3CDTF">2015-05-05T08:02:00Z</dcterms:created>
  <dcterms:modified xsi:type="dcterms:W3CDTF">2016-11-11T09:30:59Z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