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04" r:id="rId4"/>
    <p:sldId id="277" r:id="rId5"/>
    <p:sldId id="258" r:id="rId6"/>
    <p:sldId id="259" r:id="rId7"/>
    <p:sldId id="295" r:id="rId8"/>
    <p:sldId id="296" r:id="rId9"/>
    <p:sldId id="298" r:id="rId10"/>
    <p:sldId id="300" r:id="rId11"/>
    <p:sldId id="301" r:id="rId12"/>
    <p:sldId id="302" r:id="rId13"/>
    <p:sldId id="303" r:id="rId14"/>
    <p:sldId id="297" r:id="rId15"/>
    <p:sldId id="287" r:id="rId16"/>
    <p:sldId id="288" r:id="rId17"/>
    <p:sldId id="290" r:id="rId18"/>
    <p:sldId id="291" r:id="rId19"/>
    <p:sldId id="289" r:id="rId20"/>
    <p:sldId id="260" r:id="rId21"/>
    <p:sldId id="261" r:id="rId22"/>
    <p:sldId id="285" r:id="rId23"/>
    <p:sldId id="286" r:id="rId24"/>
    <p:sldId id="283" r:id="rId25"/>
    <p:sldId id="284" r:id="rId26"/>
    <p:sldId id="263" r:id="rId27"/>
    <p:sldId id="262" r:id="rId28"/>
    <p:sldId id="264" r:id="rId29"/>
    <p:sldId id="265" r:id="rId30"/>
    <p:sldId id="266" r:id="rId31"/>
    <p:sldId id="274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5" r:id="rId40"/>
    <p:sldId id="278" r:id="rId41"/>
    <p:sldId id="276" r:id="rId42"/>
    <p:sldId id="279" r:id="rId43"/>
    <p:sldId id="282" r:id="rId44"/>
    <p:sldId id="281" r:id="rId45"/>
    <p:sldId id="280" r:id="rId46"/>
    <p:sldId id="292" r:id="rId47"/>
    <p:sldId id="294" r:id="rId48"/>
    <p:sldId id="2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529C13BD-78C4-44C0-BEC8-8126E42C8D52}">
          <p14:sldIdLst>
            <p14:sldId id="256"/>
            <p14:sldId id="257"/>
            <p14:sldId id="304"/>
            <p14:sldId id="277"/>
            <p14:sldId id="258"/>
            <p14:sldId id="259"/>
          </p14:sldIdLst>
        </p14:section>
        <p14:section name="Model1" id="{73AE19E3-BC1D-4683-90B8-F2E1FE52D277}">
          <p14:sldIdLst>
            <p14:sldId id="295"/>
            <p14:sldId id="296"/>
            <p14:sldId id="298"/>
            <p14:sldId id="300"/>
            <p14:sldId id="301"/>
            <p14:sldId id="302"/>
            <p14:sldId id="303"/>
            <p14:sldId id="297"/>
          </p14:sldIdLst>
        </p14:section>
        <p14:section name="Model2" id="{020C691F-58DE-417D-ABB9-D1E50995AAFE}">
          <p14:sldIdLst>
            <p14:sldId id="287"/>
            <p14:sldId id="288"/>
            <p14:sldId id="290"/>
            <p14:sldId id="291"/>
            <p14:sldId id="289"/>
          </p14:sldIdLst>
        </p14:section>
        <p14:section name="Model3" id="{1B5AD372-491C-4757-A169-B714A20650CE}">
          <p14:sldIdLst>
            <p14:sldId id="260"/>
            <p14:sldId id="261"/>
            <p14:sldId id="285"/>
            <p14:sldId id="286"/>
          </p14:sldIdLst>
        </p14:section>
        <p14:section name="Model4" id="{1C8F68A1-6F43-4B8D-9ADE-D10B397568CA}">
          <p14:sldIdLst>
            <p14:sldId id="283"/>
            <p14:sldId id="284"/>
            <p14:sldId id="263"/>
            <p14:sldId id="262"/>
            <p14:sldId id="264"/>
            <p14:sldId id="265"/>
            <p14:sldId id="266"/>
            <p14:sldId id="274"/>
          </p14:sldIdLst>
        </p14:section>
        <p14:section name="Model4" id="{A424FDF5-6070-4787-9822-5219C7AB2935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odel6" id="{A0DFBBEB-433F-499B-8AF1-360F24D8A3F3}">
          <p14:sldIdLst>
            <p14:sldId id="275"/>
            <p14:sldId id="278"/>
            <p14:sldId id="276"/>
            <p14:sldId id="279"/>
            <p14:sldId id="282"/>
            <p14:sldId id="281"/>
            <p14:sldId id="280"/>
          </p14:sldIdLst>
        </p14:section>
        <p14:section name="Conclusion" id="{F35020DC-1C15-4AC5-81A5-38CAF1B2F464}">
          <p14:sldIdLst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1BB74-1256-4D3B-8500-B14E92F06D6E}" v="107" dt="2021-11-17T08:45:50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yuan Jin" userId="30058214-c4d5-4de4-ae25-9e32cbf0f05d" providerId="ADAL" clId="{3611BB74-1256-4D3B-8500-B14E92F06D6E}"/>
    <pc:docChg chg="undo redo custSel addSld delSld modSld sldOrd addSection modSection">
      <pc:chgData name="Xiaoyuan Jin" userId="30058214-c4d5-4de4-ae25-9e32cbf0f05d" providerId="ADAL" clId="{3611BB74-1256-4D3B-8500-B14E92F06D6E}" dt="2021-11-17T09:13:23.534" v="7246" actId="1076"/>
      <pc:docMkLst>
        <pc:docMk/>
      </pc:docMkLst>
      <pc:sldChg chg="modSp mod">
        <pc:chgData name="Xiaoyuan Jin" userId="30058214-c4d5-4de4-ae25-9e32cbf0f05d" providerId="ADAL" clId="{3611BB74-1256-4D3B-8500-B14E92F06D6E}" dt="2021-11-17T07:29:33.973" v="4290" actId="20577"/>
        <pc:sldMkLst>
          <pc:docMk/>
          <pc:sldMk cId="3227533415" sldId="256"/>
        </pc:sldMkLst>
        <pc:spChg chg="mod">
          <ac:chgData name="Xiaoyuan Jin" userId="30058214-c4d5-4de4-ae25-9e32cbf0f05d" providerId="ADAL" clId="{3611BB74-1256-4D3B-8500-B14E92F06D6E}" dt="2021-11-17T07:29:33.973" v="4290" actId="20577"/>
          <ac:spMkLst>
            <pc:docMk/>
            <pc:sldMk cId="3227533415" sldId="256"/>
            <ac:spMk id="3" creationId="{D870B5CE-D634-4AB8-A2FF-ABA37A9CDB7F}"/>
          </ac:spMkLst>
        </pc:spChg>
      </pc:sldChg>
      <pc:sldChg chg="modSp mod">
        <pc:chgData name="Xiaoyuan Jin" userId="30058214-c4d5-4de4-ae25-9e32cbf0f05d" providerId="ADAL" clId="{3611BB74-1256-4D3B-8500-B14E92F06D6E}" dt="2021-11-17T07:30:44.992" v="4357" actId="20577"/>
        <pc:sldMkLst>
          <pc:docMk/>
          <pc:sldMk cId="3211077636" sldId="257"/>
        </pc:sldMkLst>
        <pc:spChg chg="mod">
          <ac:chgData name="Xiaoyuan Jin" userId="30058214-c4d5-4de4-ae25-9e32cbf0f05d" providerId="ADAL" clId="{3611BB74-1256-4D3B-8500-B14E92F06D6E}" dt="2021-11-17T05:56:42.620" v="2238" actId="20577"/>
          <ac:spMkLst>
            <pc:docMk/>
            <pc:sldMk cId="3211077636" sldId="257"/>
            <ac:spMk id="2" creationId="{29527E73-85DD-4E4E-9347-896495732755}"/>
          </ac:spMkLst>
        </pc:spChg>
        <pc:spChg chg="mod">
          <ac:chgData name="Xiaoyuan Jin" userId="30058214-c4d5-4de4-ae25-9e32cbf0f05d" providerId="ADAL" clId="{3611BB74-1256-4D3B-8500-B14E92F06D6E}" dt="2021-11-17T07:30:44.992" v="4357" actId="20577"/>
          <ac:spMkLst>
            <pc:docMk/>
            <pc:sldMk cId="3211077636" sldId="257"/>
            <ac:spMk id="3" creationId="{A1E886AB-E9A2-4179-BFC2-CA18C998301E}"/>
          </ac:spMkLst>
        </pc:spChg>
      </pc:sldChg>
      <pc:sldChg chg="addSp modSp mod">
        <pc:chgData name="Xiaoyuan Jin" userId="30058214-c4d5-4de4-ae25-9e32cbf0f05d" providerId="ADAL" clId="{3611BB74-1256-4D3B-8500-B14E92F06D6E}" dt="2021-11-17T09:10:58.494" v="7238" actId="14100"/>
        <pc:sldMkLst>
          <pc:docMk/>
          <pc:sldMk cId="881800868" sldId="258"/>
        </pc:sldMkLst>
        <pc:spChg chg="mod">
          <ac:chgData name="Xiaoyuan Jin" userId="30058214-c4d5-4de4-ae25-9e32cbf0f05d" providerId="ADAL" clId="{3611BB74-1256-4D3B-8500-B14E92F06D6E}" dt="2021-11-17T09:07:11.977" v="7143" actId="20577"/>
          <ac:spMkLst>
            <pc:docMk/>
            <pc:sldMk cId="881800868" sldId="258"/>
            <ac:spMk id="3" creationId="{A1E886AB-E9A2-4179-BFC2-CA18C998301E}"/>
          </ac:spMkLst>
        </pc:spChg>
        <pc:graphicFrameChg chg="add mod modGraphic">
          <ac:chgData name="Xiaoyuan Jin" userId="30058214-c4d5-4de4-ae25-9e32cbf0f05d" providerId="ADAL" clId="{3611BB74-1256-4D3B-8500-B14E92F06D6E}" dt="2021-11-17T09:09:28.479" v="7171" actId="1076"/>
          <ac:graphicFrameMkLst>
            <pc:docMk/>
            <pc:sldMk cId="881800868" sldId="258"/>
            <ac:graphicFrameMk id="4" creationId="{587E0767-DF55-4310-AAFA-945C010AC844}"/>
          </ac:graphicFrameMkLst>
        </pc:graphicFrameChg>
        <pc:graphicFrameChg chg="add mod modGraphic">
          <ac:chgData name="Xiaoyuan Jin" userId="30058214-c4d5-4de4-ae25-9e32cbf0f05d" providerId="ADAL" clId="{3611BB74-1256-4D3B-8500-B14E92F06D6E}" dt="2021-11-17T09:10:58.494" v="7238" actId="14100"/>
          <ac:graphicFrameMkLst>
            <pc:docMk/>
            <pc:sldMk cId="881800868" sldId="258"/>
            <ac:graphicFrameMk id="6" creationId="{3C844545-36C8-480D-864C-380FFA0E58C2}"/>
          </ac:graphicFrameMkLst>
        </pc:graphicFrameChg>
      </pc:sldChg>
      <pc:sldChg chg="modSp mod ord">
        <pc:chgData name="Xiaoyuan Jin" userId="30058214-c4d5-4de4-ae25-9e32cbf0f05d" providerId="ADAL" clId="{3611BB74-1256-4D3B-8500-B14E92F06D6E}" dt="2021-11-17T07:37:40.380" v="4480" actId="20577"/>
        <pc:sldMkLst>
          <pc:docMk/>
          <pc:sldMk cId="3191506524" sldId="260"/>
        </pc:sldMkLst>
        <pc:spChg chg="mod">
          <ac:chgData name="Xiaoyuan Jin" userId="30058214-c4d5-4de4-ae25-9e32cbf0f05d" providerId="ADAL" clId="{3611BB74-1256-4D3B-8500-B14E92F06D6E}" dt="2021-11-17T07:22:49.382" v="4174" actId="20577"/>
          <ac:spMkLst>
            <pc:docMk/>
            <pc:sldMk cId="3191506524" sldId="260"/>
            <ac:spMk id="2" creationId="{B3EBBB0C-DFB1-49C5-A625-B343F5E0C8F2}"/>
          </ac:spMkLst>
        </pc:spChg>
        <pc:spChg chg="mod">
          <ac:chgData name="Xiaoyuan Jin" userId="30058214-c4d5-4de4-ae25-9e32cbf0f05d" providerId="ADAL" clId="{3611BB74-1256-4D3B-8500-B14E92F06D6E}" dt="2021-11-17T07:37:40.380" v="4480" actId="20577"/>
          <ac:spMkLst>
            <pc:docMk/>
            <pc:sldMk cId="3191506524" sldId="260"/>
            <ac:spMk id="3" creationId="{1BA6AE62-D0B5-4B41-9B8B-C01942449C55}"/>
          </ac:spMkLst>
        </pc:spChg>
      </pc:sldChg>
      <pc:sldChg chg="addSp delSp modSp mod ord">
        <pc:chgData name="Xiaoyuan Jin" userId="30058214-c4d5-4de4-ae25-9e32cbf0f05d" providerId="ADAL" clId="{3611BB74-1256-4D3B-8500-B14E92F06D6E}" dt="2021-11-17T07:27:02.986" v="4243" actId="1076"/>
        <pc:sldMkLst>
          <pc:docMk/>
          <pc:sldMk cId="1939980223" sldId="261"/>
        </pc:sldMkLst>
        <pc:spChg chg="mod">
          <ac:chgData name="Xiaoyuan Jin" userId="30058214-c4d5-4de4-ae25-9e32cbf0f05d" providerId="ADAL" clId="{3611BB74-1256-4D3B-8500-B14E92F06D6E}" dt="2021-11-17T07:27:02.986" v="4243" actId="1076"/>
          <ac:spMkLst>
            <pc:docMk/>
            <pc:sldMk cId="1939980223" sldId="261"/>
            <ac:spMk id="3" creationId="{9AF757A4-26EA-4F7C-9BE6-CF62067A71FB}"/>
          </ac:spMkLst>
        </pc:spChg>
        <pc:spChg chg="mod">
          <ac:chgData name="Xiaoyuan Jin" userId="30058214-c4d5-4de4-ae25-9e32cbf0f05d" providerId="ADAL" clId="{3611BB74-1256-4D3B-8500-B14E92F06D6E}" dt="2021-11-17T07:23:50.821" v="4187" actId="20577"/>
          <ac:spMkLst>
            <pc:docMk/>
            <pc:sldMk cId="1939980223" sldId="261"/>
            <ac:spMk id="5" creationId="{98DD450C-8EF7-4B76-914E-242C74DFB39B}"/>
          </ac:spMkLst>
        </pc:spChg>
        <pc:spChg chg="add del">
          <ac:chgData name="Xiaoyuan Jin" userId="30058214-c4d5-4de4-ae25-9e32cbf0f05d" providerId="ADAL" clId="{3611BB74-1256-4D3B-8500-B14E92F06D6E}" dt="2021-11-17T07:25:27.808" v="4203"/>
          <ac:spMkLst>
            <pc:docMk/>
            <pc:sldMk cId="1939980223" sldId="261"/>
            <ac:spMk id="8" creationId="{2CD6E653-B5DC-482B-BFF5-13D6CE3FD68F}"/>
          </ac:spMkLst>
        </pc:spChg>
        <pc:spChg chg="add del">
          <ac:chgData name="Xiaoyuan Jin" userId="30058214-c4d5-4de4-ae25-9e32cbf0f05d" providerId="ADAL" clId="{3611BB74-1256-4D3B-8500-B14E92F06D6E}" dt="2021-11-17T07:25:27.808" v="4203"/>
          <ac:spMkLst>
            <pc:docMk/>
            <pc:sldMk cId="1939980223" sldId="261"/>
            <ac:spMk id="9" creationId="{AD93B93B-1837-41C1-9A08-EDB6AD0C086F}"/>
          </ac:spMkLst>
        </pc:spChg>
        <pc:spChg chg="add del">
          <ac:chgData name="Xiaoyuan Jin" userId="30058214-c4d5-4de4-ae25-9e32cbf0f05d" providerId="ADAL" clId="{3611BB74-1256-4D3B-8500-B14E92F06D6E}" dt="2021-11-17T07:25:31.502" v="4205"/>
          <ac:spMkLst>
            <pc:docMk/>
            <pc:sldMk cId="1939980223" sldId="261"/>
            <ac:spMk id="10" creationId="{3AF8063C-943B-4476-A0E7-FBFBE51D33F0}"/>
          </ac:spMkLst>
        </pc:spChg>
        <pc:spChg chg="add del">
          <ac:chgData name="Xiaoyuan Jin" userId="30058214-c4d5-4de4-ae25-9e32cbf0f05d" providerId="ADAL" clId="{3611BB74-1256-4D3B-8500-B14E92F06D6E}" dt="2021-11-17T07:25:31.502" v="4205"/>
          <ac:spMkLst>
            <pc:docMk/>
            <pc:sldMk cId="1939980223" sldId="261"/>
            <ac:spMk id="11" creationId="{8180EE57-B506-48E7-9388-146CA42DD926}"/>
          </ac:spMkLst>
        </pc:spChg>
        <pc:picChg chg="del">
          <ac:chgData name="Xiaoyuan Jin" userId="30058214-c4d5-4de4-ae25-9e32cbf0f05d" providerId="ADAL" clId="{3611BB74-1256-4D3B-8500-B14E92F06D6E}" dt="2021-11-17T07:23:51.796" v="4188" actId="478"/>
          <ac:picMkLst>
            <pc:docMk/>
            <pc:sldMk cId="1939980223" sldId="261"/>
            <ac:picMk id="7" creationId="{FB78256B-4C06-45E8-B817-AC3BFB94E8D9}"/>
          </ac:picMkLst>
        </pc:picChg>
        <pc:picChg chg="add mod">
          <ac:chgData name="Xiaoyuan Jin" userId="30058214-c4d5-4de4-ae25-9e32cbf0f05d" providerId="ADAL" clId="{3611BB74-1256-4D3B-8500-B14E92F06D6E}" dt="2021-11-17T07:26:33.178" v="4226" actId="1076"/>
          <ac:picMkLst>
            <pc:docMk/>
            <pc:sldMk cId="1939980223" sldId="261"/>
            <ac:picMk id="3074" creationId="{B79E440C-7E2B-440D-BCAA-56428B29BC7F}"/>
          </ac:picMkLst>
        </pc:picChg>
      </pc:sldChg>
      <pc:sldChg chg="modSp mod">
        <pc:chgData name="Xiaoyuan Jin" userId="30058214-c4d5-4de4-ae25-9e32cbf0f05d" providerId="ADAL" clId="{3611BB74-1256-4D3B-8500-B14E92F06D6E}" dt="2021-11-17T02:53:00.029" v="20" actId="20577"/>
        <pc:sldMkLst>
          <pc:docMk/>
          <pc:sldMk cId="820862084" sldId="265"/>
        </pc:sldMkLst>
        <pc:spChg chg="mod">
          <ac:chgData name="Xiaoyuan Jin" userId="30058214-c4d5-4de4-ae25-9e32cbf0f05d" providerId="ADAL" clId="{3611BB74-1256-4D3B-8500-B14E92F06D6E}" dt="2021-11-17T02:53:00.029" v="20" actId="20577"/>
          <ac:spMkLst>
            <pc:docMk/>
            <pc:sldMk cId="820862084" sldId="265"/>
            <ac:spMk id="2" creationId="{79495178-281D-40A8-9D3B-72734948D15C}"/>
          </ac:spMkLst>
        </pc:spChg>
      </pc:sldChg>
      <pc:sldChg chg="addSp delSp modSp add mod">
        <pc:chgData name="Xiaoyuan Jin" userId="30058214-c4d5-4de4-ae25-9e32cbf0f05d" providerId="ADAL" clId="{3611BB74-1256-4D3B-8500-B14E92F06D6E}" dt="2021-11-17T03:00:47.120" v="433" actId="20577"/>
        <pc:sldMkLst>
          <pc:docMk/>
          <pc:sldMk cId="1187378569" sldId="266"/>
        </pc:sldMkLst>
        <pc:spChg chg="mod">
          <ac:chgData name="Xiaoyuan Jin" userId="30058214-c4d5-4de4-ae25-9e32cbf0f05d" providerId="ADAL" clId="{3611BB74-1256-4D3B-8500-B14E92F06D6E}" dt="2021-11-17T02:53:10.686" v="35" actId="20577"/>
          <ac:spMkLst>
            <pc:docMk/>
            <pc:sldMk cId="1187378569" sldId="266"/>
            <ac:spMk id="2" creationId="{79495178-281D-40A8-9D3B-72734948D15C}"/>
          </ac:spMkLst>
        </pc:spChg>
        <pc:spChg chg="mod">
          <ac:chgData name="Xiaoyuan Jin" userId="30058214-c4d5-4de4-ae25-9e32cbf0f05d" providerId="ADAL" clId="{3611BB74-1256-4D3B-8500-B14E92F06D6E}" dt="2021-11-17T03:00:47.120" v="433" actId="20577"/>
          <ac:spMkLst>
            <pc:docMk/>
            <pc:sldMk cId="1187378569" sldId="266"/>
            <ac:spMk id="3" creationId="{9AF757A4-26EA-4F7C-9BE6-CF62067A71FB}"/>
          </ac:spMkLst>
        </pc:spChg>
        <pc:spChg chg="add mod">
          <ac:chgData name="Xiaoyuan Jin" userId="30058214-c4d5-4de4-ae25-9e32cbf0f05d" providerId="ADAL" clId="{3611BB74-1256-4D3B-8500-B14E92F06D6E}" dt="2021-11-17T02:56:04.192" v="230" actId="14100"/>
          <ac:spMkLst>
            <pc:docMk/>
            <pc:sldMk cId="1187378569" sldId="266"/>
            <ac:spMk id="4" creationId="{448A92C0-0A8B-4FDF-9D3B-E780C9EF1AF5}"/>
          </ac:spMkLst>
        </pc:spChg>
        <pc:spChg chg="add mod">
          <ac:chgData name="Xiaoyuan Jin" userId="30058214-c4d5-4de4-ae25-9e32cbf0f05d" providerId="ADAL" clId="{3611BB74-1256-4D3B-8500-B14E92F06D6E}" dt="2021-11-17T02:56:10.298" v="239" actId="20577"/>
          <ac:spMkLst>
            <pc:docMk/>
            <pc:sldMk cId="1187378569" sldId="266"/>
            <ac:spMk id="8" creationId="{9F8B1B9E-6143-45D3-BDB5-AF44932C2DD8}"/>
          </ac:spMkLst>
        </pc:spChg>
        <pc:spChg chg="add mod">
          <ac:chgData name="Xiaoyuan Jin" userId="30058214-c4d5-4de4-ae25-9e32cbf0f05d" providerId="ADAL" clId="{3611BB74-1256-4D3B-8500-B14E92F06D6E}" dt="2021-11-17T02:56:33.016" v="254" actId="1076"/>
          <ac:spMkLst>
            <pc:docMk/>
            <pc:sldMk cId="1187378569" sldId="266"/>
            <ac:spMk id="9" creationId="{154948DF-3AB7-493F-B8FB-1AEEA49C9DBF}"/>
          </ac:spMkLst>
        </pc:spChg>
        <pc:spChg chg="add mod">
          <ac:chgData name="Xiaoyuan Jin" userId="30058214-c4d5-4de4-ae25-9e32cbf0f05d" providerId="ADAL" clId="{3611BB74-1256-4D3B-8500-B14E92F06D6E}" dt="2021-11-17T02:56:33.016" v="254" actId="1076"/>
          <ac:spMkLst>
            <pc:docMk/>
            <pc:sldMk cId="1187378569" sldId="266"/>
            <ac:spMk id="10" creationId="{FDE36ACF-40E0-429F-9E05-5772AEF52238}"/>
          </ac:spMkLst>
        </pc:spChg>
        <pc:spChg chg="add mod">
          <ac:chgData name="Xiaoyuan Jin" userId="30058214-c4d5-4de4-ae25-9e32cbf0f05d" providerId="ADAL" clId="{3611BB74-1256-4D3B-8500-B14E92F06D6E}" dt="2021-11-17T02:57:24.719" v="280" actId="1076"/>
          <ac:spMkLst>
            <pc:docMk/>
            <pc:sldMk cId="1187378569" sldId="266"/>
            <ac:spMk id="18" creationId="{33C25FD8-BDB4-4A33-A1DC-CD37E1846394}"/>
          </ac:spMkLst>
        </pc:spChg>
        <pc:picChg chg="del">
          <ac:chgData name="Xiaoyuan Jin" userId="30058214-c4d5-4de4-ae25-9e32cbf0f05d" providerId="ADAL" clId="{3611BB74-1256-4D3B-8500-B14E92F06D6E}" dt="2021-11-17T02:53:14.851" v="36" actId="478"/>
          <ac:picMkLst>
            <pc:docMk/>
            <pc:sldMk cId="1187378569" sldId="266"/>
            <ac:picMk id="7" creationId="{FB78256B-4C06-45E8-B817-AC3BFB94E8D9}"/>
          </ac:picMkLst>
        </pc:picChg>
        <pc:cxnChg chg="add">
          <ac:chgData name="Xiaoyuan Jin" userId="30058214-c4d5-4de4-ae25-9e32cbf0f05d" providerId="ADAL" clId="{3611BB74-1256-4D3B-8500-B14E92F06D6E}" dt="2021-11-17T02:56:37.691" v="255" actId="11529"/>
          <ac:cxnSpMkLst>
            <pc:docMk/>
            <pc:sldMk cId="1187378569" sldId="266"/>
            <ac:cxnSpMk id="11" creationId="{3C2B85EE-2579-41D0-8D58-D5160E214A3F}"/>
          </ac:cxnSpMkLst>
        </pc:cxnChg>
        <pc:cxnChg chg="add">
          <ac:chgData name="Xiaoyuan Jin" userId="30058214-c4d5-4de4-ae25-9e32cbf0f05d" providerId="ADAL" clId="{3611BB74-1256-4D3B-8500-B14E92F06D6E}" dt="2021-11-17T02:56:48.234" v="256" actId="11529"/>
          <ac:cxnSpMkLst>
            <pc:docMk/>
            <pc:sldMk cId="1187378569" sldId="266"/>
            <ac:cxnSpMk id="13" creationId="{B5CFB646-6882-4F4E-89D0-FDF96A4D530D}"/>
          </ac:cxnSpMkLst>
        </pc:cxnChg>
        <pc:cxnChg chg="add">
          <ac:chgData name="Xiaoyuan Jin" userId="30058214-c4d5-4de4-ae25-9e32cbf0f05d" providerId="ADAL" clId="{3611BB74-1256-4D3B-8500-B14E92F06D6E}" dt="2021-11-17T02:57:00.354" v="257" actId="11529"/>
          <ac:cxnSpMkLst>
            <pc:docMk/>
            <pc:sldMk cId="1187378569" sldId="266"/>
            <ac:cxnSpMk id="15" creationId="{AF77EDCC-424E-4264-A71F-48AE95C88697}"/>
          </ac:cxnSpMkLst>
        </pc:cxnChg>
        <pc:cxnChg chg="add">
          <ac:chgData name="Xiaoyuan Jin" userId="30058214-c4d5-4de4-ae25-9e32cbf0f05d" providerId="ADAL" clId="{3611BB74-1256-4D3B-8500-B14E92F06D6E}" dt="2021-11-17T02:57:09.545" v="258" actId="11529"/>
          <ac:cxnSpMkLst>
            <pc:docMk/>
            <pc:sldMk cId="1187378569" sldId="266"/>
            <ac:cxnSpMk id="17" creationId="{2D36545B-E27F-4485-8F99-971337E19FC6}"/>
          </ac:cxnSpMkLst>
        </pc:cxnChg>
      </pc:sldChg>
      <pc:sldChg chg="modSp add mod ord">
        <pc:chgData name="Xiaoyuan Jin" userId="30058214-c4d5-4de4-ae25-9e32cbf0f05d" providerId="ADAL" clId="{3611BB74-1256-4D3B-8500-B14E92F06D6E}" dt="2021-11-17T05:45:24.526" v="1637" actId="20577"/>
        <pc:sldMkLst>
          <pc:docMk/>
          <pc:sldMk cId="3381420723" sldId="267"/>
        </pc:sldMkLst>
        <pc:spChg chg="mod">
          <ac:chgData name="Xiaoyuan Jin" userId="30058214-c4d5-4de4-ae25-9e32cbf0f05d" providerId="ADAL" clId="{3611BB74-1256-4D3B-8500-B14E92F06D6E}" dt="2021-11-17T03:03:48.641" v="532" actId="20577"/>
          <ac:spMkLst>
            <pc:docMk/>
            <pc:sldMk cId="3381420723" sldId="267"/>
            <ac:spMk id="2" creationId="{B3EBBB0C-DFB1-49C5-A625-B343F5E0C8F2}"/>
          </ac:spMkLst>
        </pc:spChg>
        <pc:spChg chg="mod">
          <ac:chgData name="Xiaoyuan Jin" userId="30058214-c4d5-4de4-ae25-9e32cbf0f05d" providerId="ADAL" clId="{3611BB74-1256-4D3B-8500-B14E92F06D6E}" dt="2021-11-17T05:45:24.526" v="1637" actId="20577"/>
          <ac:spMkLst>
            <pc:docMk/>
            <pc:sldMk cId="3381420723" sldId="267"/>
            <ac:spMk id="3" creationId="{1BA6AE62-D0B5-4B41-9B8B-C01942449C55}"/>
          </ac:spMkLst>
        </pc:spChg>
      </pc:sldChg>
      <pc:sldChg chg="addSp delSp modSp new mod">
        <pc:chgData name="Xiaoyuan Jin" userId="30058214-c4d5-4de4-ae25-9e32cbf0f05d" providerId="ADAL" clId="{3611BB74-1256-4D3B-8500-B14E92F06D6E}" dt="2021-11-17T08:20:59.016" v="6401" actId="20577"/>
        <pc:sldMkLst>
          <pc:docMk/>
          <pc:sldMk cId="4290584957" sldId="268"/>
        </pc:sldMkLst>
        <pc:spChg chg="mod">
          <ac:chgData name="Xiaoyuan Jin" userId="30058214-c4d5-4de4-ae25-9e32cbf0f05d" providerId="ADAL" clId="{3611BB74-1256-4D3B-8500-B14E92F06D6E}" dt="2021-11-17T03:04:55.012" v="585" actId="20577"/>
          <ac:spMkLst>
            <pc:docMk/>
            <pc:sldMk cId="4290584957" sldId="268"/>
            <ac:spMk id="2" creationId="{B56AA601-5F1F-4540-82B2-7D61C90EBDF0}"/>
          </ac:spMkLst>
        </pc:spChg>
        <pc:spChg chg="del">
          <ac:chgData name="Xiaoyuan Jin" userId="30058214-c4d5-4de4-ae25-9e32cbf0f05d" providerId="ADAL" clId="{3611BB74-1256-4D3B-8500-B14E92F06D6E}" dt="2021-11-17T03:05:15.994" v="586"/>
          <ac:spMkLst>
            <pc:docMk/>
            <pc:sldMk cId="4290584957" sldId="268"/>
            <ac:spMk id="3" creationId="{CBA084A6-BB7A-48EF-B342-5CE9F67D5A47}"/>
          </ac:spMkLst>
        </pc:spChg>
        <pc:spChg chg="add mod">
          <ac:chgData name="Xiaoyuan Jin" userId="30058214-c4d5-4de4-ae25-9e32cbf0f05d" providerId="ADAL" clId="{3611BB74-1256-4D3B-8500-B14E92F06D6E}" dt="2021-11-17T03:04:41.580" v="571" actId="20577"/>
          <ac:spMkLst>
            <pc:docMk/>
            <pc:sldMk cId="4290584957" sldId="268"/>
            <ac:spMk id="5" creationId="{DB79CE14-02E0-4D1F-9F3B-C660DF2E31E6}"/>
          </ac:spMkLst>
        </pc:spChg>
        <pc:spChg chg="add mod">
          <ac:chgData name="Xiaoyuan Jin" userId="30058214-c4d5-4de4-ae25-9e32cbf0f05d" providerId="ADAL" clId="{3611BB74-1256-4D3B-8500-B14E92F06D6E}" dt="2021-11-17T08:20:59.016" v="6401" actId="20577"/>
          <ac:spMkLst>
            <pc:docMk/>
            <pc:sldMk cId="4290584957" sldId="268"/>
            <ac:spMk id="8" creationId="{ADA76BE3-12DC-4B93-A55F-C152A42C0D8A}"/>
          </ac:spMkLst>
        </pc:spChg>
        <pc:spChg chg="add del mod">
          <ac:chgData name="Xiaoyuan Jin" userId="30058214-c4d5-4de4-ae25-9e32cbf0f05d" providerId="ADAL" clId="{3611BB74-1256-4D3B-8500-B14E92F06D6E}" dt="2021-11-17T03:09:44.929" v="820" actId="478"/>
          <ac:spMkLst>
            <pc:docMk/>
            <pc:sldMk cId="4290584957" sldId="268"/>
            <ac:spMk id="9" creationId="{8A63A0AA-CD23-4E77-8118-D1F20824E935}"/>
          </ac:spMkLst>
        </pc:spChg>
        <pc:spChg chg="add del mod">
          <ac:chgData name="Xiaoyuan Jin" userId="30058214-c4d5-4de4-ae25-9e32cbf0f05d" providerId="ADAL" clId="{3611BB74-1256-4D3B-8500-B14E92F06D6E}" dt="2021-11-17T03:11:51.166" v="865" actId="478"/>
          <ac:spMkLst>
            <pc:docMk/>
            <pc:sldMk cId="4290584957" sldId="268"/>
            <ac:spMk id="10" creationId="{2A88618F-59E9-44CA-930A-57F75BEA652B}"/>
          </ac:spMkLst>
        </pc:spChg>
        <pc:picChg chg="add mod">
          <ac:chgData name="Xiaoyuan Jin" userId="30058214-c4d5-4de4-ae25-9e32cbf0f05d" providerId="ADAL" clId="{3611BB74-1256-4D3B-8500-B14E92F06D6E}" dt="2021-11-17T03:12:14.262" v="871" actId="14100"/>
          <ac:picMkLst>
            <pc:docMk/>
            <pc:sldMk cId="4290584957" sldId="268"/>
            <ac:picMk id="7" creationId="{AB2A1C2D-930C-489F-AD13-5A2376636D47}"/>
          </ac:picMkLst>
        </pc:picChg>
        <pc:picChg chg="add del mod modCrop">
          <ac:chgData name="Xiaoyuan Jin" userId="30058214-c4d5-4de4-ae25-9e32cbf0f05d" providerId="ADAL" clId="{3611BB74-1256-4D3B-8500-B14E92F06D6E}" dt="2021-11-17T03:12:10.686" v="870" actId="478"/>
          <ac:picMkLst>
            <pc:docMk/>
            <pc:sldMk cId="4290584957" sldId="268"/>
            <ac:picMk id="12" creationId="{5C943504-D438-4DED-8502-466CDB9F034C}"/>
          </ac:picMkLst>
        </pc:picChg>
      </pc:sldChg>
      <pc:sldChg chg="addSp delSp modSp add mod">
        <pc:chgData name="Xiaoyuan Jin" userId="30058214-c4d5-4de4-ae25-9e32cbf0f05d" providerId="ADAL" clId="{3611BB74-1256-4D3B-8500-B14E92F06D6E}" dt="2021-11-17T04:29:24.592" v="1324" actId="20577"/>
        <pc:sldMkLst>
          <pc:docMk/>
          <pc:sldMk cId="3732695003" sldId="269"/>
        </pc:sldMkLst>
        <pc:spChg chg="mod">
          <ac:chgData name="Xiaoyuan Jin" userId="30058214-c4d5-4de4-ae25-9e32cbf0f05d" providerId="ADAL" clId="{3611BB74-1256-4D3B-8500-B14E92F06D6E}" dt="2021-11-17T03:15:08.166" v="932" actId="20577"/>
          <ac:spMkLst>
            <pc:docMk/>
            <pc:sldMk cId="3732695003" sldId="269"/>
            <ac:spMk id="2" creationId="{B56AA601-5F1F-4540-82B2-7D61C90EBDF0}"/>
          </ac:spMkLst>
        </pc:spChg>
        <pc:spChg chg="mod">
          <ac:chgData name="Xiaoyuan Jin" userId="30058214-c4d5-4de4-ae25-9e32cbf0f05d" providerId="ADAL" clId="{3611BB74-1256-4D3B-8500-B14E92F06D6E}" dt="2021-11-17T04:29:24.592" v="1324" actId="20577"/>
          <ac:spMkLst>
            <pc:docMk/>
            <pc:sldMk cId="3732695003" sldId="269"/>
            <ac:spMk id="8" creationId="{ADA76BE3-12DC-4B93-A55F-C152A42C0D8A}"/>
          </ac:spMkLst>
        </pc:spChg>
        <pc:picChg chg="mod">
          <ac:chgData name="Xiaoyuan Jin" userId="30058214-c4d5-4de4-ae25-9e32cbf0f05d" providerId="ADAL" clId="{3611BB74-1256-4D3B-8500-B14E92F06D6E}" dt="2021-11-17T03:13:13.259" v="889" actId="1076"/>
          <ac:picMkLst>
            <pc:docMk/>
            <pc:sldMk cId="3732695003" sldId="269"/>
            <ac:picMk id="7" creationId="{AB2A1C2D-930C-489F-AD13-5A2376636D47}"/>
          </ac:picMkLst>
        </pc:picChg>
        <pc:picChg chg="add del mod modCrop">
          <ac:chgData name="Xiaoyuan Jin" userId="30058214-c4d5-4de4-ae25-9e32cbf0f05d" providerId="ADAL" clId="{3611BB74-1256-4D3B-8500-B14E92F06D6E}" dt="2021-11-17T03:14:35.308" v="911" actId="478"/>
          <ac:picMkLst>
            <pc:docMk/>
            <pc:sldMk cId="3732695003" sldId="269"/>
            <ac:picMk id="9" creationId="{2211850D-9E07-479A-8FD7-5C1BF753ED50}"/>
          </ac:picMkLst>
        </pc:picChg>
        <pc:picChg chg="mod">
          <ac:chgData name="Xiaoyuan Jin" userId="30058214-c4d5-4de4-ae25-9e32cbf0f05d" providerId="ADAL" clId="{3611BB74-1256-4D3B-8500-B14E92F06D6E}" dt="2021-11-17T03:14:49.166" v="915" actId="1076"/>
          <ac:picMkLst>
            <pc:docMk/>
            <pc:sldMk cId="3732695003" sldId="269"/>
            <ac:picMk id="12" creationId="{5C943504-D438-4DED-8502-466CDB9F034C}"/>
          </ac:picMkLst>
        </pc:picChg>
      </pc:sldChg>
      <pc:sldChg chg="delSp modSp add mod">
        <pc:chgData name="Xiaoyuan Jin" userId="30058214-c4d5-4de4-ae25-9e32cbf0f05d" providerId="ADAL" clId="{3611BB74-1256-4D3B-8500-B14E92F06D6E}" dt="2021-11-17T04:29:59.482" v="1345" actId="1076"/>
        <pc:sldMkLst>
          <pc:docMk/>
          <pc:sldMk cId="4210831526" sldId="270"/>
        </pc:sldMkLst>
        <pc:spChg chg="mod">
          <ac:chgData name="Xiaoyuan Jin" userId="30058214-c4d5-4de4-ae25-9e32cbf0f05d" providerId="ADAL" clId="{3611BB74-1256-4D3B-8500-B14E92F06D6E}" dt="2021-11-17T03:14:24.016" v="903"/>
          <ac:spMkLst>
            <pc:docMk/>
            <pc:sldMk cId="4210831526" sldId="270"/>
            <ac:spMk id="2" creationId="{B56AA601-5F1F-4540-82B2-7D61C90EBDF0}"/>
          </ac:spMkLst>
        </pc:spChg>
        <pc:spChg chg="mod">
          <ac:chgData name="Xiaoyuan Jin" userId="30058214-c4d5-4de4-ae25-9e32cbf0f05d" providerId="ADAL" clId="{3611BB74-1256-4D3B-8500-B14E92F06D6E}" dt="2021-11-17T04:29:59.482" v="1345" actId="1076"/>
          <ac:spMkLst>
            <pc:docMk/>
            <pc:sldMk cId="4210831526" sldId="270"/>
            <ac:spMk id="8" creationId="{ADA76BE3-12DC-4B93-A55F-C152A42C0D8A}"/>
          </ac:spMkLst>
        </pc:spChg>
        <pc:picChg chg="mod">
          <ac:chgData name="Xiaoyuan Jin" userId="30058214-c4d5-4de4-ae25-9e32cbf0f05d" providerId="ADAL" clId="{3611BB74-1256-4D3B-8500-B14E92F06D6E}" dt="2021-11-17T03:14:10.342" v="900" actId="1076"/>
          <ac:picMkLst>
            <pc:docMk/>
            <pc:sldMk cId="4210831526" sldId="270"/>
            <ac:picMk id="9" creationId="{2211850D-9E07-479A-8FD7-5C1BF753ED50}"/>
          </ac:picMkLst>
        </pc:picChg>
        <pc:picChg chg="del">
          <ac:chgData name="Xiaoyuan Jin" userId="30058214-c4d5-4de4-ae25-9e32cbf0f05d" providerId="ADAL" clId="{3611BB74-1256-4D3B-8500-B14E92F06D6E}" dt="2021-11-17T03:14:04.988" v="899" actId="478"/>
          <ac:picMkLst>
            <pc:docMk/>
            <pc:sldMk cId="4210831526" sldId="270"/>
            <ac:picMk id="12" creationId="{5C943504-D438-4DED-8502-466CDB9F034C}"/>
          </ac:picMkLst>
        </pc:picChg>
      </pc:sldChg>
      <pc:sldChg chg="addSp delSp modSp add mod">
        <pc:chgData name="Xiaoyuan Jin" userId="30058214-c4d5-4de4-ae25-9e32cbf0f05d" providerId="ADAL" clId="{3611BB74-1256-4D3B-8500-B14E92F06D6E}" dt="2021-11-17T05:39:26.746" v="1482" actId="1076"/>
        <pc:sldMkLst>
          <pc:docMk/>
          <pc:sldMk cId="2402107645" sldId="271"/>
        </pc:sldMkLst>
        <pc:spChg chg="mod">
          <ac:chgData name="Xiaoyuan Jin" userId="30058214-c4d5-4de4-ae25-9e32cbf0f05d" providerId="ADAL" clId="{3611BB74-1256-4D3B-8500-B14E92F06D6E}" dt="2021-11-17T03:16:38.285" v="945" actId="20577"/>
          <ac:spMkLst>
            <pc:docMk/>
            <pc:sldMk cId="2402107645" sldId="271"/>
            <ac:spMk id="2" creationId="{B56AA601-5F1F-4540-82B2-7D61C90EBDF0}"/>
          </ac:spMkLst>
        </pc:spChg>
        <pc:spChg chg="add del mod">
          <ac:chgData name="Xiaoyuan Jin" userId="30058214-c4d5-4de4-ae25-9e32cbf0f05d" providerId="ADAL" clId="{3611BB74-1256-4D3B-8500-B14E92F06D6E}" dt="2021-11-17T03:16:50.274" v="956" actId="478"/>
          <ac:spMkLst>
            <pc:docMk/>
            <pc:sldMk cId="2402107645" sldId="271"/>
            <ac:spMk id="4" creationId="{5972A8CC-2463-493C-9550-B49DA7B46C80}"/>
          </ac:spMkLst>
        </pc:spChg>
        <pc:spChg chg="mod">
          <ac:chgData name="Xiaoyuan Jin" userId="30058214-c4d5-4de4-ae25-9e32cbf0f05d" providerId="ADAL" clId="{3611BB74-1256-4D3B-8500-B14E92F06D6E}" dt="2021-11-17T05:39:26.746" v="1482" actId="1076"/>
          <ac:spMkLst>
            <pc:docMk/>
            <pc:sldMk cId="2402107645" sldId="271"/>
            <ac:spMk id="8" creationId="{ADA76BE3-12DC-4B93-A55F-C152A42C0D8A}"/>
          </ac:spMkLst>
        </pc:spChg>
        <pc:picChg chg="del">
          <ac:chgData name="Xiaoyuan Jin" userId="30058214-c4d5-4de4-ae25-9e32cbf0f05d" providerId="ADAL" clId="{3611BB74-1256-4D3B-8500-B14E92F06D6E}" dt="2021-11-17T03:16:40.404" v="946" actId="478"/>
          <ac:picMkLst>
            <pc:docMk/>
            <pc:sldMk cId="2402107645" sldId="271"/>
            <ac:picMk id="7" creationId="{AB2A1C2D-930C-489F-AD13-5A2376636D47}"/>
          </ac:picMkLst>
        </pc:picChg>
        <pc:picChg chg="add del">
          <ac:chgData name="Xiaoyuan Jin" userId="30058214-c4d5-4de4-ae25-9e32cbf0f05d" providerId="ADAL" clId="{3611BB74-1256-4D3B-8500-B14E92F06D6E}" dt="2021-11-17T03:16:53.258" v="957" actId="478"/>
          <ac:picMkLst>
            <pc:docMk/>
            <pc:sldMk cId="2402107645" sldId="271"/>
            <ac:picMk id="9" creationId="{2211850D-9E07-479A-8FD7-5C1BF753ED50}"/>
          </ac:picMkLst>
        </pc:picChg>
        <pc:picChg chg="add mod modCrop">
          <ac:chgData name="Xiaoyuan Jin" userId="30058214-c4d5-4de4-ae25-9e32cbf0f05d" providerId="ADAL" clId="{3611BB74-1256-4D3B-8500-B14E92F06D6E}" dt="2021-11-17T05:39:24.338" v="1481" actId="14100"/>
          <ac:picMkLst>
            <pc:docMk/>
            <pc:sldMk cId="2402107645" sldId="271"/>
            <ac:picMk id="10" creationId="{1BE2B609-342F-4181-A0FF-1FAE59ABA5F7}"/>
          </ac:picMkLst>
        </pc:picChg>
      </pc:sldChg>
      <pc:sldChg chg="modSp add mod">
        <pc:chgData name="Xiaoyuan Jin" userId="30058214-c4d5-4de4-ae25-9e32cbf0f05d" providerId="ADAL" clId="{3611BB74-1256-4D3B-8500-B14E92F06D6E}" dt="2021-11-17T05:44:38.435" v="1633" actId="313"/>
        <pc:sldMkLst>
          <pc:docMk/>
          <pc:sldMk cId="4208455021" sldId="272"/>
        </pc:sldMkLst>
        <pc:spChg chg="mod">
          <ac:chgData name="Xiaoyuan Jin" userId="30058214-c4d5-4de4-ae25-9e32cbf0f05d" providerId="ADAL" clId="{3611BB74-1256-4D3B-8500-B14E92F06D6E}" dt="2021-11-17T05:41:38.312" v="1525" actId="20577"/>
          <ac:spMkLst>
            <pc:docMk/>
            <pc:sldMk cId="4208455021" sldId="272"/>
            <ac:spMk id="2" creationId="{B56AA601-5F1F-4540-82B2-7D61C90EBDF0}"/>
          </ac:spMkLst>
        </pc:spChg>
        <pc:spChg chg="mod">
          <ac:chgData name="Xiaoyuan Jin" userId="30058214-c4d5-4de4-ae25-9e32cbf0f05d" providerId="ADAL" clId="{3611BB74-1256-4D3B-8500-B14E92F06D6E}" dt="2021-11-17T05:44:38.435" v="1633" actId="313"/>
          <ac:spMkLst>
            <pc:docMk/>
            <pc:sldMk cId="4208455021" sldId="272"/>
            <ac:spMk id="8" creationId="{ADA76BE3-12DC-4B93-A55F-C152A42C0D8A}"/>
          </ac:spMkLst>
        </pc:spChg>
      </pc:sldChg>
      <pc:sldChg chg="modSp add mod">
        <pc:chgData name="Xiaoyuan Jin" userId="30058214-c4d5-4de4-ae25-9e32cbf0f05d" providerId="ADAL" clId="{3611BB74-1256-4D3B-8500-B14E92F06D6E}" dt="2021-11-17T08:22:45.356" v="6402"/>
        <pc:sldMkLst>
          <pc:docMk/>
          <pc:sldMk cId="2674422195" sldId="273"/>
        </pc:sldMkLst>
        <pc:spChg chg="mod">
          <ac:chgData name="Xiaoyuan Jin" userId="30058214-c4d5-4de4-ae25-9e32cbf0f05d" providerId="ADAL" clId="{3611BB74-1256-4D3B-8500-B14E92F06D6E}" dt="2021-11-17T08:22:45.356" v="6402"/>
          <ac:spMkLst>
            <pc:docMk/>
            <pc:sldMk cId="2674422195" sldId="273"/>
            <ac:spMk id="2" creationId="{B3EBBB0C-DFB1-49C5-A625-B343F5E0C8F2}"/>
          </ac:spMkLst>
        </pc:spChg>
        <pc:spChg chg="mod">
          <ac:chgData name="Xiaoyuan Jin" userId="30058214-c4d5-4de4-ae25-9e32cbf0f05d" providerId="ADAL" clId="{3611BB74-1256-4D3B-8500-B14E92F06D6E}" dt="2021-11-17T05:45:55.391" v="1682" actId="20577"/>
          <ac:spMkLst>
            <pc:docMk/>
            <pc:sldMk cId="2674422195" sldId="273"/>
            <ac:spMk id="3" creationId="{1BA6AE62-D0B5-4B41-9B8B-C01942449C55}"/>
          </ac:spMkLst>
        </pc:spChg>
      </pc:sldChg>
      <pc:sldChg chg="modSp add mod ord">
        <pc:chgData name="Xiaoyuan Jin" userId="30058214-c4d5-4de4-ae25-9e32cbf0f05d" providerId="ADAL" clId="{3611BB74-1256-4D3B-8500-B14E92F06D6E}" dt="2021-11-17T08:17:31.504" v="6366"/>
        <pc:sldMkLst>
          <pc:docMk/>
          <pc:sldMk cId="4210731388" sldId="274"/>
        </pc:sldMkLst>
        <pc:spChg chg="mod">
          <ac:chgData name="Xiaoyuan Jin" userId="30058214-c4d5-4de4-ae25-9e32cbf0f05d" providerId="ADAL" clId="{3611BB74-1256-4D3B-8500-B14E92F06D6E}" dt="2021-11-17T08:17:31.504" v="6366"/>
          <ac:spMkLst>
            <pc:docMk/>
            <pc:sldMk cId="4210731388" sldId="274"/>
            <ac:spMk id="2" creationId="{B3EBBB0C-DFB1-49C5-A625-B343F5E0C8F2}"/>
          </ac:spMkLst>
        </pc:spChg>
        <pc:spChg chg="mod">
          <ac:chgData name="Xiaoyuan Jin" userId="30058214-c4d5-4de4-ae25-9e32cbf0f05d" providerId="ADAL" clId="{3611BB74-1256-4D3B-8500-B14E92F06D6E}" dt="2021-11-17T05:46:59.860" v="1779" actId="20577"/>
          <ac:spMkLst>
            <pc:docMk/>
            <pc:sldMk cId="4210731388" sldId="274"/>
            <ac:spMk id="3" creationId="{1BA6AE62-D0B5-4B41-9B8B-C01942449C55}"/>
          </ac:spMkLst>
        </pc:spChg>
      </pc:sldChg>
      <pc:sldChg chg="modSp add mod ord">
        <pc:chgData name="Xiaoyuan Jin" userId="30058214-c4d5-4de4-ae25-9e32cbf0f05d" providerId="ADAL" clId="{3611BB74-1256-4D3B-8500-B14E92F06D6E}" dt="2021-11-17T07:15:50.995" v="3831" actId="20577"/>
        <pc:sldMkLst>
          <pc:docMk/>
          <pc:sldMk cId="3596133515" sldId="275"/>
        </pc:sldMkLst>
        <pc:spChg chg="mod">
          <ac:chgData name="Xiaoyuan Jin" userId="30058214-c4d5-4de4-ae25-9e32cbf0f05d" providerId="ADAL" clId="{3611BB74-1256-4D3B-8500-B14E92F06D6E}" dt="2021-11-17T07:15:50.995" v="3831" actId="20577"/>
          <ac:spMkLst>
            <pc:docMk/>
            <pc:sldMk cId="3596133515" sldId="275"/>
            <ac:spMk id="2" creationId="{B3EBBB0C-DFB1-49C5-A625-B343F5E0C8F2}"/>
          </ac:spMkLst>
        </pc:spChg>
        <pc:spChg chg="mod">
          <ac:chgData name="Xiaoyuan Jin" userId="30058214-c4d5-4de4-ae25-9e32cbf0f05d" providerId="ADAL" clId="{3611BB74-1256-4D3B-8500-B14E92F06D6E}" dt="2021-11-17T06:55:23.333" v="3002" actId="20577"/>
          <ac:spMkLst>
            <pc:docMk/>
            <pc:sldMk cId="3596133515" sldId="275"/>
            <ac:spMk id="3" creationId="{1BA6AE62-D0B5-4B41-9B8B-C01942449C55}"/>
          </ac:spMkLst>
        </pc:spChg>
      </pc:sldChg>
      <pc:sldChg chg="addSp delSp modSp add mod ord">
        <pc:chgData name="Xiaoyuan Jin" userId="30058214-c4d5-4de4-ae25-9e32cbf0f05d" providerId="ADAL" clId="{3611BB74-1256-4D3B-8500-B14E92F06D6E}" dt="2021-11-17T07:01:22.845" v="3310" actId="20577"/>
        <pc:sldMkLst>
          <pc:docMk/>
          <pc:sldMk cId="2836008469" sldId="276"/>
        </pc:sldMkLst>
        <pc:spChg chg="mod">
          <ac:chgData name="Xiaoyuan Jin" userId="30058214-c4d5-4de4-ae25-9e32cbf0f05d" providerId="ADAL" clId="{3611BB74-1256-4D3B-8500-B14E92F06D6E}" dt="2021-11-17T06:02:07.473" v="2568" actId="20577"/>
          <ac:spMkLst>
            <pc:docMk/>
            <pc:sldMk cId="2836008469" sldId="276"/>
            <ac:spMk id="2" creationId="{B56AA601-5F1F-4540-82B2-7D61C90EBDF0}"/>
          </ac:spMkLst>
        </pc:spChg>
        <pc:spChg chg="add del mod">
          <ac:chgData name="Xiaoyuan Jin" userId="30058214-c4d5-4de4-ae25-9e32cbf0f05d" providerId="ADAL" clId="{3611BB74-1256-4D3B-8500-B14E92F06D6E}" dt="2021-11-17T05:51:35.877" v="2009" actId="478"/>
          <ac:spMkLst>
            <pc:docMk/>
            <pc:sldMk cId="2836008469" sldId="276"/>
            <ac:spMk id="4" creationId="{35305CF6-9EF7-4FD1-AA3D-86EBCEB5FCCE}"/>
          </ac:spMkLst>
        </pc:spChg>
        <pc:spChg chg="mod">
          <ac:chgData name="Xiaoyuan Jin" userId="30058214-c4d5-4de4-ae25-9e32cbf0f05d" providerId="ADAL" clId="{3611BB74-1256-4D3B-8500-B14E92F06D6E}" dt="2021-11-17T05:51:07.292" v="1991" actId="20577"/>
          <ac:spMkLst>
            <pc:docMk/>
            <pc:sldMk cId="2836008469" sldId="276"/>
            <ac:spMk id="5" creationId="{DB79CE14-02E0-4D1F-9F3B-C660DF2E31E6}"/>
          </ac:spMkLst>
        </pc:spChg>
        <pc:spChg chg="mod">
          <ac:chgData name="Xiaoyuan Jin" userId="30058214-c4d5-4de4-ae25-9e32cbf0f05d" providerId="ADAL" clId="{3611BB74-1256-4D3B-8500-B14E92F06D6E}" dt="2021-11-17T07:01:22.845" v="3310" actId="20577"/>
          <ac:spMkLst>
            <pc:docMk/>
            <pc:sldMk cId="2836008469" sldId="276"/>
            <ac:spMk id="8" creationId="{ADA76BE3-12DC-4B93-A55F-C152A42C0D8A}"/>
          </ac:spMkLst>
        </pc:spChg>
        <pc:picChg chg="add del mod">
          <ac:chgData name="Xiaoyuan Jin" userId="30058214-c4d5-4de4-ae25-9e32cbf0f05d" providerId="ADAL" clId="{3611BB74-1256-4D3B-8500-B14E92F06D6E}" dt="2021-11-17T06:02:39.042" v="2575" actId="478"/>
          <ac:picMkLst>
            <pc:docMk/>
            <pc:sldMk cId="2836008469" sldId="276"/>
            <ac:picMk id="7" creationId="{E62A599D-AEEB-4A76-8C02-015C12811E28}"/>
          </ac:picMkLst>
        </pc:picChg>
        <pc:picChg chg="del">
          <ac:chgData name="Xiaoyuan Jin" userId="30058214-c4d5-4de4-ae25-9e32cbf0f05d" providerId="ADAL" clId="{3611BB74-1256-4D3B-8500-B14E92F06D6E}" dt="2021-11-17T05:51:26.882" v="2005" actId="478"/>
          <ac:picMkLst>
            <pc:docMk/>
            <pc:sldMk cId="2836008469" sldId="276"/>
            <ac:picMk id="10" creationId="{1BE2B609-342F-4181-A0FF-1FAE59ABA5F7}"/>
          </ac:picMkLst>
        </pc:picChg>
        <pc:picChg chg="add del mod">
          <ac:chgData name="Xiaoyuan Jin" userId="30058214-c4d5-4de4-ae25-9e32cbf0f05d" providerId="ADAL" clId="{3611BB74-1256-4D3B-8500-B14E92F06D6E}" dt="2021-11-17T06:02:39.042" v="2575" actId="478"/>
          <ac:picMkLst>
            <pc:docMk/>
            <pc:sldMk cId="2836008469" sldId="276"/>
            <ac:picMk id="11" creationId="{77050EBB-1E6A-4623-AFD4-64990A06970B}"/>
          </ac:picMkLst>
        </pc:picChg>
        <pc:picChg chg="add mod">
          <ac:chgData name="Xiaoyuan Jin" userId="30058214-c4d5-4de4-ae25-9e32cbf0f05d" providerId="ADAL" clId="{3611BB74-1256-4D3B-8500-B14E92F06D6E}" dt="2021-11-17T06:05:09.320" v="2721" actId="1440"/>
          <ac:picMkLst>
            <pc:docMk/>
            <pc:sldMk cId="2836008469" sldId="276"/>
            <ac:picMk id="2050" creationId="{C0CB4EF0-7C34-4C4A-8B0D-9012465FD1F1}"/>
          </ac:picMkLst>
        </pc:picChg>
        <pc:picChg chg="add mod">
          <ac:chgData name="Xiaoyuan Jin" userId="30058214-c4d5-4de4-ae25-9e32cbf0f05d" providerId="ADAL" clId="{3611BB74-1256-4D3B-8500-B14E92F06D6E}" dt="2021-11-17T06:05:31.007" v="2725" actId="14100"/>
          <ac:picMkLst>
            <pc:docMk/>
            <pc:sldMk cId="2836008469" sldId="276"/>
            <ac:picMk id="2052" creationId="{CB0FE67C-B020-4748-9C11-BC4017C825E1}"/>
          </ac:picMkLst>
        </pc:picChg>
      </pc:sldChg>
      <pc:sldChg chg="modSp add mod">
        <pc:chgData name="Xiaoyuan Jin" userId="30058214-c4d5-4de4-ae25-9e32cbf0f05d" providerId="ADAL" clId="{3611BB74-1256-4D3B-8500-B14E92F06D6E}" dt="2021-11-17T08:58:55.946" v="7061" actId="400"/>
        <pc:sldMkLst>
          <pc:docMk/>
          <pc:sldMk cId="1687072894" sldId="277"/>
        </pc:sldMkLst>
        <pc:spChg chg="mod">
          <ac:chgData name="Xiaoyuan Jin" userId="30058214-c4d5-4de4-ae25-9e32cbf0f05d" providerId="ADAL" clId="{3611BB74-1256-4D3B-8500-B14E92F06D6E}" dt="2021-11-17T08:58:55.946" v="7061" actId="400"/>
          <ac:spMkLst>
            <pc:docMk/>
            <pc:sldMk cId="1687072894" sldId="277"/>
            <ac:spMk id="3" creationId="{A1E886AB-E9A2-4179-BFC2-CA18C998301E}"/>
          </ac:spMkLst>
        </pc:spChg>
      </pc:sldChg>
      <pc:sldChg chg="modSp add mod">
        <pc:chgData name="Xiaoyuan Jin" userId="30058214-c4d5-4de4-ae25-9e32cbf0f05d" providerId="ADAL" clId="{3611BB74-1256-4D3B-8500-B14E92F06D6E}" dt="2021-11-17T06:01:45.551" v="2544" actId="1076"/>
        <pc:sldMkLst>
          <pc:docMk/>
          <pc:sldMk cId="1307396879" sldId="278"/>
        </pc:sldMkLst>
        <pc:spChg chg="mod">
          <ac:chgData name="Xiaoyuan Jin" userId="30058214-c4d5-4de4-ae25-9e32cbf0f05d" providerId="ADAL" clId="{3611BB74-1256-4D3B-8500-B14E92F06D6E}" dt="2021-11-17T06:00:01.746" v="2446" actId="20577"/>
          <ac:spMkLst>
            <pc:docMk/>
            <pc:sldMk cId="1307396879" sldId="278"/>
            <ac:spMk id="2" creationId="{B56AA601-5F1F-4540-82B2-7D61C90EBDF0}"/>
          </ac:spMkLst>
        </pc:spChg>
        <pc:spChg chg="mod">
          <ac:chgData name="Xiaoyuan Jin" userId="30058214-c4d5-4de4-ae25-9e32cbf0f05d" providerId="ADAL" clId="{3611BB74-1256-4D3B-8500-B14E92F06D6E}" dt="2021-11-17T06:01:28.599" v="2540" actId="1076"/>
          <ac:spMkLst>
            <pc:docMk/>
            <pc:sldMk cId="1307396879" sldId="278"/>
            <ac:spMk id="8" creationId="{ADA76BE3-12DC-4B93-A55F-C152A42C0D8A}"/>
          </ac:spMkLst>
        </pc:spChg>
        <pc:picChg chg="mod">
          <ac:chgData name="Xiaoyuan Jin" userId="30058214-c4d5-4de4-ae25-9e32cbf0f05d" providerId="ADAL" clId="{3611BB74-1256-4D3B-8500-B14E92F06D6E}" dt="2021-11-17T06:01:45.551" v="2544" actId="1076"/>
          <ac:picMkLst>
            <pc:docMk/>
            <pc:sldMk cId="1307396879" sldId="278"/>
            <ac:picMk id="7" creationId="{E62A599D-AEEB-4A76-8C02-015C12811E28}"/>
          </ac:picMkLst>
        </pc:picChg>
        <pc:picChg chg="mod">
          <ac:chgData name="Xiaoyuan Jin" userId="30058214-c4d5-4de4-ae25-9e32cbf0f05d" providerId="ADAL" clId="{3611BB74-1256-4D3B-8500-B14E92F06D6E}" dt="2021-11-17T06:01:43.792" v="2543" actId="1076"/>
          <ac:picMkLst>
            <pc:docMk/>
            <pc:sldMk cId="1307396879" sldId="278"/>
            <ac:picMk id="11" creationId="{77050EBB-1E6A-4623-AFD4-64990A06970B}"/>
          </ac:picMkLst>
        </pc:picChg>
      </pc:sldChg>
      <pc:sldChg chg="addSp delSp modSp add mod">
        <pc:chgData name="Xiaoyuan Jin" userId="30058214-c4d5-4de4-ae25-9e32cbf0f05d" providerId="ADAL" clId="{3611BB74-1256-4D3B-8500-B14E92F06D6E}" dt="2021-11-17T07:16:05.980" v="3844" actId="20577"/>
        <pc:sldMkLst>
          <pc:docMk/>
          <pc:sldMk cId="1197517600" sldId="279"/>
        </pc:sldMkLst>
        <pc:spChg chg="mod">
          <ac:chgData name="Xiaoyuan Jin" userId="30058214-c4d5-4de4-ae25-9e32cbf0f05d" providerId="ADAL" clId="{3611BB74-1256-4D3B-8500-B14E92F06D6E}" dt="2021-11-17T06:06:01.692" v="2738" actId="20577"/>
          <ac:spMkLst>
            <pc:docMk/>
            <pc:sldMk cId="1197517600" sldId="279"/>
            <ac:spMk id="2" creationId="{B56AA601-5F1F-4540-82B2-7D61C90EBDF0}"/>
          </ac:spMkLst>
        </pc:spChg>
        <pc:spChg chg="mod">
          <ac:chgData name="Xiaoyuan Jin" userId="30058214-c4d5-4de4-ae25-9e32cbf0f05d" providerId="ADAL" clId="{3611BB74-1256-4D3B-8500-B14E92F06D6E}" dt="2021-11-17T07:16:05.980" v="3844" actId="20577"/>
          <ac:spMkLst>
            <pc:docMk/>
            <pc:sldMk cId="1197517600" sldId="279"/>
            <ac:spMk id="8" creationId="{ADA76BE3-12DC-4B93-A55F-C152A42C0D8A}"/>
          </ac:spMkLst>
        </pc:spChg>
        <pc:spChg chg="add del">
          <ac:chgData name="Xiaoyuan Jin" userId="30058214-c4d5-4de4-ae25-9e32cbf0f05d" providerId="ADAL" clId="{3611BB74-1256-4D3B-8500-B14E92F06D6E}" dt="2021-11-17T06:50:59.199" v="2822" actId="478"/>
          <ac:spMkLst>
            <pc:docMk/>
            <pc:sldMk cId="1197517600" sldId="279"/>
            <ac:spMk id="9" creationId="{AB422BDD-CD04-4866-8202-23B15CB249EC}"/>
          </ac:spMkLst>
        </pc:spChg>
        <pc:picChg chg="mod modCrop">
          <ac:chgData name="Xiaoyuan Jin" userId="30058214-c4d5-4de4-ae25-9e32cbf0f05d" providerId="ADAL" clId="{3611BB74-1256-4D3B-8500-B14E92F06D6E}" dt="2021-11-17T06:49:15.263" v="2786" actId="1076"/>
          <ac:picMkLst>
            <pc:docMk/>
            <pc:sldMk cId="1197517600" sldId="279"/>
            <ac:picMk id="2050" creationId="{C0CB4EF0-7C34-4C4A-8B0D-9012465FD1F1}"/>
          </ac:picMkLst>
        </pc:picChg>
        <pc:picChg chg="del">
          <ac:chgData name="Xiaoyuan Jin" userId="30058214-c4d5-4de4-ae25-9e32cbf0f05d" providerId="ADAL" clId="{3611BB74-1256-4D3B-8500-B14E92F06D6E}" dt="2021-11-17T06:48:34.419" v="2779" actId="478"/>
          <ac:picMkLst>
            <pc:docMk/>
            <pc:sldMk cId="1197517600" sldId="279"/>
            <ac:picMk id="2052" creationId="{CB0FE67C-B020-4748-9C11-BC4017C825E1}"/>
          </ac:picMkLst>
        </pc:picChg>
      </pc:sldChg>
      <pc:sldChg chg="modSp add mod ord">
        <pc:chgData name="Xiaoyuan Jin" userId="30058214-c4d5-4de4-ae25-9e32cbf0f05d" providerId="ADAL" clId="{3611BB74-1256-4D3B-8500-B14E92F06D6E}" dt="2021-11-17T08:22:49.709" v="6403"/>
        <pc:sldMkLst>
          <pc:docMk/>
          <pc:sldMk cId="2107183893" sldId="280"/>
        </pc:sldMkLst>
        <pc:spChg chg="mod">
          <ac:chgData name="Xiaoyuan Jin" userId="30058214-c4d5-4de4-ae25-9e32cbf0f05d" providerId="ADAL" clId="{3611BB74-1256-4D3B-8500-B14E92F06D6E}" dt="2021-11-17T08:22:49.709" v="6403"/>
          <ac:spMkLst>
            <pc:docMk/>
            <pc:sldMk cId="2107183893" sldId="280"/>
            <ac:spMk id="2" creationId="{B3EBBB0C-DFB1-49C5-A625-B343F5E0C8F2}"/>
          </ac:spMkLst>
        </pc:spChg>
        <pc:spChg chg="mod">
          <ac:chgData name="Xiaoyuan Jin" userId="30058214-c4d5-4de4-ae25-9e32cbf0f05d" providerId="ADAL" clId="{3611BB74-1256-4D3B-8500-B14E92F06D6E}" dt="2021-11-17T07:16:20.877" v="3865" actId="20577"/>
          <ac:spMkLst>
            <pc:docMk/>
            <pc:sldMk cId="2107183893" sldId="280"/>
            <ac:spMk id="3" creationId="{1BA6AE62-D0B5-4B41-9B8B-C01942449C55}"/>
          </ac:spMkLst>
        </pc:spChg>
      </pc:sldChg>
      <pc:sldChg chg="delSp modSp add mod">
        <pc:chgData name="Xiaoyuan Jin" userId="30058214-c4d5-4de4-ae25-9e32cbf0f05d" providerId="ADAL" clId="{3611BB74-1256-4D3B-8500-B14E92F06D6E}" dt="2021-11-17T07:07:48.257" v="3599" actId="478"/>
        <pc:sldMkLst>
          <pc:docMk/>
          <pc:sldMk cId="680411442" sldId="281"/>
        </pc:sldMkLst>
        <pc:spChg chg="mod">
          <ac:chgData name="Xiaoyuan Jin" userId="30058214-c4d5-4de4-ae25-9e32cbf0f05d" providerId="ADAL" clId="{3611BB74-1256-4D3B-8500-B14E92F06D6E}" dt="2021-11-17T07:06:24.964" v="3464" actId="20577"/>
          <ac:spMkLst>
            <pc:docMk/>
            <pc:sldMk cId="680411442" sldId="281"/>
            <ac:spMk id="2" creationId="{B56AA601-5F1F-4540-82B2-7D61C90EBDF0}"/>
          </ac:spMkLst>
        </pc:spChg>
        <pc:spChg chg="mod">
          <ac:chgData name="Xiaoyuan Jin" userId="30058214-c4d5-4de4-ae25-9e32cbf0f05d" providerId="ADAL" clId="{3611BB74-1256-4D3B-8500-B14E92F06D6E}" dt="2021-11-17T07:07:46.710" v="3598" actId="20577"/>
          <ac:spMkLst>
            <pc:docMk/>
            <pc:sldMk cId="680411442" sldId="281"/>
            <ac:spMk id="8" creationId="{ADA76BE3-12DC-4B93-A55F-C152A42C0D8A}"/>
          </ac:spMkLst>
        </pc:spChg>
        <pc:picChg chg="del">
          <ac:chgData name="Xiaoyuan Jin" userId="30058214-c4d5-4de4-ae25-9e32cbf0f05d" providerId="ADAL" clId="{3611BB74-1256-4D3B-8500-B14E92F06D6E}" dt="2021-11-17T07:07:48.257" v="3599" actId="478"/>
          <ac:picMkLst>
            <pc:docMk/>
            <pc:sldMk cId="680411442" sldId="281"/>
            <ac:picMk id="2050" creationId="{C0CB4EF0-7C34-4C4A-8B0D-9012465FD1F1}"/>
          </ac:picMkLst>
        </pc:picChg>
      </pc:sldChg>
      <pc:sldChg chg="modSp add mod">
        <pc:chgData name="Xiaoyuan Jin" userId="30058214-c4d5-4de4-ae25-9e32cbf0f05d" providerId="ADAL" clId="{3611BB74-1256-4D3B-8500-B14E92F06D6E}" dt="2021-11-17T07:20:05.155" v="4108" actId="20577"/>
        <pc:sldMkLst>
          <pc:docMk/>
          <pc:sldMk cId="210718773" sldId="282"/>
        </pc:sldMkLst>
        <pc:spChg chg="mod">
          <ac:chgData name="Xiaoyuan Jin" userId="30058214-c4d5-4de4-ae25-9e32cbf0f05d" providerId="ADAL" clId="{3611BB74-1256-4D3B-8500-B14E92F06D6E}" dt="2021-11-17T07:09:08.333" v="3711" actId="20577"/>
          <ac:spMkLst>
            <pc:docMk/>
            <pc:sldMk cId="210718773" sldId="282"/>
            <ac:spMk id="2" creationId="{B56AA601-5F1F-4540-82B2-7D61C90EBDF0}"/>
          </ac:spMkLst>
        </pc:spChg>
        <pc:spChg chg="mod">
          <ac:chgData name="Xiaoyuan Jin" userId="30058214-c4d5-4de4-ae25-9e32cbf0f05d" providerId="ADAL" clId="{3611BB74-1256-4D3B-8500-B14E92F06D6E}" dt="2021-11-17T07:20:05.155" v="4108" actId="20577"/>
          <ac:spMkLst>
            <pc:docMk/>
            <pc:sldMk cId="210718773" sldId="282"/>
            <ac:spMk id="8" creationId="{ADA76BE3-12DC-4B93-A55F-C152A42C0D8A}"/>
          </ac:spMkLst>
        </pc:spChg>
        <pc:picChg chg="mod modCrop">
          <ac:chgData name="Xiaoyuan Jin" userId="30058214-c4d5-4de4-ae25-9e32cbf0f05d" providerId="ADAL" clId="{3611BB74-1256-4D3B-8500-B14E92F06D6E}" dt="2021-11-17T07:09:23.382" v="3714" actId="1076"/>
          <ac:picMkLst>
            <pc:docMk/>
            <pc:sldMk cId="210718773" sldId="282"/>
            <ac:picMk id="2050" creationId="{C0CB4EF0-7C34-4C4A-8B0D-9012465FD1F1}"/>
          </ac:picMkLst>
        </pc:picChg>
      </pc:sldChg>
      <pc:sldChg chg="add">
        <pc:chgData name="Xiaoyuan Jin" userId="30058214-c4d5-4de4-ae25-9e32cbf0f05d" providerId="ADAL" clId="{3611BB74-1256-4D3B-8500-B14E92F06D6E}" dt="2021-11-17T07:21:15.302" v="4111" actId="2890"/>
        <pc:sldMkLst>
          <pc:docMk/>
          <pc:sldMk cId="3312671944" sldId="283"/>
        </pc:sldMkLst>
      </pc:sldChg>
      <pc:sldChg chg="add del">
        <pc:chgData name="Xiaoyuan Jin" userId="30058214-c4d5-4de4-ae25-9e32cbf0f05d" providerId="ADAL" clId="{3611BB74-1256-4D3B-8500-B14E92F06D6E}" dt="2021-11-17T07:22:58.731" v="4175" actId="47"/>
        <pc:sldMkLst>
          <pc:docMk/>
          <pc:sldMk cId="945424237" sldId="284"/>
        </pc:sldMkLst>
      </pc:sldChg>
      <pc:sldChg chg="add">
        <pc:chgData name="Xiaoyuan Jin" userId="30058214-c4d5-4de4-ae25-9e32cbf0f05d" providerId="ADAL" clId="{3611BB74-1256-4D3B-8500-B14E92F06D6E}" dt="2021-11-17T07:23:02.977" v="4176" actId="2890"/>
        <pc:sldMkLst>
          <pc:docMk/>
          <pc:sldMk cId="2357936888" sldId="284"/>
        </pc:sldMkLst>
      </pc:sldChg>
      <pc:sldChg chg="addSp delSp modSp add mod">
        <pc:chgData name="Xiaoyuan Jin" userId="30058214-c4d5-4de4-ae25-9e32cbf0f05d" providerId="ADAL" clId="{3611BB74-1256-4D3B-8500-B14E92F06D6E}" dt="2021-11-17T07:46:55.297" v="4824" actId="207"/>
        <pc:sldMkLst>
          <pc:docMk/>
          <pc:sldMk cId="3789769133" sldId="285"/>
        </pc:sldMkLst>
        <pc:spChg chg="mod">
          <ac:chgData name="Xiaoyuan Jin" userId="30058214-c4d5-4de4-ae25-9e32cbf0f05d" providerId="ADAL" clId="{3611BB74-1256-4D3B-8500-B14E92F06D6E}" dt="2021-11-17T07:32:58.398" v="4371" actId="20577"/>
          <ac:spMkLst>
            <pc:docMk/>
            <pc:sldMk cId="3789769133" sldId="285"/>
            <ac:spMk id="2" creationId="{79495178-281D-40A8-9D3B-72734948D15C}"/>
          </ac:spMkLst>
        </pc:spChg>
        <pc:spChg chg="add del mod">
          <ac:chgData name="Xiaoyuan Jin" userId="30058214-c4d5-4de4-ae25-9e32cbf0f05d" providerId="ADAL" clId="{3611BB74-1256-4D3B-8500-B14E92F06D6E}" dt="2021-11-17T07:46:55.297" v="4824" actId="207"/>
          <ac:spMkLst>
            <pc:docMk/>
            <pc:sldMk cId="3789769133" sldId="285"/>
            <ac:spMk id="3" creationId="{9AF757A4-26EA-4F7C-9BE6-CF62067A71FB}"/>
          </ac:spMkLst>
        </pc:spChg>
        <pc:spChg chg="add del mod">
          <ac:chgData name="Xiaoyuan Jin" userId="30058214-c4d5-4de4-ae25-9e32cbf0f05d" providerId="ADAL" clId="{3611BB74-1256-4D3B-8500-B14E92F06D6E}" dt="2021-11-17T07:33:14.469" v="4374" actId="478"/>
          <ac:spMkLst>
            <pc:docMk/>
            <pc:sldMk cId="3789769133" sldId="285"/>
            <ac:spMk id="6" creationId="{CCBD3455-6F70-4D9D-A5AC-9BD8A293B977}"/>
          </ac:spMkLst>
        </pc:spChg>
        <pc:picChg chg="mod">
          <ac:chgData name="Xiaoyuan Jin" userId="30058214-c4d5-4de4-ae25-9e32cbf0f05d" providerId="ADAL" clId="{3611BB74-1256-4D3B-8500-B14E92F06D6E}" dt="2021-11-17T07:33:39.994" v="4384" actId="1440"/>
          <ac:picMkLst>
            <pc:docMk/>
            <pc:sldMk cId="3789769133" sldId="285"/>
            <ac:picMk id="3074" creationId="{B79E440C-7E2B-440D-BCAA-56428B29BC7F}"/>
          </ac:picMkLst>
        </pc:picChg>
      </pc:sldChg>
      <pc:sldChg chg="modSp add mod ord">
        <pc:chgData name="Xiaoyuan Jin" userId="30058214-c4d5-4de4-ae25-9e32cbf0f05d" providerId="ADAL" clId="{3611BB74-1256-4D3B-8500-B14E92F06D6E}" dt="2021-11-17T08:17:18.983" v="6364" actId="20577"/>
        <pc:sldMkLst>
          <pc:docMk/>
          <pc:sldMk cId="738050193" sldId="286"/>
        </pc:sldMkLst>
        <pc:spChg chg="mod">
          <ac:chgData name="Xiaoyuan Jin" userId="30058214-c4d5-4de4-ae25-9e32cbf0f05d" providerId="ADAL" clId="{3611BB74-1256-4D3B-8500-B14E92F06D6E}" dt="2021-11-17T08:17:18.983" v="6364" actId="20577"/>
          <ac:spMkLst>
            <pc:docMk/>
            <pc:sldMk cId="738050193" sldId="286"/>
            <ac:spMk id="2" creationId="{B3EBBB0C-DFB1-49C5-A625-B343F5E0C8F2}"/>
          </ac:spMkLst>
        </pc:spChg>
        <pc:spChg chg="mod">
          <ac:chgData name="Xiaoyuan Jin" userId="30058214-c4d5-4de4-ae25-9e32cbf0f05d" providerId="ADAL" clId="{3611BB74-1256-4D3B-8500-B14E92F06D6E}" dt="2021-11-17T07:38:00.625" v="4525" actId="20577"/>
          <ac:spMkLst>
            <pc:docMk/>
            <pc:sldMk cId="738050193" sldId="286"/>
            <ac:spMk id="3" creationId="{1BA6AE62-D0B5-4B41-9B8B-C01942449C55}"/>
          </ac:spMkLst>
        </pc:spChg>
      </pc:sldChg>
      <pc:sldChg chg="modSp add mod ord">
        <pc:chgData name="Xiaoyuan Jin" userId="30058214-c4d5-4de4-ae25-9e32cbf0f05d" providerId="ADAL" clId="{3611BB74-1256-4D3B-8500-B14E92F06D6E}" dt="2021-11-17T07:49:34.728" v="4951" actId="20577"/>
        <pc:sldMkLst>
          <pc:docMk/>
          <pc:sldMk cId="2302791557" sldId="287"/>
        </pc:sldMkLst>
        <pc:spChg chg="mod">
          <ac:chgData name="Xiaoyuan Jin" userId="30058214-c4d5-4de4-ae25-9e32cbf0f05d" providerId="ADAL" clId="{3611BB74-1256-4D3B-8500-B14E92F06D6E}" dt="2021-11-17T07:49:34.728" v="4951" actId="20577"/>
          <ac:spMkLst>
            <pc:docMk/>
            <pc:sldMk cId="2302791557" sldId="287"/>
            <ac:spMk id="2" creationId="{B3EBBB0C-DFB1-49C5-A625-B343F5E0C8F2}"/>
          </ac:spMkLst>
        </pc:spChg>
        <pc:spChg chg="mod">
          <ac:chgData name="Xiaoyuan Jin" userId="30058214-c4d5-4de4-ae25-9e32cbf0f05d" providerId="ADAL" clId="{3611BB74-1256-4D3B-8500-B14E92F06D6E}" dt="2021-11-17T07:48:55.321" v="4904" actId="20577"/>
          <ac:spMkLst>
            <pc:docMk/>
            <pc:sldMk cId="2302791557" sldId="287"/>
            <ac:spMk id="3" creationId="{1BA6AE62-D0B5-4B41-9B8B-C01942449C55}"/>
          </ac:spMkLst>
        </pc:spChg>
      </pc:sldChg>
      <pc:sldChg chg="addSp delSp modSp add mod ord replId">
        <pc:chgData name="Xiaoyuan Jin" userId="30058214-c4d5-4de4-ae25-9e32cbf0f05d" providerId="ADAL" clId="{3611BB74-1256-4D3B-8500-B14E92F06D6E}" dt="2021-11-17T07:56:22.269" v="5274" actId="27636"/>
        <pc:sldMkLst>
          <pc:docMk/>
          <pc:sldMk cId="1328178122" sldId="288"/>
        </pc:sldMkLst>
        <pc:spChg chg="del mod">
          <ac:chgData name="Xiaoyuan Jin" userId="30058214-c4d5-4de4-ae25-9e32cbf0f05d" providerId="ADAL" clId="{3611BB74-1256-4D3B-8500-B14E92F06D6E}" dt="2021-11-17T07:55:23.158" v="5221" actId="478"/>
          <ac:spMkLst>
            <pc:docMk/>
            <pc:sldMk cId="1328178122" sldId="288"/>
            <ac:spMk id="2" creationId="{79495178-281D-40A8-9D3B-72734948D15C}"/>
          </ac:spMkLst>
        </pc:spChg>
        <pc:spChg chg="mod">
          <ac:chgData name="Xiaoyuan Jin" userId="30058214-c4d5-4de4-ae25-9e32cbf0f05d" providerId="ADAL" clId="{3611BB74-1256-4D3B-8500-B14E92F06D6E}" dt="2021-11-17T07:56:22.269" v="5274" actId="27636"/>
          <ac:spMkLst>
            <pc:docMk/>
            <pc:sldMk cId="1328178122" sldId="288"/>
            <ac:spMk id="3" creationId="{9AF757A4-26EA-4F7C-9BE6-CF62067A71FB}"/>
          </ac:spMkLst>
        </pc:spChg>
        <pc:spChg chg="mod">
          <ac:chgData name="Xiaoyuan Jin" userId="30058214-c4d5-4de4-ae25-9e32cbf0f05d" providerId="ADAL" clId="{3611BB74-1256-4D3B-8500-B14E92F06D6E}" dt="2021-11-17T07:49:45.047" v="4956"/>
          <ac:spMkLst>
            <pc:docMk/>
            <pc:sldMk cId="1328178122" sldId="288"/>
            <ac:spMk id="5" creationId="{98DD450C-8EF7-4B76-914E-242C74DFB39B}"/>
          </ac:spMkLst>
        </pc:spChg>
        <pc:spChg chg="add del mod">
          <ac:chgData name="Xiaoyuan Jin" userId="30058214-c4d5-4de4-ae25-9e32cbf0f05d" providerId="ADAL" clId="{3611BB74-1256-4D3B-8500-B14E92F06D6E}" dt="2021-11-17T07:55:26.341" v="5222" actId="478"/>
          <ac:spMkLst>
            <pc:docMk/>
            <pc:sldMk cId="1328178122" sldId="288"/>
            <ac:spMk id="6" creationId="{22B55943-9800-4887-8DC2-97D39ECA1693}"/>
          </ac:spMkLst>
        </pc:spChg>
        <pc:picChg chg="del">
          <ac:chgData name="Xiaoyuan Jin" userId="30058214-c4d5-4de4-ae25-9e32cbf0f05d" providerId="ADAL" clId="{3611BB74-1256-4D3B-8500-B14E92F06D6E}" dt="2021-11-17T07:50:06.678" v="4957" actId="478"/>
          <ac:picMkLst>
            <pc:docMk/>
            <pc:sldMk cId="1328178122" sldId="288"/>
            <ac:picMk id="3074" creationId="{B79E440C-7E2B-440D-BCAA-56428B29BC7F}"/>
          </ac:picMkLst>
        </pc:picChg>
        <pc:picChg chg="add del mod">
          <ac:chgData name="Xiaoyuan Jin" userId="30058214-c4d5-4de4-ae25-9e32cbf0f05d" providerId="ADAL" clId="{3611BB74-1256-4D3B-8500-B14E92F06D6E}" dt="2021-11-17T07:54:33.861" v="5211" actId="478"/>
          <ac:picMkLst>
            <pc:docMk/>
            <pc:sldMk cId="1328178122" sldId="288"/>
            <ac:picMk id="4098" creationId="{6AECFF52-12F5-4D35-A66F-B92F7AAEAA5C}"/>
          </ac:picMkLst>
        </pc:picChg>
        <pc:picChg chg="add mod">
          <ac:chgData name="Xiaoyuan Jin" userId="30058214-c4d5-4de4-ae25-9e32cbf0f05d" providerId="ADAL" clId="{3611BB74-1256-4D3B-8500-B14E92F06D6E}" dt="2021-11-17T07:55:29.491" v="5224" actId="1076"/>
          <ac:picMkLst>
            <pc:docMk/>
            <pc:sldMk cId="1328178122" sldId="288"/>
            <ac:picMk id="4100" creationId="{C0ED6BAD-FF89-4946-9726-81BD0D976B57}"/>
          </ac:picMkLst>
        </pc:picChg>
      </pc:sldChg>
      <pc:sldChg chg="modSp add mod ord">
        <pc:chgData name="Xiaoyuan Jin" userId="30058214-c4d5-4de4-ae25-9e32cbf0f05d" providerId="ADAL" clId="{3611BB74-1256-4D3B-8500-B14E92F06D6E}" dt="2021-11-17T08:17:24.451" v="6365"/>
        <pc:sldMkLst>
          <pc:docMk/>
          <pc:sldMk cId="236244348" sldId="289"/>
        </pc:sldMkLst>
        <pc:spChg chg="mod">
          <ac:chgData name="Xiaoyuan Jin" userId="30058214-c4d5-4de4-ae25-9e32cbf0f05d" providerId="ADAL" clId="{3611BB74-1256-4D3B-8500-B14E92F06D6E}" dt="2021-11-17T08:17:24.451" v="6365"/>
          <ac:spMkLst>
            <pc:docMk/>
            <pc:sldMk cId="236244348" sldId="289"/>
            <ac:spMk id="2" creationId="{B3EBBB0C-DFB1-49C5-A625-B343F5E0C8F2}"/>
          </ac:spMkLst>
        </pc:spChg>
        <pc:spChg chg="mod">
          <ac:chgData name="Xiaoyuan Jin" userId="30058214-c4d5-4de4-ae25-9e32cbf0f05d" providerId="ADAL" clId="{3611BB74-1256-4D3B-8500-B14E92F06D6E}" dt="2021-11-17T07:54:10.661" v="5210" actId="20577"/>
          <ac:spMkLst>
            <pc:docMk/>
            <pc:sldMk cId="236244348" sldId="289"/>
            <ac:spMk id="3" creationId="{1BA6AE62-D0B5-4B41-9B8B-C01942449C55}"/>
          </ac:spMkLst>
        </pc:spChg>
      </pc:sldChg>
      <pc:sldChg chg="add">
        <pc:chgData name="Xiaoyuan Jin" userId="30058214-c4d5-4de4-ae25-9e32cbf0f05d" providerId="ADAL" clId="{3611BB74-1256-4D3B-8500-B14E92F06D6E}" dt="2021-11-17T07:53:21.507" v="5144" actId="2890"/>
        <pc:sldMkLst>
          <pc:docMk/>
          <pc:sldMk cId="188548999" sldId="290"/>
        </pc:sldMkLst>
      </pc:sldChg>
      <pc:sldChg chg="addSp delSp modSp add mod">
        <pc:chgData name="Xiaoyuan Jin" userId="30058214-c4d5-4de4-ae25-9e32cbf0f05d" providerId="ADAL" clId="{3611BB74-1256-4D3B-8500-B14E92F06D6E}" dt="2021-11-17T07:58:41.103" v="5404" actId="12"/>
        <pc:sldMkLst>
          <pc:docMk/>
          <pc:sldMk cId="3852570751" sldId="291"/>
        </pc:sldMkLst>
        <pc:spChg chg="mod">
          <ac:chgData name="Xiaoyuan Jin" userId="30058214-c4d5-4de4-ae25-9e32cbf0f05d" providerId="ADAL" clId="{3611BB74-1256-4D3B-8500-B14E92F06D6E}" dt="2021-11-17T07:58:04.606" v="5322" actId="20577"/>
          <ac:spMkLst>
            <pc:docMk/>
            <pc:sldMk cId="3852570751" sldId="291"/>
            <ac:spMk id="2" creationId="{79495178-281D-40A8-9D3B-72734948D15C}"/>
          </ac:spMkLst>
        </pc:spChg>
        <pc:spChg chg="mod">
          <ac:chgData name="Xiaoyuan Jin" userId="30058214-c4d5-4de4-ae25-9e32cbf0f05d" providerId="ADAL" clId="{3611BB74-1256-4D3B-8500-B14E92F06D6E}" dt="2021-11-17T07:58:41.103" v="5404" actId="12"/>
          <ac:spMkLst>
            <pc:docMk/>
            <pc:sldMk cId="3852570751" sldId="291"/>
            <ac:spMk id="3" creationId="{9AF757A4-26EA-4F7C-9BE6-CF62067A71FB}"/>
          </ac:spMkLst>
        </pc:spChg>
        <pc:picChg chg="add mod">
          <ac:chgData name="Xiaoyuan Jin" userId="30058214-c4d5-4de4-ae25-9e32cbf0f05d" providerId="ADAL" clId="{3611BB74-1256-4D3B-8500-B14E92F06D6E}" dt="2021-11-17T07:58:01.035" v="5309" actId="1076"/>
          <ac:picMkLst>
            <pc:docMk/>
            <pc:sldMk cId="3852570751" sldId="291"/>
            <ac:picMk id="6" creationId="{D04930EB-7B5B-417E-B752-E2B76558BBEE}"/>
          </ac:picMkLst>
        </pc:picChg>
        <pc:picChg chg="del">
          <ac:chgData name="Xiaoyuan Jin" userId="30058214-c4d5-4de4-ae25-9e32cbf0f05d" providerId="ADAL" clId="{3611BB74-1256-4D3B-8500-B14E92F06D6E}" dt="2021-11-17T07:56:38.433" v="5300" actId="478"/>
          <ac:picMkLst>
            <pc:docMk/>
            <pc:sldMk cId="3852570751" sldId="291"/>
            <ac:picMk id="4098" creationId="{6AECFF52-12F5-4D35-A66F-B92F7AAEAA5C}"/>
          </ac:picMkLst>
        </pc:picChg>
      </pc:sldChg>
      <pc:sldChg chg="modSp add mod ord">
        <pc:chgData name="Xiaoyuan Jin" userId="30058214-c4d5-4de4-ae25-9e32cbf0f05d" providerId="ADAL" clId="{3611BB74-1256-4D3B-8500-B14E92F06D6E}" dt="2021-11-17T08:57:59.767" v="7038" actId="1076"/>
        <pc:sldMkLst>
          <pc:docMk/>
          <pc:sldMk cId="539535424" sldId="292"/>
        </pc:sldMkLst>
        <pc:spChg chg="mod">
          <ac:chgData name="Xiaoyuan Jin" userId="30058214-c4d5-4de4-ae25-9e32cbf0f05d" providerId="ADAL" clId="{3611BB74-1256-4D3B-8500-B14E92F06D6E}" dt="2021-11-17T08:03:25.834" v="5945" actId="20577"/>
          <ac:spMkLst>
            <pc:docMk/>
            <pc:sldMk cId="539535424" sldId="292"/>
            <ac:spMk id="2" creationId="{B3EBBB0C-DFB1-49C5-A625-B343F5E0C8F2}"/>
          </ac:spMkLst>
        </pc:spChg>
        <pc:spChg chg="mod">
          <ac:chgData name="Xiaoyuan Jin" userId="30058214-c4d5-4de4-ae25-9e32cbf0f05d" providerId="ADAL" clId="{3611BB74-1256-4D3B-8500-B14E92F06D6E}" dt="2021-11-17T08:57:59.767" v="7038" actId="1076"/>
          <ac:spMkLst>
            <pc:docMk/>
            <pc:sldMk cId="539535424" sldId="292"/>
            <ac:spMk id="3" creationId="{1BA6AE62-D0B5-4B41-9B8B-C01942449C55}"/>
          </ac:spMkLst>
        </pc:spChg>
      </pc:sldChg>
      <pc:sldChg chg="delSp modSp add mod">
        <pc:chgData name="Xiaoyuan Jin" userId="30058214-c4d5-4de4-ae25-9e32cbf0f05d" providerId="ADAL" clId="{3611BB74-1256-4D3B-8500-B14E92F06D6E}" dt="2021-11-17T08:00:26.428" v="5554" actId="113"/>
        <pc:sldMkLst>
          <pc:docMk/>
          <pc:sldMk cId="3175958263" sldId="293"/>
        </pc:sldMkLst>
        <pc:spChg chg="mod">
          <ac:chgData name="Xiaoyuan Jin" userId="30058214-c4d5-4de4-ae25-9e32cbf0f05d" providerId="ADAL" clId="{3611BB74-1256-4D3B-8500-B14E92F06D6E}" dt="2021-11-17T08:00:26.428" v="5554" actId="113"/>
          <ac:spMkLst>
            <pc:docMk/>
            <pc:sldMk cId="3175958263" sldId="293"/>
            <ac:spMk id="2" creationId="{B3EBBB0C-DFB1-49C5-A625-B343F5E0C8F2}"/>
          </ac:spMkLst>
        </pc:spChg>
        <pc:spChg chg="del">
          <ac:chgData name="Xiaoyuan Jin" userId="30058214-c4d5-4de4-ae25-9e32cbf0f05d" providerId="ADAL" clId="{3611BB74-1256-4D3B-8500-B14E92F06D6E}" dt="2021-11-17T08:00:13.478" v="5551" actId="478"/>
          <ac:spMkLst>
            <pc:docMk/>
            <pc:sldMk cId="3175958263" sldId="293"/>
            <ac:spMk id="3" creationId="{1BA6AE62-D0B5-4B41-9B8B-C01942449C55}"/>
          </ac:spMkLst>
        </pc:spChg>
      </pc:sldChg>
      <pc:sldChg chg="modSp add mod">
        <pc:chgData name="Xiaoyuan Jin" userId="30058214-c4d5-4de4-ae25-9e32cbf0f05d" providerId="ADAL" clId="{3611BB74-1256-4D3B-8500-B14E92F06D6E}" dt="2021-11-17T08:05:03.922" v="6090" actId="20577"/>
        <pc:sldMkLst>
          <pc:docMk/>
          <pc:sldMk cId="3836590709" sldId="294"/>
        </pc:sldMkLst>
        <pc:spChg chg="mod">
          <ac:chgData name="Xiaoyuan Jin" userId="30058214-c4d5-4de4-ae25-9e32cbf0f05d" providerId="ADAL" clId="{3611BB74-1256-4D3B-8500-B14E92F06D6E}" dt="2021-11-17T08:03:56.890" v="5951" actId="20577"/>
          <ac:spMkLst>
            <pc:docMk/>
            <pc:sldMk cId="3836590709" sldId="294"/>
            <ac:spMk id="2" creationId="{B3EBBB0C-DFB1-49C5-A625-B343F5E0C8F2}"/>
          </ac:spMkLst>
        </pc:spChg>
        <pc:spChg chg="mod">
          <ac:chgData name="Xiaoyuan Jin" userId="30058214-c4d5-4de4-ae25-9e32cbf0f05d" providerId="ADAL" clId="{3611BB74-1256-4D3B-8500-B14E92F06D6E}" dt="2021-11-17T08:05:03.922" v="6090" actId="20577"/>
          <ac:spMkLst>
            <pc:docMk/>
            <pc:sldMk cId="3836590709" sldId="294"/>
            <ac:spMk id="3" creationId="{1BA6AE62-D0B5-4B41-9B8B-C01942449C55}"/>
          </ac:spMkLst>
        </pc:spChg>
      </pc:sldChg>
      <pc:sldChg chg="modSp add mod ord">
        <pc:chgData name="Xiaoyuan Jin" userId="30058214-c4d5-4de4-ae25-9e32cbf0f05d" providerId="ADAL" clId="{3611BB74-1256-4D3B-8500-B14E92F06D6E}" dt="2021-11-17T08:09:35.207" v="6309" actId="12"/>
        <pc:sldMkLst>
          <pc:docMk/>
          <pc:sldMk cId="783951060" sldId="295"/>
        </pc:sldMkLst>
        <pc:spChg chg="mod">
          <ac:chgData name="Xiaoyuan Jin" userId="30058214-c4d5-4de4-ae25-9e32cbf0f05d" providerId="ADAL" clId="{3611BB74-1256-4D3B-8500-B14E92F06D6E}" dt="2021-11-17T08:07:41.821" v="6191" actId="20577"/>
          <ac:spMkLst>
            <pc:docMk/>
            <pc:sldMk cId="783951060" sldId="295"/>
            <ac:spMk id="2" creationId="{B3EBBB0C-DFB1-49C5-A625-B343F5E0C8F2}"/>
          </ac:spMkLst>
        </pc:spChg>
        <pc:spChg chg="mod">
          <ac:chgData name="Xiaoyuan Jin" userId="30058214-c4d5-4de4-ae25-9e32cbf0f05d" providerId="ADAL" clId="{3611BB74-1256-4D3B-8500-B14E92F06D6E}" dt="2021-11-17T08:09:35.207" v="6309" actId="12"/>
          <ac:spMkLst>
            <pc:docMk/>
            <pc:sldMk cId="783951060" sldId="295"/>
            <ac:spMk id="3" creationId="{1BA6AE62-D0B5-4B41-9B8B-C01942449C55}"/>
          </ac:spMkLst>
        </pc:spChg>
      </pc:sldChg>
      <pc:sldChg chg="add del ord">
        <pc:chgData name="Xiaoyuan Jin" userId="30058214-c4d5-4de4-ae25-9e32cbf0f05d" providerId="ADAL" clId="{3611BB74-1256-4D3B-8500-B14E92F06D6E}" dt="2021-11-17T08:06:28.177" v="6145" actId="47"/>
        <pc:sldMkLst>
          <pc:docMk/>
          <pc:sldMk cId="4147876206" sldId="295"/>
        </pc:sldMkLst>
      </pc:sldChg>
      <pc:sldChg chg="addSp delSp modSp add mod ord replId">
        <pc:chgData name="Xiaoyuan Jin" userId="30058214-c4d5-4de4-ae25-9e32cbf0f05d" providerId="ADAL" clId="{3611BB74-1256-4D3B-8500-B14E92F06D6E}" dt="2021-11-17T08:23:33.140" v="6406"/>
        <pc:sldMkLst>
          <pc:docMk/>
          <pc:sldMk cId="2596582441" sldId="296"/>
        </pc:sldMkLst>
        <pc:spChg chg="del">
          <ac:chgData name="Xiaoyuan Jin" userId="30058214-c4d5-4de4-ae25-9e32cbf0f05d" providerId="ADAL" clId="{3611BB74-1256-4D3B-8500-B14E92F06D6E}" dt="2021-11-17T08:10:21.549" v="6320" actId="478"/>
          <ac:spMkLst>
            <pc:docMk/>
            <pc:sldMk cId="2596582441" sldId="296"/>
            <ac:spMk id="3" creationId="{9AF757A4-26EA-4F7C-9BE6-CF62067A71FB}"/>
          </ac:spMkLst>
        </pc:spChg>
        <pc:spChg chg="add del mod">
          <ac:chgData name="Xiaoyuan Jin" userId="30058214-c4d5-4de4-ae25-9e32cbf0f05d" providerId="ADAL" clId="{3611BB74-1256-4D3B-8500-B14E92F06D6E}" dt="2021-11-17T08:10:23.642" v="6321" actId="478"/>
          <ac:spMkLst>
            <pc:docMk/>
            <pc:sldMk cId="2596582441" sldId="296"/>
            <ac:spMk id="4" creationId="{BC91E928-54D7-44D5-8886-96088CCD51A6}"/>
          </ac:spMkLst>
        </pc:spChg>
        <pc:spChg chg="mod">
          <ac:chgData name="Xiaoyuan Jin" userId="30058214-c4d5-4de4-ae25-9e32cbf0f05d" providerId="ADAL" clId="{3611BB74-1256-4D3B-8500-B14E92F06D6E}" dt="2021-11-17T08:23:33.140" v="6406"/>
          <ac:spMkLst>
            <pc:docMk/>
            <pc:sldMk cId="2596582441" sldId="296"/>
            <ac:spMk id="5" creationId="{98DD450C-8EF7-4B76-914E-242C74DFB39B}"/>
          </ac:spMkLst>
        </pc:spChg>
        <pc:picChg chg="del">
          <ac:chgData name="Xiaoyuan Jin" userId="30058214-c4d5-4de4-ae25-9e32cbf0f05d" providerId="ADAL" clId="{3611BB74-1256-4D3B-8500-B14E92F06D6E}" dt="2021-11-17T08:10:02.630" v="6312" actId="478"/>
          <ac:picMkLst>
            <pc:docMk/>
            <pc:sldMk cId="2596582441" sldId="296"/>
            <ac:picMk id="4100" creationId="{C0ED6BAD-FF89-4946-9726-81BD0D976B57}"/>
          </ac:picMkLst>
        </pc:picChg>
        <pc:picChg chg="add mod">
          <ac:chgData name="Xiaoyuan Jin" userId="30058214-c4d5-4de4-ae25-9e32cbf0f05d" providerId="ADAL" clId="{3611BB74-1256-4D3B-8500-B14E92F06D6E}" dt="2021-11-17T08:10:33.955" v="6324" actId="1076"/>
          <ac:picMkLst>
            <pc:docMk/>
            <pc:sldMk cId="2596582441" sldId="296"/>
            <ac:picMk id="5122" creationId="{518186D0-6027-483B-8180-48E8D55A2625}"/>
          </ac:picMkLst>
        </pc:picChg>
      </pc:sldChg>
      <pc:sldChg chg="modSp add mod ord">
        <pc:chgData name="Xiaoyuan Jin" userId="30058214-c4d5-4de4-ae25-9e32cbf0f05d" providerId="ADAL" clId="{3611BB74-1256-4D3B-8500-B14E92F06D6E}" dt="2021-11-17T08:25:15.923" v="6438" actId="20577"/>
        <pc:sldMkLst>
          <pc:docMk/>
          <pc:sldMk cId="2559086937" sldId="297"/>
        </pc:sldMkLst>
        <pc:spChg chg="mod">
          <ac:chgData name="Xiaoyuan Jin" userId="30058214-c4d5-4de4-ae25-9e32cbf0f05d" providerId="ADAL" clId="{3611BB74-1256-4D3B-8500-B14E92F06D6E}" dt="2021-11-17T08:24:42.073" v="6412"/>
          <ac:spMkLst>
            <pc:docMk/>
            <pc:sldMk cId="2559086937" sldId="297"/>
            <ac:spMk id="2" creationId="{B3EBBB0C-DFB1-49C5-A625-B343F5E0C8F2}"/>
          </ac:spMkLst>
        </pc:spChg>
        <pc:spChg chg="mod">
          <ac:chgData name="Xiaoyuan Jin" userId="30058214-c4d5-4de4-ae25-9e32cbf0f05d" providerId="ADAL" clId="{3611BB74-1256-4D3B-8500-B14E92F06D6E}" dt="2021-11-17T08:25:15.923" v="6438" actId="20577"/>
          <ac:spMkLst>
            <pc:docMk/>
            <pc:sldMk cId="2559086937" sldId="297"/>
            <ac:spMk id="3" creationId="{1BA6AE62-D0B5-4B41-9B8B-C01942449C55}"/>
          </ac:spMkLst>
        </pc:spChg>
      </pc:sldChg>
      <pc:sldChg chg="addSp delSp modSp add mod">
        <pc:chgData name="Xiaoyuan Jin" userId="30058214-c4d5-4de4-ae25-9e32cbf0f05d" providerId="ADAL" clId="{3611BB74-1256-4D3B-8500-B14E92F06D6E}" dt="2021-11-17T08:54:56.342" v="6924" actId="27636"/>
        <pc:sldMkLst>
          <pc:docMk/>
          <pc:sldMk cId="2942973404" sldId="298"/>
        </pc:sldMkLst>
        <pc:spChg chg="add mod">
          <ac:chgData name="Xiaoyuan Jin" userId="30058214-c4d5-4de4-ae25-9e32cbf0f05d" providerId="ADAL" clId="{3611BB74-1256-4D3B-8500-B14E92F06D6E}" dt="2021-11-17T08:40:21.493" v="6477" actId="20577"/>
          <ac:spMkLst>
            <pc:docMk/>
            <pc:sldMk cId="2942973404" sldId="298"/>
            <ac:spMk id="4" creationId="{DE251B4A-DBEA-43AE-9F3E-62B16F1B3688}"/>
          </ac:spMkLst>
        </pc:spChg>
        <pc:spChg chg="add mod">
          <ac:chgData name="Xiaoyuan Jin" userId="30058214-c4d5-4de4-ae25-9e32cbf0f05d" providerId="ADAL" clId="{3611BB74-1256-4D3B-8500-B14E92F06D6E}" dt="2021-11-17T08:54:56.342" v="6924" actId="27636"/>
          <ac:spMkLst>
            <pc:docMk/>
            <pc:sldMk cId="2942973404" sldId="298"/>
            <ac:spMk id="6" creationId="{944CAF12-9976-4566-B43E-4193D6027C03}"/>
          </ac:spMkLst>
        </pc:spChg>
        <pc:spChg chg="add del mod">
          <ac:chgData name="Xiaoyuan Jin" userId="30058214-c4d5-4de4-ae25-9e32cbf0f05d" providerId="ADAL" clId="{3611BB74-1256-4D3B-8500-B14E92F06D6E}" dt="2021-11-17T08:26:51.401" v="6448"/>
          <ac:spMkLst>
            <pc:docMk/>
            <pc:sldMk cId="2942973404" sldId="298"/>
            <ac:spMk id="7" creationId="{27859E9D-A6BC-4024-B03F-3428F9F45BDB}"/>
          </ac:spMkLst>
        </pc:spChg>
        <pc:picChg chg="mod">
          <ac:chgData name="Xiaoyuan Jin" userId="30058214-c4d5-4de4-ae25-9e32cbf0f05d" providerId="ADAL" clId="{3611BB74-1256-4D3B-8500-B14E92F06D6E}" dt="2021-11-17T08:40:31.561" v="6480" actId="14100"/>
          <ac:picMkLst>
            <pc:docMk/>
            <pc:sldMk cId="2942973404" sldId="298"/>
            <ac:picMk id="5122" creationId="{518186D0-6027-483B-8180-48E8D55A2625}"/>
          </ac:picMkLst>
        </pc:picChg>
      </pc:sldChg>
      <pc:sldChg chg="add">
        <pc:chgData name="Xiaoyuan Jin" userId="30058214-c4d5-4de4-ae25-9e32cbf0f05d" providerId="ADAL" clId="{3611BB74-1256-4D3B-8500-B14E92F06D6E}" dt="2021-11-17T08:26:04.377" v="6440" actId="2890"/>
        <pc:sldMkLst>
          <pc:docMk/>
          <pc:sldMk cId="3486862235" sldId="299"/>
        </pc:sldMkLst>
      </pc:sldChg>
      <pc:sldChg chg="modSp add mod">
        <pc:chgData name="Xiaoyuan Jin" userId="30058214-c4d5-4de4-ae25-9e32cbf0f05d" providerId="ADAL" clId="{3611BB74-1256-4D3B-8500-B14E92F06D6E}" dt="2021-11-17T08:43:48.891" v="6585" actId="20577"/>
        <pc:sldMkLst>
          <pc:docMk/>
          <pc:sldMk cId="2462752717" sldId="300"/>
        </pc:sldMkLst>
        <pc:spChg chg="mod">
          <ac:chgData name="Xiaoyuan Jin" userId="30058214-c4d5-4de4-ae25-9e32cbf0f05d" providerId="ADAL" clId="{3611BB74-1256-4D3B-8500-B14E92F06D6E}" dt="2021-11-17T08:43:48.891" v="6585" actId="20577"/>
          <ac:spMkLst>
            <pc:docMk/>
            <pc:sldMk cId="2462752717" sldId="300"/>
            <ac:spMk id="4" creationId="{DE251B4A-DBEA-43AE-9F3E-62B16F1B3688}"/>
          </ac:spMkLst>
        </pc:spChg>
        <pc:spChg chg="mod">
          <ac:chgData name="Xiaoyuan Jin" userId="30058214-c4d5-4de4-ae25-9e32cbf0f05d" providerId="ADAL" clId="{3611BB74-1256-4D3B-8500-B14E92F06D6E}" dt="2021-11-17T08:42:58.198" v="6546" actId="20577"/>
          <ac:spMkLst>
            <pc:docMk/>
            <pc:sldMk cId="2462752717" sldId="300"/>
            <ac:spMk id="6" creationId="{944CAF12-9976-4566-B43E-4193D6027C03}"/>
          </ac:spMkLst>
        </pc:spChg>
        <pc:picChg chg="mod">
          <ac:chgData name="Xiaoyuan Jin" userId="30058214-c4d5-4de4-ae25-9e32cbf0f05d" providerId="ADAL" clId="{3611BB74-1256-4D3B-8500-B14E92F06D6E}" dt="2021-11-17T08:41:47.552" v="6501" actId="1076"/>
          <ac:picMkLst>
            <pc:docMk/>
            <pc:sldMk cId="2462752717" sldId="300"/>
            <ac:picMk id="5122" creationId="{518186D0-6027-483B-8180-48E8D55A2625}"/>
          </ac:picMkLst>
        </pc:picChg>
      </pc:sldChg>
      <pc:sldChg chg="add del">
        <pc:chgData name="Xiaoyuan Jin" userId="30058214-c4d5-4de4-ae25-9e32cbf0f05d" providerId="ADAL" clId="{3611BB74-1256-4D3B-8500-B14E92F06D6E}" dt="2021-11-17T08:40:55.369" v="6481" actId="47"/>
        <pc:sldMkLst>
          <pc:docMk/>
          <pc:sldMk cId="4285345053" sldId="300"/>
        </pc:sldMkLst>
      </pc:sldChg>
      <pc:sldChg chg="modSp add mod">
        <pc:chgData name="Xiaoyuan Jin" userId="30058214-c4d5-4de4-ae25-9e32cbf0f05d" providerId="ADAL" clId="{3611BB74-1256-4D3B-8500-B14E92F06D6E}" dt="2021-11-17T08:44:54.416" v="6607" actId="1076"/>
        <pc:sldMkLst>
          <pc:docMk/>
          <pc:sldMk cId="28587780" sldId="301"/>
        </pc:sldMkLst>
        <pc:spChg chg="mod">
          <ac:chgData name="Xiaoyuan Jin" userId="30058214-c4d5-4de4-ae25-9e32cbf0f05d" providerId="ADAL" clId="{3611BB74-1256-4D3B-8500-B14E92F06D6E}" dt="2021-11-17T08:43:52.428" v="6591" actId="20577"/>
          <ac:spMkLst>
            <pc:docMk/>
            <pc:sldMk cId="28587780" sldId="301"/>
            <ac:spMk id="4" creationId="{DE251B4A-DBEA-43AE-9F3E-62B16F1B3688}"/>
          </ac:spMkLst>
        </pc:spChg>
        <pc:spChg chg="mod">
          <ac:chgData name="Xiaoyuan Jin" userId="30058214-c4d5-4de4-ae25-9e32cbf0f05d" providerId="ADAL" clId="{3611BB74-1256-4D3B-8500-B14E92F06D6E}" dt="2021-11-17T08:44:54.416" v="6607" actId="1076"/>
          <ac:spMkLst>
            <pc:docMk/>
            <pc:sldMk cId="28587780" sldId="301"/>
            <ac:spMk id="6" creationId="{944CAF12-9976-4566-B43E-4193D6027C03}"/>
          </ac:spMkLst>
        </pc:spChg>
        <pc:picChg chg="mod">
          <ac:chgData name="Xiaoyuan Jin" userId="30058214-c4d5-4de4-ae25-9e32cbf0f05d" providerId="ADAL" clId="{3611BB74-1256-4D3B-8500-B14E92F06D6E}" dt="2021-11-17T08:44:21.408" v="6600" actId="1076"/>
          <ac:picMkLst>
            <pc:docMk/>
            <pc:sldMk cId="28587780" sldId="301"/>
            <ac:picMk id="5122" creationId="{518186D0-6027-483B-8180-48E8D55A2625}"/>
          </ac:picMkLst>
        </pc:picChg>
      </pc:sldChg>
      <pc:sldChg chg="addSp delSp modSp add mod">
        <pc:chgData name="Xiaoyuan Jin" userId="30058214-c4d5-4de4-ae25-9e32cbf0f05d" providerId="ADAL" clId="{3611BB74-1256-4D3B-8500-B14E92F06D6E}" dt="2021-11-17T08:49:10.932" v="6727" actId="20577"/>
        <pc:sldMkLst>
          <pc:docMk/>
          <pc:sldMk cId="3393829244" sldId="302"/>
        </pc:sldMkLst>
        <pc:spChg chg="mod">
          <ac:chgData name="Xiaoyuan Jin" userId="30058214-c4d5-4de4-ae25-9e32cbf0f05d" providerId="ADAL" clId="{3611BB74-1256-4D3B-8500-B14E92F06D6E}" dt="2021-11-17T08:49:10.932" v="6727" actId="20577"/>
          <ac:spMkLst>
            <pc:docMk/>
            <pc:sldMk cId="3393829244" sldId="302"/>
            <ac:spMk id="6" creationId="{944CAF12-9976-4566-B43E-4193D6027C03}"/>
          </ac:spMkLst>
        </pc:spChg>
        <pc:picChg chg="del">
          <ac:chgData name="Xiaoyuan Jin" userId="30058214-c4d5-4de4-ae25-9e32cbf0f05d" providerId="ADAL" clId="{3611BB74-1256-4D3B-8500-B14E92F06D6E}" dt="2021-11-17T08:45:08.358" v="6609" actId="478"/>
          <ac:picMkLst>
            <pc:docMk/>
            <pc:sldMk cId="3393829244" sldId="302"/>
            <ac:picMk id="5122" creationId="{518186D0-6027-483B-8180-48E8D55A2625}"/>
          </ac:picMkLst>
        </pc:picChg>
        <pc:picChg chg="add mod">
          <ac:chgData name="Xiaoyuan Jin" userId="30058214-c4d5-4de4-ae25-9e32cbf0f05d" providerId="ADAL" clId="{3611BB74-1256-4D3B-8500-B14E92F06D6E}" dt="2021-11-17T08:45:50.640" v="6612" actId="1076"/>
          <ac:picMkLst>
            <pc:docMk/>
            <pc:sldMk cId="3393829244" sldId="302"/>
            <ac:picMk id="6146" creationId="{490CA37A-15F4-4FAE-9B98-0F88B190F67E}"/>
          </ac:picMkLst>
        </pc:picChg>
      </pc:sldChg>
      <pc:sldChg chg="modSp add mod ord">
        <pc:chgData name="Xiaoyuan Jin" userId="30058214-c4d5-4de4-ae25-9e32cbf0f05d" providerId="ADAL" clId="{3611BB74-1256-4D3B-8500-B14E92F06D6E}" dt="2021-11-17T08:49:37.780" v="6814" actId="20577"/>
        <pc:sldMkLst>
          <pc:docMk/>
          <pc:sldMk cId="2767819707" sldId="303"/>
        </pc:sldMkLst>
        <pc:spChg chg="mod">
          <ac:chgData name="Xiaoyuan Jin" userId="30058214-c4d5-4de4-ae25-9e32cbf0f05d" providerId="ADAL" clId="{3611BB74-1256-4D3B-8500-B14E92F06D6E}" dt="2021-11-17T08:49:37.780" v="6814" actId="20577"/>
          <ac:spMkLst>
            <pc:docMk/>
            <pc:sldMk cId="2767819707" sldId="303"/>
            <ac:spMk id="6" creationId="{944CAF12-9976-4566-B43E-4193D6027C03}"/>
          </ac:spMkLst>
        </pc:spChg>
      </pc:sldChg>
      <pc:sldChg chg="addSp delSp modSp add mod">
        <pc:chgData name="Xiaoyuan Jin" userId="30058214-c4d5-4de4-ae25-9e32cbf0f05d" providerId="ADAL" clId="{3611BB74-1256-4D3B-8500-B14E92F06D6E}" dt="2021-11-17T09:13:23.534" v="7246" actId="1076"/>
        <pc:sldMkLst>
          <pc:docMk/>
          <pc:sldMk cId="133258187" sldId="304"/>
        </pc:sldMkLst>
        <pc:spChg chg="del">
          <ac:chgData name="Xiaoyuan Jin" userId="30058214-c4d5-4de4-ae25-9e32cbf0f05d" providerId="ADAL" clId="{3611BB74-1256-4D3B-8500-B14E92F06D6E}" dt="2021-11-17T09:12:33.757" v="7240" actId="478"/>
          <ac:spMkLst>
            <pc:docMk/>
            <pc:sldMk cId="133258187" sldId="304"/>
            <ac:spMk id="2" creationId="{29527E73-85DD-4E4E-9347-896495732755}"/>
          </ac:spMkLst>
        </pc:spChg>
        <pc:spChg chg="del">
          <ac:chgData name="Xiaoyuan Jin" userId="30058214-c4d5-4de4-ae25-9e32cbf0f05d" providerId="ADAL" clId="{3611BB74-1256-4D3B-8500-B14E92F06D6E}" dt="2021-11-17T09:12:53.927" v="7242" actId="478"/>
          <ac:spMkLst>
            <pc:docMk/>
            <pc:sldMk cId="133258187" sldId="304"/>
            <ac:spMk id="3" creationId="{A1E886AB-E9A2-4179-BFC2-CA18C998301E}"/>
          </ac:spMkLst>
        </pc:spChg>
        <pc:spChg chg="add del mod">
          <ac:chgData name="Xiaoyuan Jin" userId="30058214-c4d5-4de4-ae25-9e32cbf0f05d" providerId="ADAL" clId="{3611BB74-1256-4D3B-8500-B14E92F06D6E}" dt="2021-11-17T09:12:36.555" v="7241" actId="478"/>
          <ac:spMkLst>
            <pc:docMk/>
            <pc:sldMk cId="133258187" sldId="304"/>
            <ac:spMk id="5" creationId="{98B251F4-07B2-4138-A338-DF6E84184827}"/>
          </ac:spMkLst>
        </pc:spChg>
        <pc:spChg chg="add del mod">
          <ac:chgData name="Xiaoyuan Jin" userId="30058214-c4d5-4de4-ae25-9e32cbf0f05d" providerId="ADAL" clId="{3611BB74-1256-4D3B-8500-B14E92F06D6E}" dt="2021-11-17T09:13:14.977" v="7243" actId="478"/>
          <ac:spMkLst>
            <pc:docMk/>
            <pc:sldMk cId="133258187" sldId="304"/>
            <ac:spMk id="7" creationId="{B1ED4967-91A2-4E9A-B2EB-CAE5DDF2D4D3}"/>
          </ac:spMkLst>
        </pc:spChg>
        <pc:picChg chg="add mod">
          <ac:chgData name="Xiaoyuan Jin" userId="30058214-c4d5-4de4-ae25-9e32cbf0f05d" providerId="ADAL" clId="{3611BB74-1256-4D3B-8500-B14E92F06D6E}" dt="2021-11-17T09:13:23.534" v="7246" actId="1076"/>
          <ac:picMkLst>
            <pc:docMk/>
            <pc:sldMk cId="133258187" sldId="304"/>
            <ac:picMk id="9" creationId="{25666704-2605-400E-A593-28792106A3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5F54-32DF-4D75-AD99-13DB2FFE8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D8CF1-94AE-4AA8-AB08-812ED3412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F2A5-449D-48D7-95F7-D5292797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6A18-460F-437B-9DF8-81C1FE48120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40E02-8AB7-41F5-B262-0100E22C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Entity Relation Extraction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56A5-D07B-444D-8ECE-A0378DB5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D9BA-F843-4CD3-9721-1221AAB4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878D-85AF-401D-9E29-7EBBEF50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E8041-0426-418D-A3CE-8708B2329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9BEC-10F7-401C-B9D5-C0E85E01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6A18-460F-437B-9DF8-81C1FE48120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F22A-6916-4AF3-BE09-63C44760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37A06-8041-4448-BA15-DB5420F3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D9BA-F843-4CD3-9721-1221AAB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79AE8-654C-452E-AA7E-95A75C772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75D5A-4E9F-41FF-8024-56BFEBC29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DCF6-83F5-4404-9C3C-A8BEFB1C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6A18-460F-437B-9DF8-81C1FE48120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42DA9-4D0A-4996-93B0-522588A8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5B13-1C9D-4845-84CB-A3482E4D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D9BA-F843-4CD3-9721-1221AAB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2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7192-1444-43FF-8D1C-F75D044D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56BD-589C-4ADA-890E-FF0B50BD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B1CB-3094-4CDF-9CBE-ECDB3890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6A18-460F-437B-9DF8-81C1FE48120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BB5C3-D9CF-4E07-B6DA-4D5479E8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Entity Relation Extraction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26E0-07A0-4C00-995F-C0997399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D9BA-F843-4CD3-9721-1221AAB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1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4964-BE80-4EB1-BD72-3A1DA467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CCFB3-82FE-45D0-9F3F-15514181A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09C6-7ADC-46DB-8077-003468B2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6A18-460F-437B-9DF8-81C1FE48120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7E8BC-AECA-4709-8E9D-E617175D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3833-D4FC-4F41-AD65-902C6792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D9BA-F843-4CD3-9721-1221AAB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7061-8923-45A8-8C96-19D07CEE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783D-4037-4FC7-A3F9-A9DD9A886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74F0-3178-4103-8D90-C8984196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30A5D-6CDC-4339-B0B2-FA418FDC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6A18-460F-437B-9DF8-81C1FE48120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558EF-9DC6-4FF3-A535-EEEC4C33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28996-BB86-48AF-BBBC-30DB890F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D9BA-F843-4CD3-9721-1221AAB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6F38-7A78-4C9B-87CE-16F6EB58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18BB7-3E28-4D2C-AD6A-C4CA8D714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EA07C-17E4-4B2F-8B77-02A77063D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84705-F249-4A19-AC00-EFF2992E0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F19DF-FFCD-4B6F-B3E8-AED624864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4472E-D7CE-4AFE-B191-8E46AF61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6A18-460F-437B-9DF8-81C1FE48120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3329F-86FE-43F4-8827-53A7A23B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A11FE-6929-4115-91BD-4CDBF147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D9BA-F843-4CD3-9721-1221AAB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F73C-017F-40BE-9818-676229F2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C0BD3-C5BE-451D-AD3C-B556C5BF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6A18-460F-437B-9DF8-81C1FE48120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1E8E5-6C04-4E7D-BDC7-FB51C576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83A81-0435-42B0-AF68-90353111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D9BA-F843-4CD3-9721-1221AAB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07771-1B6B-4AD7-BE1C-70A08FFA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6A18-460F-437B-9DF8-81C1FE48120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90EEA-D59B-4B27-97A0-F2144A82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88218-FEDA-445B-9D66-5388AD5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D9BA-F843-4CD3-9721-1221AAB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2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6C9E-F966-4C53-9574-D1EF257B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E881-87B2-4D2F-8FA9-524B33CC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BF73A-7FD7-4FDF-8994-BC744500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A9022-31DB-43EE-ADD5-AF89DF3F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6A18-460F-437B-9DF8-81C1FE48120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FE1D1-A8B6-4201-BCFE-57353325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0F2EC-C47F-427C-A412-8060BF3E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D9BA-F843-4CD3-9721-1221AAB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5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6D5E-95DB-4756-A004-FC9F8087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810C0-E36C-451E-B761-EB5BDDB78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AD489-1F4E-4375-A700-9B63B9F9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50E8-3AB1-4B54-B91B-7A5A994F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6A18-460F-437B-9DF8-81C1FE48120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4A106-B5F7-446A-A599-7F82ED71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4B106-17AA-4947-A5DB-F4F48BDD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D9BA-F843-4CD3-9721-1221AAB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8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014C8-FBD2-4B08-BE45-3D78EB92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AED9E-B10D-4BAD-B94E-5629041C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9F3E-16BD-4690-9A58-294C8F449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6A18-460F-437B-9DF8-81C1FE48120C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95B7-5B60-4DF5-8C7C-6E051BC4D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4EEC-712C-4688-B832-AADB285F9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D9BA-F843-4CD3-9721-1221AAB4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P16-1105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6.0507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6.0507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4.0784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8.06876" TargetMode="External"/><Relationship Id="rId2" Type="http://schemas.openxmlformats.org/officeDocument/2006/relationships/hyperlink" Target="https://arxiv.org/abs/1804.0784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P19-1525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xiv.org/pdf/2101.10642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P19-1525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i.baidu.com/broad/download" TargetMode="External"/><Relationship Id="rId2" Type="http://schemas.openxmlformats.org/officeDocument/2006/relationships/hyperlink" Target="https://kexue.fm/archives/667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ai.baidu.com/broad/download" TargetMode="External"/><Relationship Id="rId2" Type="http://schemas.openxmlformats.org/officeDocument/2006/relationships/hyperlink" Target="https://kexue.fm/archives/6671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P16-110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6092-8BA0-4363-B4E7-2CB129CD2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7142" cy="1847080"/>
          </a:xfrm>
        </p:spPr>
        <p:txBody>
          <a:bodyPr>
            <a:normAutofit/>
          </a:bodyPr>
          <a:lstStyle/>
          <a:p>
            <a:r>
              <a:rPr lang="en-US" sz="4400" dirty="0"/>
              <a:t>ERE: ENTITY RELATION EXTRACTION</a:t>
            </a:r>
            <a:br>
              <a:rPr lang="en-US" sz="4400" dirty="0"/>
            </a:br>
            <a:r>
              <a:rPr lang="zh-CN" altLang="en-US" sz="3600" dirty="0"/>
              <a:t>实体关系抽取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0B5CE-D634-4AB8-A2FF-ABA37A9CD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文本挖掘课题分享</a:t>
            </a:r>
            <a:endParaRPr lang="en-US" altLang="zh-CN" dirty="0"/>
          </a:p>
          <a:p>
            <a:pPr algn="r"/>
            <a:r>
              <a:rPr lang="zh-CN" altLang="en-US" dirty="0"/>
              <a:t>信息管理系 金笑缘</a:t>
            </a:r>
            <a:endParaRPr lang="en-US" altLang="zh-CN" dirty="0"/>
          </a:p>
          <a:p>
            <a:pPr algn="r"/>
            <a:r>
              <a:rPr lang="en-US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3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 1: End-to-End Relation Extraction using LSTMs on Sequences and Tree Structures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18186D0-6027-483B-8180-48E8D55A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57" y="832181"/>
            <a:ext cx="8192314" cy="433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251B4A-DBEA-43AE-9F3E-62B16F1B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实体抽取 </a:t>
            </a:r>
            <a:r>
              <a:rPr lang="en-US" altLang="zh-CN" dirty="0"/>
              <a:t>sequence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4CAF12-9976-4566-B43E-4193D602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0106" cy="402653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贪心法</a:t>
            </a:r>
            <a:r>
              <a:rPr lang="en-US" altLang="zh-CN" sz="2000" dirty="0"/>
              <a:t>decode</a:t>
            </a:r>
            <a:r>
              <a:rPr lang="zh-CN" altLang="en-US" sz="2000" dirty="0"/>
              <a:t>实体</a:t>
            </a:r>
            <a:endParaRPr lang="en-US" altLang="zh-CN" sz="2000" dirty="0"/>
          </a:p>
          <a:p>
            <a:pPr lvl="1"/>
            <a:r>
              <a:rPr lang="zh-CN" altLang="en-US" sz="1600" dirty="0"/>
              <a:t>不用</a:t>
            </a:r>
            <a:r>
              <a:rPr lang="en-US" altLang="zh-CN" sz="1600" dirty="0"/>
              <a:t>beam search</a:t>
            </a:r>
            <a:r>
              <a:rPr lang="zh-CN" altLang="en-US" sz="1600" dirty="0"/>
              <a:t>（广度搜索）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Sequence</a:t>
            </a:r>
            <a:r>
              <a:rPr lang="zh-CN" altLang="en-US" sz="2000" dirty="0"/>
              <a:t>单元中考虑前一个单词的状态</a:t>
            </a:r>
          </a:p>
          <a:p>
            <a:r>
              <a:rPr lang="zh-CN" altLang="en-US" sz="2000" dirty="0"/>
              <a:t>生成</a:t>
            </a:r>
            <a:r>
              <a:rPr lang="en-US" altLang="zh-CN" sz="2000" dirty="0"/>
              <a:t>label embedding</a:t>
            </a:r>
          </a:p>
        </p:txBody>
      </p:sp>
    </p:spTree>
    <p:extLst>
      <p:ext uri="{BB962C8B-B14F-4D97-AF65-F5344CB8AC3E}">
        <p14:creationId xmlns:p14="http://schemas.microsoft.com/office/powerpoint/2010/main" val="246275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 1: End-to-End Relation Extraction using LSTMs on Sequences and Tree Structures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18186D0-6027-483B-8180-48E8D55A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1647" y="1570548"/>
            <a:ext cx="8192314" cy="433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251B4A-DBEA-43AE-9F3E-62B16F1B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关系抽取 </a:t>
            </a:r>
            <a:r>
              <a:rPr lang="en-US" altLang="zh-CN" dirty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 1: End-to-End Relation Extraction using LSTMs on Sequences and Tree Structures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251B4A-DBEA-43AE-9F3E-62B16F1B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关系抽取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4CAF12-9976-4566-B43E-4193D602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556" y="1570548"/>
            <a:ext cx="5891916" cy="46632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普通的</a:t>
            </a:r>
            <a:r>
              <a:rPr lang="en-US" altLang="zh-CN" sz="2000" dirty="0"/>
              <a:t>LSTM</a:t>
            </a:r>
            <a:r>
              <a:rPr lang="zh-CN" altLang="en-US" sz="2000" dirty="0"/>
              <a:t>是基于上一个节点</a:t>
            </a:r>
            <a:r>
              <a:rPr lang="en-US" altLang="zh-CN" sz="2000" dirty="0"/>
              <a:t>C(t) = t - 1</a:t>
            </a:r>
          </a:p>
          <a:p>
            <a:r>
              <a:rPr lang="en-US" altLang="zh-CN" sz="2000" dirty="0"/>
              <a:t>Tree-structured LSTM</a:t>
            </a:r>
          </a:p>
          <a:p>
            <a:pPr lvl="1"/>
            <a:r>
              <a:rPr lang="en-US" altLang="zh-CN" sz="2000" dirty="0"/>
              <a:t>Child-Sum Tree</a:t>
            </a:r>
            <a:r>
              <a:rPr lang="zh-CN" altLang="en-US" sz="2000" dirty="0"/>
              <a:t>（不能解决多类型问题）</a:t>
            </a:r>
          </a:p>
          <a:p>
            <a:pPr lvl="1"/>
            <a:r>
              <a:rPr lang="en-US" altLang="zh-CN" sz="2000" dirty="0"/>
              <a:t>N-</a:t>
            </a:r>
            <a:r>
              <a:rPr lang="en-US" altLang="zh-CN" sz="2000" dirty="0" err="1"/>
              <a:t>ary</a:t>
            </a:r>
            <a:r>
              <a:rPr lang="en-US" altLang="zh-CN" sz="2000" dirty="0"/>
              <a:t> Tree</a:t>
            </a:r>
            <a:r>
              <a:rPr lang="zh-CN" altLang="en-US" sz="2000" dirty="0"/>
              <a:t>（不能解决变长度子节点问题）</a:t>
            </a:r>
          </a:p>
          <a:p>
            <a:pPr lvl="1"/>
            <a:r>
              <a:rPr lang="zh-CN" altLang="en-US" sz="2000" dirty="0"/>
              <a:t>作者提出的模型（</a:t>
            </a:r>
            <a:r>
              <a:rPr lang="en-US" altLang="zh-CN" sz="2000" dirty="0"/>
              <a:t>Each type share one Weight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400" dirty="0"/>
              <a:t>如何建模</a:t>
            </a:r>
            <a:r>
              <a:rPr lang="en-US" altLang="zh-CN" sz="2400" dirty="0"/>
              <a:t>Word Pair</a:t>
            </a:r>
          </a:p>
          <a:p>
            <a:pPr lvl="1"/>
            <a:r>
              <a:rPr lang="zh-CN" altLang="en-US" sz="2000" dirty="0"/>
              <a:t>最短路径构造节点关系（路径充分考虑信息）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90CA37A-15F4-4FAE-9B98-0F88B190F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0" y="1490870"/>
            <a:ext cx="5025114" cy="47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2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 1: End-to-End Relation Extraction using LSTMs on Sequences and Tree Structures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18186D0-6027-483B-8180-48E8D55A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1647" y="1570548"/>
            <a:ext cx="8192314" cy="433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251B4A-DBEA-43AE-9F3E-62B16F1B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关系抽取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4CAF12-9976-4566-B43E-4193D602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10732"/>
            <a:ext cx="5891916" cy="46632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选择两个节点 </a:t>
            </a:r>
            <a:r>
              <a:rPr lang="en-US" altLang="zh-CN" sz="2000" dirty="0"/>
              <a:t>(Yates, Chicago)</a:t>
            </a:r>
            <a:endParaRPr lang="zh-CN" altLang="en-US" sz="2000" dirty="0"/>
          </a:p>
          <a:p>
            <a:r>
              <a:rPr lang="zh-CN" altLang="en-US" sz="2000" dirty="0"/>
              <a:t>根据最短路径确定第三个节点 </a:t>
            </a:r>
            <a:r>
              <a:rPr lang="en-US" altLang="zh-CN" sz="2000" dirty="0"/>
              <a:t>(Born)</a:t>
            </a:r>
          </a:p>
          <a:p>
            <a:pPr lvl="1"/>
            <a:r>
              <a:rPr lang="zh-CN" altLang="en-US" sz="1600" dirty="0"/>
              <a:t>作者有实验其他方法，比如整个</a:t>
            </a:r>
            <a:r>
              <a:rPr lang="en-US" altLang="zh-CN" sz="1600" dirty="0"/>
              <a:t>Born</a:t>
            </a:r>
            <a:r>
              <a:rPr lang="zh-CN" altLang="en-US" sz="1600" dirty="0"/>
              <a:t>的子树</a:t>
            </a:r>
          </a:p>
          <a:p>
            <a:r>
              <a:rPr lang="zh-CN" altLang="en-US" sz="2000" dirty="0"/>
              <a:t>选择三个隐层向量进行拼接（注意方向）</a:t>
            </a:r>
          </a:p>
          <a:p>
            <a:r>
              <a:rPr lang="zh-CN" altLang="en-US" sz="2000" dirty="0"/>
              <a:t>全连接 </a:t>
            </a:r>
            <a:r>
              <a:rPr lang="en-US" altLang="zh-CN" sz="2000" dirty="0"/>
              <a:t>+ Softmax</a:t>
            </a:r>
          </a:p>
        </p:txBody>
      </p:sp>
    </p:spTree>
    <p:extLst>
      <p:ext uri="{BB962C8B-B14F-4D97-AF65-F5344CB8AC3E}">
        <p14:creationId xmlns:p14="http://schemas.microsoft.com/office/powerpoint/2010/main" val="276781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Model1 </a:t>
            </a:r>
            <a:r>
              <a:rPr lang="zh-CN" altLang="en-US" dirty="0"/>
              <a:t>基于</a:t>
            </a:r>
            <a:r>
              <a:rPr lang="en-US" altLang="zh-CN" dirty="0"/>
              <a:t>LSTM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E62-D0B5-4B41-9B8B-C0194244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Model 1: End-to-End Relation Extraction using LSTMs on Sequences and Tree Structures【843】</a:t>
            </a:r>
            <a:r>
              <a:rPr lang="en-US" sz="2000" dirty="0"/>
              <a:t>ACL2016 </a:t>
            </a:r>
            <a:r>
              <a:rPr lang="en-US" sz="2000" dirty="0">
                <a:hlinkClick r:id="rId2"/>
              </a:rPr>
              <a:t>https://aclanthology.org/P16-1105/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两个</a:t>
            </a:r>
            <a:r>
              <a:rPr lang="en-US" altLang="zh-CN" sz="2000" dirty="0"/>
              <a:t>LSTM</a:t>
            </a:r>
          </a:p>
          <a:p>
            <a:r>
              <a:rPr lang="zh-CN" altLang="en-US" sz="2000" dirty="0"/>
              <a:t>实现了端到端</a:t>
            </a:r>
          </a:p>
          <a:p>
            <a:r>
              <a:rPr lang="zh-CN" altLang="en-US" sz="2000" dirty="0"/>
              <a:t>分别基于两个</a:t>
            </a:r>
            <a:r>
              <a:rPr lang="en-US" altLang="zh-CN" sz="2000" dirty="0"/>
              <a:t>Bi-LSTM</a:t>
            </a:r>
          </a:p>
          <a:p>
            <a:r>
              <a:rPr lang="zh-CN" altLang="en-US" sz="2000" dirty="0"/>
              <a:t>依赖较多额外的外部信息（</a:t>
            </a:r>
            <a:r>
              <a:rPr lang="en-US" altLang="zh-CN" sz="2000" dirty="0"/>
              <a:t>POS</a:t>
            </a:r>
            <a:r>
              <a:rPr lang="zh-CN" altLang="en-US" sz="2000" dirty="0"/>
              <a:t>，</a:t>
            </a:r>
            <a:r>
              <a:rPr lang="en-US" altLang="zh-CN" sz="2000" dirty="0"/>
              <a:t>Dependency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论文：</a:t>
            </a:r>
            <a:r>
              <a:rPr lang="en-US" altLang="zh-CN" sz="2000" dirty="0"/>
              <a:t>LSTM</a:t>
            </a:r>
            <a:r>
              <a:rPr lang="zh-CN" altLang="en-US" sz="2000" dirty="0"/>
              <a:t>的公式比较多，适合学习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08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Model2 </a:t>
            </a:r>
            <a:r>
              <a:rPr lang="en-US" altLang="zh-CN" dirty="0"/>
              <a:t>New Tagging Schema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E62-D0B5-4B41-9B8B-C0194244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Joint Extraction of Entities and Relations Based on a Novel Tagging Scheme【313】</a:t>
            </a:r>
          </a:p>
          <a:p>
            <a:pPr marL="0" indent="0">
              <a:buNone/>
            </a:pPr>
            <a:r>
              <a:rPr lang="en-US" sz="2000" dirty="0"/>
              <a:t>ACL2017 </a:t>
            </a:r>
            <a:r>
              <a:rPr lang="en-US" sz="2000" dirty="0">
                <a:hlinkClick r:id="rId2"/>
              </a:rPr>
              <a:t>https://arxiv.org/abs/1706.05075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比较彻底的参数共享（但是限制较大）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清晰的</a:t>
            </a:r>
            <a:r>
              <a:rPr lang="en-US" altLang="zh-CN" sz="2000" dirty="0"/>
              <a:t>Encoder-Decoder</a:t>
            </a:r>
            <a:r>
              <a:rPr lang="zh-CN" altLang="en-US" sz="2000" dirty="0"/>
              <a:t>结构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279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57A4-26EA-4F7C-9BE6-CF62067A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8857"/>
            <a:ext cx="5904506" cy="2622288"/>
          </a:xfrm>
        </p:spPr>
        <p:txBody>
          <a:bodyPr numCol="1">
            <a:normAutofit fontScale="92500"/>
          </a:bodyPr>
          <a:lstStyle/>
          <a:p>
            <a:r>
              <a:rPr lang="en-US" altLang="zh-CN" dirty="0"/>
              <a:t>Bi-LSTM </a:t>
            </a:r>
            <a:r>
              <a:rPr lang="zh-CN" altLang="en-US" dirty="0"/>
              <a:t>编码器</a:t>
            </a:r>
            <a:endParaRPr lang="en-US" altLang="zh-CN" dirty="0"/>
          </a:p>
          <a:p>
            <a:r>
              <a:rPr lang="en-US" altLang="zh-CN" dirty="0"/>
              <a:t>LSTM </a:t>
            </a:r>
            <a:r>
              <a:rPr lang="zh-CN" altLang="en-US" dirty="0"/>
              <a:t>解码器（重写，加入了前置标签）</a:t>
            </a:r>
            <a:endParaRPr lang="en-US" altLang="zh-CN" dirty="0"/>
          </a:p>
          <a:p>
            <a:r>
              <a:rPr lang="en-US" altLang="zh-CN" dirty="0"/>
              <a:t>2 * 4 * |R| * 1 </a:t>
            </a:r>
            <a:r>
              <a:rPr lang="zh-CN" altLang="en-US" dirty="0"/>
              <a:t>标签系统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Model2: Joint Extraction of Entities and Relations Based on a Novel Tagging Scheme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0ED6BAD-FF89-4946-9726-81BD0D976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4808"/>
            <a:ext cx="8976290" cy="33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17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5178-281D-40A8-9D3B-72734948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标注体系 </a:t>
            </a:r>
            <a:r>
              <a:rPr lang="en-US" dirty="0"/>
              <a:t>2 * 4 * |R| + 1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57A4-26EA-4F7C-9BE6-CF62067A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46" y="3429000"/>
            <a:ext cx="5134953" cy="2987703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2 * 4 * |R| + 1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2: start and end (Subject or Object)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4: BIES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R: num of relation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1: O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Model2: Joint Extraction of Entities and Relations Based on a Novel Tagging Scheme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ECFF52-12F5-4D35-A66F-B92F7AAEA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47" y="1572489"/>
            <a:ext cx="8507896" cy="149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4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5178-281D-40A8-9D3B-72734948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标签偏置损失函数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57A4-26EA-4F7C-9BE6-CF62067A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46" y="4344352"/>
            <a:ext cx="5134953" cy="1645920"/>
          </a:xfrm>
        </p:spPr>
        <p:txBody>
          <a:bodyPr numCol="1">
            <a:normAutofit/>
          </a:bodyPr>
          <a:lstStyle/>
          <a:p>
            <a:r>
              <a:rPr lang="zh-CN" altLang="en-US" dirty="0"/>
              <a:t>开关函数（是不是</a:t>
            </a:r>
            <a:r>
              <a:rPr lang="en-US" altLang="zh-CN" dirty="0"/>
              <a:t>O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可调节对</a:t>
            </a:r>
            <a:r>
              <a:rPr lang="en-US" altLang="zh-CN" dirty="0"/>
              <a:t>O</a:t>
            </a:r>
            <a:r>
              <a:rPr lang="zh-CN" altLang="en-US" dirty="0"/>
              <a:t>的关注程度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Model2: Joint Extraction of Entities and Relations Based on a Novel Tagging Scheme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930EB-7B5B-417E-B752-E2B76558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46" y="1690688"/>
            <a:ext cx="7057445" cy="20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7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dirty="0"/>
              <a:t>Model2 </a:t>
            </a:r>
            <a:r>
              <a:rPr lang="en-US" altLang="zh-CN" dirty="0"/>
              <a:t>New Tagging Schema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E62-D0B5-4B41-9B8B-C0194244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Joint Extraction of Entities and Relations Based on a Novel Tagging Scheme【313】</a:t>
            </a:r>
          </a:p>
          <a:p>
            <a:pPr marL="0" indent="0">
              <a:buNone/>
            </a:pPr>
            <a:r>
              <a:rPr lang="en-US" sz="2000" dirty="0"/>
              <a:t>ACL2017</a:t>
            </a:r>
            <a:r>
              <a:rPr lang="zh-CN" altLang="en-US" sz="2000" dirty="0"/>
              <a:t>获奖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https://arxiv.org/abs/1706.05075</a:t>
            </a:r>
            <a:endParaRPr lang="en-US" sz="2000" dirty="0"/>
          </a:p>
          <a:p>
            <a:r>
              <a:rPr lang="zh-CN" altLang="en-US" sz="2000" dirty="0"/>
              <a:t>彻底的参数共享（但是限制较大）</a:t>
            </a:r>
            <a:endParaRPr lang="en-US" altLang="zh-CN" sz="2000" dirty="0"/>
          </a:p>
          <a:p>
            <a:r>
              <a:rPr lang="zh-CN" altLang="en-US" sz="2000" dirty="0"/>
              <a:t>创新的标签体系（模型比较简洁）</a:t>
            </a:r>
            <a:endParaRPr lang="en-US" altLang="zh-CN" sz="2000" dirty="0"/>
          </a:p>
          <a:p>
            <a:r>
              <a:rPr lang="zh-CN" altLang="en-US" sz="2000" dirty="0"/>
              <a:t>创新的标签偏置损失函数</a:t>
            </a:r>
            <a:endParaRPr lang="en-US" altLang="zh-CN" sz="2000" dirty="0"/>
          </a:p>
          <a:p>
            <a:r>
              <a:rPr lang="zh-CN" altLang="en-US" sz="2000" dirty="0"/>
              <a:t>“就近原则比较丑陋”（格局不高了）</a:t>
            </a:r>
            <a:endParaRPr lang="en-US" altLang="zh-CN" sz="2000" dirty="0"/>
          </a:p>
          <a:p>
            <a:pPr lvl="1"/>
            <a:r>
              <a:rPr lang="zh-CN" altLang="en-US" sz="1600" dirty="0"/>
              <a:t>不能解决关系重叠问题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24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7E73-85DD-4E4E-9347-89649573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86AB-E9A2-4179-BFC2-CA18C998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Softmax </a:t>
            </a:r>
            <a:r>
              <a:rPr lang="zh-CN" altLang="en-US" dirty="0"/>
              <a:t>和 </a:t>
            </a:r>
            <a:r>
              <a:rPr lang="en-US" altLang="zh-CN" dirty="0"/>
              <a:t>Sigmoid </a:t>
            </a:r>
            <a:r>
              <a:rPr lang="zh-CN" altLang="en-US" dirty="0"/>
              <a:t>的区别：对应使用场景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LSTM</a:t>
            </a:r>
            <a:r>
              <a:rPr lang="zh-CN" altLang="en-US" dirty="0"/>
              <a:t>有几个门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序列标注方法：</a:t>
            </a:r>
            <a:r>
              <a:rPr lang="en-US" altLang="zh-CN" dirty="0"/>
              <a:t>BIO </a:t>
            </a:r>
            <a:r>
              <a:rPr lang="zh-CN" altLang="en-US" dirty="0"/>
              <a:t>是怎么表示序列抽取的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BERT </a:t>
            </a:r>
            <a:r>
              <a:rPr lang="zh-CN" altLang="en-US" dirty="0"/>
              <a:t>中的 </a:t>
            </a:r>
            <a:r>
              <a:rPr lang="en-US" altLang="zh-CN" dirty="0"/>
              <a:t>[CLS]</a:t>
            </a:r>
            <a:r>
              <a:rPr lang="zh-CN" altLang="en-US" dirty="0"/>
              <a:t>可以用来做什么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107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Model3 </a:t>
            </a:r>
            <a:r>
              <a:rPr lang="en-US" altLang="zh-CN" dirty="0"/>
              <a:t>Multi-Head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E62-D0B5-4B41-9B8B-C0194244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Joint entity recognition and relation extraction as a multi-head selection problem【145】</a:t>
            </a:r>
          </a:p>
          <a:p>
            <a:pPr marL="0" indent="0">
              <a:buNone/>
            </a:pPr>
            <a:r>
              <a:rPr lang="en-US" sz="2000" dirty="0"/>
              <a:t>2018 </a:t>
            </a:r>
            <a:r>
              <a:rPr lang="en-US" sz="2000" dirty="0">
                <a:hlinkClick r:id="rId2"/>
              </a:rPr>
              <a:t>https://arxiv.org/abs/1804.07847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期刊文章，非常细致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解决了关系重叠问题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506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5178-281D-40A8-9D3B-72734948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57A4-26EA-4F7C-9BE6-CF62067A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06" y="1340392"/>
            <a:ext cx="4584190" cy="4021725"/>
          </a:xfrm>
        </p:spPr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Embedding layer (char level)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Bi-LSTM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CRF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Label Embedding (</a:t>
            </a:r>
            <a:r>
              <a:rPr lang="en-US" altLang="zh-CN" dirty="0"/>
              <a:t>Trainable)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Sigmoid scoring layer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Model3: Joint entity recognition and relation extraction as a multi-head selection problem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9E440C-7E2B-440D-BCAA-56428B29B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0850"/>
            <a:ext cx="5747329" cy="353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8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5178-281D-40A8-9D3B-72734948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关系抽取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57A4-26EA-4F7C-9BE6-CF62067A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0236"/>
            <a:ext cx="10722996" cy="2456953"/>
          </a:xfrm>
        </p:spPr>
        <p:txBody>
          <a:bodyPr numCol="1"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选择末尾作为 </a:t>
            </a:r>
            <a:r>
              <a:rPr lang="en-US" altLang="zh-CN" dirty="0"/>
              <a:t>Entity </a:t>
            </a:r>
            <a:r>
              <a:rPr lang="zh-CN" altLang="en-US" dirty="0"/>
              <a:t>的 </a:t>
            </a:r>
            <a:r>
              <a:rPr lang="en-US" altLang="zh-CN" dirty="0"/>
              <a:t>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遍历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O</a:t>
            </a:r>
            <a:r>
              <a:rPr lang="zh-CN" altLang="en-US" dirty="0"/>
              <a:t>组合（全连接）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过激活函数后</a:t>
            </a:r>
            <a:r>
              <a:rPr lang="en-US" altLang="zh-CN" dirty="0"/>
              <a:t>CE</a:t>
            </a:r>
            <a:r>
              <a:rPr lang="zh-CN" altLang="en-US" dirty="0"/>
              <a:t>损失函数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trike="sngStrike" dirty="0">
                <a:solidFill>
                  <a:schemeClr val="bg1">
                    <a:lumMod val="75000"/>
                  </a:schemeClr>
                </a:solidFill>
              </a:rPr>
              <a:t>感觉这个图画的有问题，没有体现遍历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Model3: Joint entity recognition and relation extraction as a multi-head selection problem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9E440C-7E2B-440D-BCAA-56428B29B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10"/>
          <a:stretch/>
        </p:blipFill>
        <p:spPr bwMode="auto">
          <a:xfrm>
            <a:off x="3411108" y="734457"/>
            <a:ext cx="8646937" cy="2560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976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dirty="0"/>
              <a:t>Model3 </a:t>
            </a:r>
            <a:r>
              <a:rPr lang="en-US" altLang="zh-CN" dirty="0"/>
              <a:t>Multi-Head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E62-D0B5-4B41-9B8B-C0194244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Joint entity recognition and relation extraction as a multi-head selection problem【145】</a:t>
            </a:r>
          </a:p>
          <a:p>
            <a:pPr marL="0" indent="0">
              <a:buNone/>
            </a:pPr>
            <a:r>
              <a:rPr lang="en-US" sz="2000" dirty="0"/>
              <a:t>2018 </a:t>
            </a:r>
            <a:r>
              <a:rPr lang="en-US" sz="2000" dirty="0">
                <a:hlinkClick r:id="rId2"/>
              </a:rPr>
              <a:t>https://arxiv.org/abs/1804.07847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团队在</a:t>
            </a:r>
            <a:r>
              <a:rPr lang="en-US" altLang="zh-CN" sz="2000" dirty="0"/>
              <a:t>2018</a:t>
            </a:r>
            <a:r>
              <a:rPr lang="zh-CN" altLang="en-US" sz="2000" dirty="0"/>
              <a:t>又发了一篇</a:t>
            </a:r>
            <a:r>
              <a:rPr lang="en-US" altLang="zh-CN" sz="2000" dirty="0"/>
              <a:t>EMNLP</a:t>
            </a:r>
            <a:r>
              <a:rPr lang="zh-CN" altLang="en-US" sz="2000" dirty="0"/>
              <a:t>，加上了对抗学习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3"/>
              </a:rPr>
              <a:t>https://arxiv.org/abs/1808.06876</a:t>
            </a:r>
            <a:endParaRPr lang="en-US" altLang="zh-CN" sz="2000" dirty="0"/>
          </a:p>
          <a:p>
            <a:r>
              <a:rPr lang="en-US" altLang="zh-CN" sz="2000" dirty="0"/>
              <a:t>Multi-Head </a:t>
            </a:r>
            <a:r>
              <a:rPr lang="zh-CN" altLang="en-US" sz="2000" dirty="0"/>
              <a:t>结构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050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Model4 </a:t>
            </a:r>
            <a:r>
              <a:rPr lang="zh-CN" altLang="en-US" sz="3600" dirty="0"/>
              <a:t>一个基于图结构的模型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E62-D0B5-4B41-9B8B-C0194244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GraphRel: Modeling Text as Relational Graphs for Joint Entity and Relation Extraction【147】</a:t>
            </a:r>
          </a:p>
          <a:p>
            <a:pPr marL="0" indent="0">
              <a:buNone/>
            </a:pPr>
            <a:r>
              <a:rPr lang="en-US" sz="2000" dirty="0"/>
              <a:t>ACL2019 https://www.aclweb.org/anthology/P19-1136.pdf</a:t>
            </a:r>
          </a:p>
          <a:p>
            <a:pPr marL="0" indent="0">
              <a:buNone/>
            </a:pPr>
            <a:r>
              <a:rPr lang="en-US" altLang="zh-CN" sz="2000" dirty="0"/>
              <a:t>Graph Structure</a:t>
            </a:r>
            <a:r>
              <a:rPr lang="zh-CN" altLang="en-US" sz="2000" dirty="0"/>
              <a:t>：</a:t>
            </a:r>
            <a:r>
              <a:rPr lang="en-US" sz="2000" dirty="0"/>
              <a:t>interactions between entities and relations</a:t>
            </a:r>
          </a:p>
        </p:txBody>
      </p:sp>
    </p:spTree>
    <p:extLst>
      <p:ext uri="{BB962C8B-B14F-4D97-AF65-F5344CB8AC3E}">
        <p14:creationId xmlns:p14="http://schemas.microsoft.com/office/powerpoint/2010/main" val="3312671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5178-281D-40A8-9D3B-72734948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57A4-26EA-4F7C-9BE6-CF62067A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03" y="4564048"/>
            <a:ext cx="10624794" cy="1755603"/>
          </a:xfrm>
        </p:spPr>
        <p:txBody>
          <a:bodyPr numCol="2">
            <a:normAutofit fontScale="70000" lnSpcReduction="20000"/>
          </a:bodyPr>
          <a:lstStyle/>
          <a:p>
            <a:r>
              <a:rPr lang="zh-CN" altLang="en-US" dirty="0"/>
              <a:t>阶段一</a:t>
            </a:r>
          </a:p>
          <a:p>
            <a:pPr lvl="1"/>
            <a:r>
              <a:rPr lang="en-US" dirty="0"/>
              <a:t>Word Embedding, POS Embedding</a:t>
            </a:r>
          </a:p>
          <a:p>
            <a:pPr lvl="1"/>
            <a:r>
              <a:rPr lang="zh-CN" altLang="en-US" dirty="0"/>
              <a:t>依存句法树产生图结构</a:t>
            </a:r>
          </a:p>
          <a:p>
            <a:pPr lvl="1"/>
            <a:r>
              <a:rPr lang="en-US" dirty="0"/>
              <a:t>Bi-GCN（</a:t>
            </a:r>
            <a:r>
              <a:rPr lang="zh-CN" altLang="en-US" dirty="0"/>
              <a:t>无向图 * </a:t>
            </a:r>
            <a:r>
              <a:rPr lang="en-US" altLang="zh-CN" dirty="0"/>
              <a:t>2</a:t>
            </a:r>
            <a:r>
              <a:rPr lang="zh-CN" altLang="en-US" dirty="0"/>
              <a:t>）局部依赖特征</a:t>
            </a:r>
          </a:p>
          <a:p>
            <a:r>
              <a:rPr lang="zh-CN" altLang="en-US" dirty="0"/>
              <a:t>阶段二</a:t>
            </a:r>
          </a:p>
          <a:p>
            <a:pPr lvl="1"/>
            <a:r>
              <a:rPr lang="en-US" dirty="0"/>
              <a:t>Weighted Bi-GCN（</a:t>
            </a:r>
            <a:r>
              <a:rPr lang="zh-CN" altLang="en-US" dirty="0"/>
              <a:t>分两个步骤的主要原因）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Model4: GraphRel: Modeling Text as Relational Graphs for Joint Entity and Relation Extraction【147】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B78256B-4C06-45E8-B817-AC3BFB94E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03" y="1333764"/>
            <a:ext cx="9695090" cy="313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36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5178-281D-40A8-9D3B-72734948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57A4-26EA-4F7C-9BE6-CF62067A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1846"/>
            <a:ext cx="10624794" cy="999578"/>
          </a:xfrm>
        </p:spPr>
        <p:txBody>
          <a:bodyPr numCol="1">
            <a:normAutofit fontScale="70000" lnSpcReduction="20000"/>
          </a:bodyPr>
          <a:lstStyle/>
          <a:p>
            <a:r>
              <a:rPr lang="zh-CN" altLang="en-US" dirty="0"/>
              <a:t>为什么有四个</a:t>
            </a:r>
            <a:r>
              <a:rPr lang="en-US" altLang="zh-CN" dirty="0"/>
              <a:t>Loss</a:t>
            </a:r>
          </a:p>
          <a:p>
            <a:r>
              <a:rPr lang="zh-CN" altLang="en-US" dirty="0"/>
              <a:t>图结构怎么解决</a:t>
            </a:r>
            <a:r>
              <a:rPr lang="en-US" altLang="zh-CN" dirty="0"/>
              <a:t>Phrase</a:t>
            </a:r>
            <a:r>
              <a:rPr lang="zh-CN" altLang="en-US" dirty="0"/>
              <a:t>问题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Model4: GraphRel: Modeling Text as Relational Graphs for Joint Entity and Relation Extraction【147】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B78256B-4C06-45E8-B817-AC3BFB94E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03" y="1333764"/>
            <a:ext cx="9695090" cy="313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36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84E3-C482-492A-BE90-FBF010C1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GCN: Graph Convolutional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5FF10-C96A-4E76-99CC-4E47AB881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7" t="13551" r="5205" b="4725"/>
          <a:stretch/>
        </p:blipFill>
        <p:spPr>
          <a:xfrm>
            <a:off x="838200" y="1690688"/>
            <a:ext cx="6697039" cy="2785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F19404-F501-4690-A1BD-8BD55DFE81A1}"/>
              </a:ext>
            </a:extLst>
          </p:cNvPr>
          <p:cNvSpPr txBox="1"/>
          <p:nvPr/>
        </p:nvSpPr>
        <p:spPr>
          <a:xfrm>
            <a:off x="8224102" y="1690688"/>
            <a:ext cx="312969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对节点特征进行</a:t>
            </a:r>
            <a:r>
              <a:rPr lang="en-US" altLang="zh-CN" dirty="0"/>
              <a:t>embedding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为什么叫卷积（线性相加）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层层广播机制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“局部依赖信息”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55F04-8841-46F8-AD3B-2F269E6C9D74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Model4: GraphRel: Modeling Text as Relational Graphs for Joint Entity and Relation Extraction【147】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F31DD-EA23-472F-88FA-EA3A5C11699F}"/>
              </a:ext>
            </a:extLst>
          </p:cNvPr>
          <p:cNvSpPr txBox="1"/>
          <p:nvPr/>
        </p:nvSpPr>
        <p:spPr>
          <a:xfrm>
            <a:off x="838199" y="5038618"/>
            <a:ext cx="9252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[1609.02907] Semi-Supervised Classification with Graph Convolutional Networks (arxiv.org)</a:t>
            </a:r>
            <a:endParaRPr lang="en-US" dirty="0"/>
          </a:p>
          <a:p>
            <a:r>
              <a:rPr lang="en-US" dirty="0"/>
              <a:t>2017 </a:t>
            </a:r>
            <a:r>
              <a:rPr lang="en-US" altLang="zh-CN" dirty="0"/>
              <a:t>ICLR  11101</a:t>
            </a:r>
            <a:r>
              <a:rPr lang="zh-CN" altLang="en-US" dirty="0"/>
              <a:t>引用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13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5178-281D-40A8-9D3B-72734948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Phase1</a:t>
            </a:r>
            <a:r>
              <a:rPr lang="zh-CN" altLang="en-US" dirty="0"/>
              <a:t> 对边建模（分类模型）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57A4-26EA-4F7C-9BE6-CF62067A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554649" cy="4726014"/>
          </a:xfrm>
        </p:spPr>
        <p:txBody>
          <a:bodyPr numCol="1">
            <a:normAutofit fontScale="85000" lnSpcReduction="10000"/>
          </a:bodyPr>
          <a:lstStyle/>
          <a:p>
            <a:r>
              <a:rPr lang="en-US" altLang="zh-CN" dirty="0"/>
              <a:t>Word + POS Embedding</a:t>
            </a:r>
          </a:p>
          <a:p>
            <a:r>
              <a:rPr lang="en-US" altLang="zh-CN" dirty="0"/>
              <a:t>GCN</a:t>
            </a:r>
            <a:r>
              <a:rPr lang="zh-CN" altLang="en-US" dirty="0"/>
              <a:t>：</a:t>
            </a:r>
            <a:r>
              <a:rPr lang="en-US" altLang="zh-CN" dirty="0"/>
              <a:t>Node Embedding</a:t>
            </a:r>
          </a:p>
          <a:p>
            <a:pPr lvl="1"/>
            <a:r>
              <a:rPr lang="zh-CN" altLang="en-US" dirty="0"/>
              <a:t>邻接矩阵？</a:t>
            </a:r>
            <a:r>
              <a:rPr lang="en-US" altLang="zh-CN" dirty="0"/>
              <a:t>Dependency Tree</a:t>
            </a:r>
          </a:p>
          <a:p>
            <a:pPr lvl="1"/>
            <a:r>
              <a:rPr lang="en-US" altLang="zh-CN" dirty="0"/>
              <a:t>Bi-GCN: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</a:p>
          <a:p>
            <a:r>
              <a:rPr lang="zh-CN" altLang="en-US" dirty="0"/>
              <a:t>两个</a:t>
            </a:r>
            <a:r>
              <a:rPr lang="en-US" altLang="zh-CN" dirty="0"/>
              <a:t>Loss</a:t>
            </a:r>
          </a:p>
          <a:p>
            <a:pPr lvl="1"/>
            <a:r>
              <a:rPr lang="zh-CN" altLang="en-US" dirty="0"/>
              <a:t>“初步”进行学习</a:t>
            </a:r>
            <a:endParaRPr lang="en-US" altLang="zh-CN" dirty="0"/>
          </a:p>
          <a:p>
            <a:pPr lvl="1"/>
            <a:r>
              <a:rPr lang="zh-CN" altLang="en-US" dirty="0"/>
              <a:t>点分类预测：还是序列标注（</a:t>
            </a:r>
            <a:r>
              <a:rPr lang="en-US" altLang="zh-CN" dirty="0"/>
              <a:t>BIESO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边分类预测：全连接 </a:t>
            </a:r>
            <a:r>
              <a:rPr lang="en-US" altLang="zh-CN" dirty="0"/>
              <a:t>+ </a:t>
            </a:r>
            <a:r>
              <a:rPr lang="zh-CN" altLang="en-US" dirty="0"/>
              <a:t>激活函数（两两）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Model4: GraphRel: Modeling Text as Relational Graphs for Joint Entity and Relation Extraction【147】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B78256B-4C06-45E8-B817-AC3BFB94E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53" y="1696355"/>
            <a:ext cx="10716974" cy="34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67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5178-281D-40A8-9D3B-72734948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Phase2</a:t>
            </a:r>
            <a:r>
              <a:rPr lang="zh-CN" altLang="en-US" dirty="0"/>
              <a:t> 对边建（带权）模型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57A4-26EA-4F7C-9BE6-CF62067A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402" y="1722935"/>
            <a:ext cx="5554649" cy="4097420"/>
          </a:xfrm>
        </p:spPr>
        <p:txBody>
          <a:bodyPr numCol="1">
            <a:normAutofit fontScale="92500" lnSpcReduction="20000"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en-US" altLang="zh-CN" dirty="0"/>
              <a:t>|R| * Layer</a:t>
            </a:r>
          </a:p>
          <a:p>
            <a:pPr lvl="1"/>
            <a:r>
              <a:rPr lang="en-US" altLang="zh-CN" dirty="0"/>
              <a:t>Node Embedding</a:t>
            </a:r>
            <a:r>
              <a:rPr lang="zh-CN" altLang="en-US" dirty="0"/>
              <a:t>，</a:t>
            </a:r>
            <a:r>
              <a:rPr lang="en-US" altLang="zh-CN" dirty="0"/>
              <a:t>Edge Weight</a:t>
            </a:r>
          </a:p>
          <a:p>
            <a:r>
              <a:rPr lang="en-US" altLang="zh-CN" dirty="0"/>
              <a:t>Bi-GCN</a:t>
            </a:r>
          </a:p>
          <a:p>
            <a:pPr lvl="1"/>
            <a:r>
              <a:rPr lang="en-US" altLang="zh-CN" dirty="0"/>
              <a:t>Weighted</a:t>
            </a:r>
          </a:p>
          <a:p>
            <a:r>
              <a:rPr lang="zh-CN" altLang="en-US" dirty="0"/>
              <a:t>两个</a:t>
            </a:r>
            <a:r>
              <a:rPr lang="en-US" altLang="zh-CN" dirty="0"/>
              <a:t>Loss</a:t>
            </a:r>
          </a:p>
          <a:p>
            <a:pPr lvl="1"/>
            <a:r>
              <a:rPr lang="zh-CN" altLang="en-US" dirty="0"/>
              <a:t>一样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Model4: GraphRel: Modeling Text as Relational Graphs for Joint Entity and Relation Extraction【147】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B78256B-4C06-45E8-B817-AC3BFB94E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3474" y="1722935"/>
            <a:ext cx="10716974" cy="34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666704-2605-400E-A593-28792106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94" y="1474386"/>
            <a:ext cx="5652811" cy="39092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BB1AE08-DD0E-3E4E-AB0A-7E415168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N" altLang="zh-CN" dirty="0"/>
              <a:t>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8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5178-281D-40A8-9D3B-72734948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序列标注？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57A4-26EA-4F7C-9BE6-CF62067A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54649" cy="4097420"/>
          </a:xfrm>
        </p:spPr>
        <p:txBody>
          <a:bodyPr numCol="1">
            <a:normAutofit fontScale="92500" lnSpcReduction="10000"/>
          </a:bodyPr>
          <a:lstStyle/>
          <a:p>
            <a:r>
              <a:rPr lang="en-US" altLang="zh-CN" dirty="0"/>
              <a:t>Train </a:t>
            </a:r>
            <a:r>
              <a:rPr lang="zh-CN" altLang="en-US" dirty="0"/>
              <a:t>训练阶段：</a:t>
            </a:r>
            <a:endParaRPr lang="en-US" altLang="zh-CN" dirty="0"/>
          </a:p>
          <a:p>
            <a:pPr lvl="1"/>
            <a:r>
              <a:rPr lang="en-US" altLang="zh-CN" dirty="0"/>
              <a:t>Entity</a:t>
            </a:r>
            <a:r>
              <a:rPr lang="zh-CN" altLang="en-US" dirty="0"/>
              <a:t>本来就是</a:t>
            </a:r>
            <a:r>
              <a:rPr lang="en-US" altLang="zh-CN" dirty="0"/>
              <a:t>Word-Level</a:t>
            </a:r>
          </a:p>
          <a:p>
            <a:pPr lvl="1"/>
            <a:r>
              <a:rPr lang="en-US" altLang="zh-CN" dirty="0"/>
              <a:t>Relation</a:t>
            </a:r>
            <a:r>
              <a:rPr lang="zh-CN" altLang="en-US" dirty="0"/>
              <a:t>把</a:t>
            </a:r>
            <a:r>
              <a:rPr lang="en-US" altLang="zh-CN" dirty="0"/>
              <a:t>Phrase</a:t>
            </a:r>
            <a:r>
              <a:rPr lang="zh-CN" altLang="en-US" dirty="0"/>
              <a:t>拆成</a:t>
            </a:r>
            <a:r>
              <a:rPr lang="en-US" altLang="zh-CN" dirty="0"/>
              <a:t>Word</a:t>
            </a:r>
          </a:p>
          <a:p>
            <a:r>
              <a:rPr lang="en-US" altLang="zh-CN" dirty="0"/>
              <a:t>Inference </a:t>
            </a:r>
            <a:r>
              <a:rPr lang="zh-CN" altLang="en-US" dirty="0"/>
              <a:t>预测阶段：</a:t>
            </a:r>
            <a:endParaRPr lang="en-US" altLang="zh-CN" dirty="0"/>
          </a:p>
          <a:p>
            <a:pPr lvl="1"/>
            <a:r>
              <a:rPr lang="en-US" altLang="zh-CN" dirty="0"/>
              <a:t>Head </a:t>
            </a:r>
            <a:r>
              <a:rPr lang="zh-CN" altLang="en-US" dirty="0"/>
              <a:t>用</a:t>
            </a:r>
            <a:r>
              <a:rPr lang="en-US" altLang="zh-CN" dirty="0"/>
              <a:t>Word</a:t>
            </a:r>
            <a:r>
              <a:rPr lang="zh-CN" altLang="en-US" dirty="0"/>
              <a:t>代表</a:t>
            </a:r>
            <a:r>
              <a:rPr lang="en-US" altLang="zh-CN" dirty="0"/>
              <a:t>Phrase</a:t>
            </a:r>
          </a:p>
          <a:p>
            <a:pPr lvl="1"/>
            <a:r>
              <a:rPr lang="en-US" altLang="zh-CN" dirty="0"/>
              <a:t>Average </a:t>
            </a:r>
            <a:r>
              <a:rPr lang="zh-CN" altLang="en-US" dirty="0"/>
              <a:t>四个</a:t>
            </a:r>
            <a:r>
              <a:rPr lang="en-US" altLang="zh-CN" dirty="0"/>
              <a:t>Pair</a:t>
            </a:r>
            <a:r>
              <a:rPr lang="zh-CN" altLang="en-US" dirty="0"/>
              <a:t>取平均</a:t>
            </a:r>
            <a:endParaRPr lang="en-US" altLang="zh-CN" dirty="0"/>
          </a:p>
          <a:p>
            <a:pPr lvl="1"/>
            <a:r>
              <a:rPr lang="en-US" altLang="zh-CN" dirty="0"/>
              <a:t>Threshold </a:t>
            </a:r>
            <a:r>
              <a:rPr lang="zh-CN" altLang="en-US" dirty="0"/>
              <a:t>平均的基础上加阈值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Model4: GraphRel: Modeling Text as Relational Graphs for Joint Entity and Relation Extraction【147】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8A92C0-0A8B-4FDF-9D3B-E780C9EF1AF5}"/>
              </a:ext>
            </a:extLst>
          </p:cNvPr>
          <p:cNvSpPr/>
          <p:nvPr/>
        </p:nvSpPr>
        <p:spPr>
          <a:xfrm>
            <a:off x="7116417" y="1375576"/>
            <a:ext cx="89849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United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B1B9E-6143-45D3-BDB5-AF44932C2DD8}"/>
              </a:ext>
            </a:extLst>
          </p:cNvPr>
          <p:cNvSpPr/>
          <p:nvPr/>
        </p:nvSpPr>
        <p:spPr>
          <a:xfrm>
            <a:off x="8360464" y="1375576"/>
            <a:ext cx="89849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948DF-3AB7-493F-B8FB-1AEEA49C9DBF}"/>
              </a:ext>
            </a:extLst>
          </p:cNvPr>
          <p:cNvSpPr/>
          <p:nvPr/>
        </p:nvSpPr>
        <p:spPr>
          <a:xfrm>
            <a:off x="7116417" y="2161701"/>
            <a:ext cx="89849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E36ACF-40E0-429F-9E05-5772AEF52238}"/>
              </a:ext>
            </a:extLst>
          </p:cNvPr>
          <p:cNvSpPr/>
          <p:nvPr/>
        </p:nvSpPr>
        <p:spPr>
          <a:xfrm>
            <a:off x="8360464" y="2161701"/>
            <a:ext cx="89849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Biden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2B85EE-2579-41D0-8D58-D5160E214A3F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7565666" y="1744908"/>
            <a:ext cx="1244047" cy="41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CFB646-6882-4F4E-89D0-FDF96A4D530D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7565666" y="1744908"/>
            <a:ext cx="0" cy="41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77EDCC-424E-4264-A71F-48AE95C8869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565666" y="1744908"/>
            <a:ext cx="1244047" cy="41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36545B-E27F-4485-8F99-971337E19FC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809713" y="1744908"/>
            <a:ext cx="0" cy="41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C25FD8-BDB4-4A33-A1DC-CD37E1846394}"/>
              </a:ext>
            </a:extLst>
          </p:cNvPr>
          <p:cNvSpPr txBox="1"/>
          <p:nvPr/>
        </p:nvSpPr>
        <p:spPr>
          <a:xfrm>
            <a:off x="9454101" y="1763268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hasPresident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78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dirty="0"/>
              <a:t>Model4 </a:t>
            </a:r>
            <a:r>
              <a:rPr lang="zh-CN" altLang="en-US" sz="3600" dirty="0"/>
              <a:t>一个基于图结构的模型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E62-D0B5-4B41-9B8B-C0194244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GraphRel: Modeling Text as Relational Graphs for Joint Entity and Relation Extraction【147】</a:t>
            </a:r>
          </a:p>
          <a:p>
            <a:pPr marL="0" indent="0">
              <a:buNone/>
            </a:pPr>
            <a:r>
              <a:rPr lang="en-US" sz="2000" dirty="0"/>
              <a:t>ACL2019 https://www.aclweb.org/anthology/P19-1136.pdf</a:t>
            </a:r>
          </a:p>
          <a:p>
            <a:r>
              <a:rPr lang="zh-CN" altLang="en-US" sz="2000" dirty="0"/>
              <a:t>图结构 </a:t>
            </a:r>
            <a:r>
              <a:rPr lang="en-US" altLang="zh-CN" sz="2000" dirty="0"/>
              <a:t>+ </a:t>
            </a:r>
            <a:r>
              <a:rPr lang="zh-CN" altLang="en-US" sz="2000" dirty="0"/>
              <a:t>序列标注</a:t>
            </a:r>
            <a:endParaRPr lang="en-US" altLang="zh-CN" sz="2000" dirty="0"/>
          </a:p>
          <a:p>
            <a:r>
              <a:rPr lang="zh-CN" altLang="en-US" sz="2000" dirty="0"/>
              <a:t>两阶段四损失</a:t>
            </a:r>
            <a:endParaRPr lang="en-US" altLang="zh-CN" sz="2000" dirty="0"/>
          </a:p>
          <a:p>
            <a:r>
              <a:rPr lang="zh-CN" altLang="en-US" sz="2000" dirty="0"/>
              <a:t>短语切分处理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0731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Model5 </a:t>
            </a:r>
            <a:r>
              <a:rPr lang="zh-CN" altLang="en-US" sz="3600" dirty="0"/>
              <a:t>基于片段结构且不用</a:t>
            </a:r>
            <a:r>
              <a:rPr lang="en-US" altLang="zh-CN" sz="3600" dirty="0"/>
              <a:t>RNN</a:t>
            </a:r>
            <a:r>
              <a:rPr lang="zh-CN" altLang="en-US" sz="3600" dirty="0"/>
              <a:t>的模型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E62-D0B5-4B41-9B8B-C0194244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Span-based Joint Entity and Relation Extraction with Transformer Pre-training【74】</a:t>
            </a:r>
          </a:p>
          <a:p>
            <a:pPr marL="0" indent="0">
              <a:buNone/>
            </a:pPr>
            <a:r>
              <a:rPr lang="en-US" sz="2000" dirty="0"/>
              <a:t>ECAI 2020 </a:t>
            </a:r>
            <a:r>
              <a:rPr lang="en-US" sz="2000" dirty="0">
                <a:hlinkClick r:id="rId2"/>
              </a:rPr>
              <a:t>https://aclanthology.org/P19-1525.pdf</a:t>
            </a:r>
            <a:endParaRPr lang="en-US" sz="2000" dirty="0"/>
          </a:p>
          <a:p>
            <a:r>
              <a:rPr lang="en-US" altLang="zh-CN" sz="2000" dirty="0"/>
              <a:t>Span Structure</a:t>
            </a:r>
            <a:r>
              <a:rPr lang="zh-CN" altLang="en-US" sz="2000" dirty="0"/>
              <a:t>：</a:t>
            </a:r>
            <a:r>
              <a:rPr lang="en-US" altLang="zh-CN" sz="2000" dirty="0"/>
              <a:t>No RNNs!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1420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601-5F1F-4540-82B2-7D61C90E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模型结构</a:t>
            </a:r>
            <a:endParaRPr lang="en-US" dirty="0"/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AB2A1C2D-930C-489F-AD13-5A2376636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79" y="434116"/>
            <a:ext cx="7545372" cy="367779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9CE14-02E0-4D1F-9F3B-C660DF2E31E6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Model5: Span-based Joint Entity and Relation Extraction with Transformer Pre-training 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</a:rPr>
              <a:t>（片段结构</a:t>
            </a:r>
            <a:r>
              <a:rPr lang="en-US" altLang="zh-CN" sz="1800" dirty="0" err="1">
                <a:solidFill>
                  <a:schemeClr val="bg1">
                    <a:lumMod val="85000"/>
                  </a:schemeClr>
                </a:solidFill>
              </a:rPr>
              <a:t>NoRNNs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</a:rPr>
              <a:t>）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A76BE3-12DC-4B93-A55F-C152A42C0D8A}"/>
              </a:ext>
            </a:extLst>
          </p:cNvPr>
          <p:cNvSpPr txBox="1">
            <a:spLocks/>
          </p:cNvSpPr>
          <p:nvPr/>
        </p:nvSpPr>
        <p:spPr>
          <a:xfrm>
            <a:off x="783603" y="4564048"/>
            <a:ext cx="10624794" cy="175560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Span</a:t>
            </a:r>
            <a:r>
              <a:rPr lang="zh-CN" altLang="en-US" dirty="0"/>
              <a:t>片段建模</a:t>
            </a:r>
            <a:endParaRPr lang="en-US" altLang="zh-CN" dirty="0"/>
          </a:p>
          <a:p>
            <a:pPr lvl="1"/>
            <a:r>
              <a:rPr lang="en-US" altLang="zh-CN" dirty="0"/>
              <a:t>Transformer</a:t>
            </a:r>
            <a:r>
              <a:rPr lang="en-US" dirty="0"/>
              <a:t> Embedding</a:t>
            </a:r>
          </a:p>
          <a:p>
            <a:pPr lvl="1"/>
            <a:r>
              <a:rPr lang="en-US" altLang="zh-CN" dirty="0"/>
              <a:t>Span </a:t>
            </a:r>
            <a:r>
              <a:rPr lang="en-US" altLang="zh-CN" dirty="0" err="1"/>
              <a:t>Maxpool</a:t>
            </a:r>
            <a:r>
              <a:rPr lang="en-US" altLang="zh-CN" dirty="0"/>
              <a:t> + Width Embedding + CLS</a:t>
            </a:r>
            <a:endParaRPr lang="zh-CN" altLang="en-US" dirty="0"/>
          </a:p>
          <a:p>
            <a:r>
              <a:rPr lang="zh-CN" altLang="en-US" dirty="0"/>
              <a:t>关系建模</a:t>
            </a:r>
            <a:endParaRPr lang="en-US" altLang="zh-CN" dirty="0"/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片段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Gap Embedding</a:t>
            </a:r>
            <a:r>
              <a:rPr lang="zh-CN" altLang="en-US" dirty="0"/>
              <a:t>，片段</a:t>
            </a:r>
            <a:r>
              <a:rPr lang="en-US" altLang="zh-CN" dirty="0"/>
              <a:t>2】</a:t>
            </a:r>
          </a:p>
          <a:p>
            <a:pPr lvl="1"/>
            <a:r>
              <a:rPr lang="zh-CN" altLang="en-US" dirty="0"/>
              <a:t>注意方向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584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601-5F1F-4540-82B2-7D61C90E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片段建模</a:t>
            </a:r>
            <a:endParaRPr lang="en-US" dirty="0"/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AB2A1C2D-930C-489F-AD13-5A2376636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575082"/>
            <a:ext cx="1800519" cy="87761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9CE14-02E0-4D1F-9F3B-C660DF2E31E6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Model5: Span-based Joint Entity and Relation Extraction with Transformer Pre-training 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</a:rPr>
              <a:t>（片段结构</a:t>
            </a:r>
            <a:r>
              <a:rPr lang="en-US" altLang="zh-CN" sz="1800" dirty="0" err="1">
                <a:solidFill>
                  <a:schemeClr val="bg1">
                    <a:lumMod val="85000"/>
                  </a:schemeClr>
                </a:solidFill>
              </a:rPr>
              <a:t>NoRNNs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</a:rPr>
              <a:t>）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A76BE3-12DC-4B93-A55F-C152A42C0D8A}"/>
              </a:ext>
            </a:extLst>
          </p:cNvPr>
          <p:cNvSpPr txBox="1">
            <a:spLocks/>
          </p:cNvSpPr>
          <p:nvPr/>
        </p:nvSpPr>
        <p:spPr>
          <a:xfrm>
            <a:off x="5075402" y="1929824"/>
            <a:ext cx="6923115" cy="3723554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Span</a:t>
            </a:r>
            <a:r>
              <a:rPr lang="zh-CN" altLang="en-US" dirty="0"/>
              <a:t>：片段</a:t>
            </a:r>
            <a:endParaRPr lang="en-US" altLang="zh-CN" dirty="0"/>
          </a:p>
          <a:p>
            <a:r>
              <a:rPr lang="en-US" altLang="zh-CN" dirty="0"/>
              <a:t>Transformer</a:t>
            </a:r>
            <a:r>
              <a:rPr lang="en-US" dirty="0"/>
              <a:t> Embedding</a:t>
            </a:r>
          </a:p>
          <a:p>
            <a:r>
              <a:rPr lang="en-US" altLang="zh-CN" dirty="0"/>
              <a:t>Span Max-pool</a:t>
            </a:r>
          </a:p>
          <a:p>
            <a:r>
              <a:rPr lang="en-US" altLang="zh-CN" dirty="0"/>
              <a:t>Width Embedding</a:t>
            </a:r>
            <a:r>
              <a:rPr lang="zh-CN" altLang="en-US" dirty="0"/>
              <a:t>（想象成一个词典，非线性）</a:t>
            </a:r>
            <a:endParaRPr lang="en-US" altLang="zh-CN" dirty="0"/>
          </a:p>
          <a:p>
            <a:r>
              <a:rPr lang="en-US" altLang="zh-CN" dirty="0"/>
              <a:t>CLS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943504-D438-4DED-8502-466CDB9F03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63" t="29263" r="6532" b="1504"/>
          <a:stretch/>
        </p:blipFill>
        <p:spPr>
          <a:xfrm>
            <a:off x="836686" y="1942822"/>
            <a:ext cx="3872957" cy="3621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2695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601-5F1F-4540-82B2-7D61C90E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关系建模</a:t>
            </a:r>
            <a:endParaRPr lang="en-US" altLang="zh-CN" dirty="0"/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AB2A1C2D-930C-489F-AD13-5A2376636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575082"/>
            <a:ext cx="1800519" cy="87761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9CE14-02E0-4D1F-9F3B-C660DF2E31E6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Model5: Span-based Joint Entity and Relation Extraction with Transformer Pre-training 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</a:rPr>
              <a:t>（片段结构</a:t>
            </a:r>
            <a:r>
              <a:rPr lang="en-US" altLang="zh-CN" sz="1800" dirty="0" err="1">
                <a:solidFill>
                  <a:schemeClr val="bg1">
                    <a:lumMod val="85000"/>
                  </a:schemeClr>
                </a:solidFill>
              </a:rPr>
              <a:t>NoRNNs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</a:rPr>
              <a:t>）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A76BE3-12DC-4B93-A55F-C152A42C0D8A}"/>
              </a:ext>
            </a:extLst>
          </p:cNvPr>
          <p:cNvSpPr txBox="1">
            <a:spLocks/>
          </p:cNvSpPr>
          <p:nvPr/>
        </p:nvSpPr>
        <p:spPr>
          <a:xfrm>
            <a:off x="6643714" y="1606163"/>
            <a:ext cx="5044703" cy="2644686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片段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Gap Embedding</a:t>
            </a:r>
            <a:r>
              <a:rPr lang="zh-CN" altLang="en-US" dirty="0"/>
              <a:t>，片段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注意方向</a:t>
            </a:r>
            <a:endParaRPr lang="en-US" altLang="zh-CN" dirty="0"/>
          </a:p>
          <a:p>
            <a:r>
              <a:rPr lang="zh-CN" altLang="en-US" dirty="0"/>
              <a:t>负采样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9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2211850D-9E07-479A-8FD7-5C1BF753E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11" t="6981" r="20530" b="56953"/>
          <a:stretch/>
        </p:blipFill>
        <p:spPr>
          <a:xfrm>
            <a:off x="1001755" y="1783447"/>
            <a:ext cx="5289371" cy="2644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0831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601-5F1F-4540-82B2-7D61C90E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Max-Pooling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9CE14-02E0-4D1F-9F3B-C660DF2E31E6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Model5: Span-based Joint Entity and Relation Extraction with Transformer Pre-training 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</a:rPr>
              <a:t>（片段结构</a:t>
            </a:r>
            <a:r>
              <a:rPr lang="en-US" altLang="zh-CN" sz="1800" dirty="0" err="1">
                <a:solidFill>
                  <a:schemeClr val="bg1">
                    <a:lumMod val="85000"/>
                  </a:schemeClr>
                </a:solidFill>
              </a:rPr>
              <a:t>NoRNNs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</a:rPr>
              <a:t>）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A76BE3-12DC-4B93-A55F-C152A42C0D8A}"/>
              </a:ext>
            </a:extLst>
          </p:cNvPr>
          <p:cNvSpPr txBox="1">
            <a:spLocks/>
          </p:cNvSpPr>
          <p:nvPr/>
        </p:nvSpPr>
        <p:spPr>
          <a:xfrm>
            <a:off x="4854671" y="1690688"/>
            <a:ext cx="7056383" cy="3461757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为什么要</a:t>
            </a:r>
            <a:r>
              <a:rPr lang="en-US" altLang="zh-CN" dirty="0"/>
              <a:t>GAP Embedding</a:t>
            </a:r>
          </a:p>
          <a:p>
            <a:r>
              <a:rPr lang="en-US" altLang="zh-CN" dirty="0"/>
              <a:t>Fusion Function </a:t>
            </a:r>
            <a:r>
              <a:rPr lang="zh-CN" altLang="en-US" dirty="0"/>
              <a:t>为什么是</a:t>
            </a:r>
            <a:r>
              <a:rPr lang="en-US" altLang="zh-CN" dirty="0"/>
              <a:t>Max-Pooling</a:t>
            </a:r>
          </a:p>
          <a:p>
            <a:pPr lvl="1"/>
            <a:r>
              <a:rPr lang="en-US" altLang="zh-CN" dirty="0"/>
              <a:t>Max-pooling &gt; Full Context &gt; CLS</a:t>
            </a:r>
          </a:p>
          <a:p>
            <a:pPr lvl="1"/>
            <a:r>
              <a:rPr lang="en-US" altLang="zh-CN" dirty="0"/>
              <a:t>Max &gt; Sum &gt; Average</a:t>
            </a:r>
            <a:endParaRPr lang="zh-CN" altLang="en-US" dirty="0"/>
          </a:p>
          <a:p>
            <a:r>
              <a:rPr lang="en-US" altLang="zh-CN" dirty="0"/>
              <a:t>Bert CLS </a:t>
            </a:r>
            <a:r>
              <a:rPr lang="zh-CN" altLang="en-US" dirty="0"/>
              <a:t>的效果到底好不好</a:t>
            </a:r>
            <a:endParaRPr lang="en-US" altLang="zh-CN" dirty="0"/>
          </a:p>
          <a:p>
            <a:pPr lvl="1"/>
            <a:r>
              <a:rPr lang="en-US" dirty="0">
                <a:hlinkClick r:id="rId2"/>
              </a:rPr>
              <a:t>2101.10642.pdf (arxiv.org)</a:t>
            </a:r>
            <a:endParaRPr lang="en-US" altLang="zh-CN" dirty="0"/>
          </a:p>
        </p:txBody>
      </p:sp>
      <p:pic>
        <p:nvPicPr>
          <p:cNvPr id="10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1BE2B609-342F-4181-A0FF-1FAE59ABA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2" t="7264" r="18949" b="18870"/>
          <a:stretch/>
        </p:blipFill>
        <p:spPr>
          <a:xfrm>
            <a:off x="838200" y="1690688"/>
            <a:ext cx="3526386" cy="34766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2107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601-5F1F-4540-82B2-7D61C90E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Sampling </a:t>
            </a:r>
            <a:r>
              <a:rPr lang="zh-CN" altLang="en-US" dirty="0"/>
              <a:t>负采样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9CE14-02E0-4D1F-9F3B-C660DF2E31E6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Model5: Span-based Joint Entity and Relation Extraction with Transformer Pre-training 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</a:rPr>
              <a:t>（片段结构</a:t>
            </a:r>
            <a:r>
              <a:rPr lang="en-US" altLang="zh-CN" sz="1800" dirty="0" err="1">
                <a:solidFill>
                  <a:schemeClr val="bg1">
                    <a:lumMod val="85000"/>
                  </a:schemeClr>
                </a:solidFill>
              </a:rPr>
              <a:t>NoRNNs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</a:rPr>
              <a:t>）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A76BE3-12DC-4B93-A55F-C152A42C0D8A}"/>
              </a:ext>
            </a:extLst>
          </p:cNvPr>
          <p:cNvSpPr txBox="1">
            <a:spLocks/>
          </p:cNvSpPr>
          <p:nvPr/>
        </p:nvSpPr>
        <p:spPr>
          <a:xfrm>
            <a:off x="4854671" y="1690688"/>
            <a:ext cx="7056383" cy="346175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Entity:</a:t>
            </a:r>
            <a:r>
              <a:rPr lang="zh-CN" altLang="en-US" dirty="0"/>
              <a:t> 防止</a:t>
            </a:r>
            <a:r>
              <a:rPr lang="en-US" altLang="zh-CN" dirty="0"/>
              <a:t>O</a:t>
            </a:r>
            <a:r>
              <a:rPr lang="zh-CN" altLang="en-US" dirty="0"/>
              <a:t>标签过多</a:t>
            </a:r>
            <a:endParaRPr lang="en-US" altLang="zh-CN" dirty="0"/>
          </a:p>
          <a:p>
            <a:r>
              <a:rPr lang="en-US" altLang="zh-CN" dirty="0"/>
              <a:t>Relations: </a:t>
            </a:r>
            <a:r>
              <a:rPr lang="zh-CN" altLang="en-US" dirty="0"/>
              <a:t>没有任何</a:t>
            </a:r>
            <a:r>
              <a:rPr lang="en-US" altLang="zh-CN" dirty="0"/>
              <a:t>relation</a:t>
            </a:r>
            <a:r>
              <a:rPr lang="zh-CN" altLang="en-US" dirty="0"/>
              <a:t>的</a:t>
            </a:r>
            <a:r>
              <a:rPr lang="en-US" altLang="zh-CN" dirty="0"/>
              <a:t>Entity Pair</a:t>
            </a:r>
          </a:p>
          <a:p>
            <a:pPr lvl="1"/>
            <a:r>
              <a:rPr lang="en-US" dirty="0"/>
              <a:t>“to be of vital importance”</a:t>
            </a:r>
            <a:endParaRPr lang="en-US" altLang="zh-CN" dirty="0"/>
          </a:p>
        </p:txBody>
      </p:sp>
      <p:pic>
        <p:nvPicPr>
          <p:cNvPr id="10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1BE2B609-342F-4181-A0FF-1FAE59ABA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2" t="7264" r="18949" b="18870"/>
          <a:stretch/>
        </p:blipFill>
        <p:spPr>
          <a:xfrm>
            <a:off x="838200" y="1690688"/>
            <a:ext cx="3526386" cy="34766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8455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dirty="0"/>
              <a:t>Model5 </a:t>
            </a:r>
            <a:r>
              <a:rPr lang="zh-CN" altLang="en-US" sz="3600" dirty="0"/>
              <a:t>基于片段结构且不用</a:t>
            </a:r>
            <a:r>
              <a:rPr lang="en-US" altLang="zh-CN" sz="3600" dirty="0"/>
              <a:t>RNN</a:t>
            </a:r>
            <a:r>
              <a:rPr lang="zh-CN" altLang="en-US" sz="3600" dirty="0"/>
              <a:t>的模型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E62-D0B5-4B41-9B8B-C0194244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Span-based Joint Entity and Relation Extraction with Transformer Pre-training【74】</a:t>
            </a:r>
          </a:p>
          <a:p>
            <a:pPr marL="0" indent="0">
              <a:buNone/>
            </a:pPr>
            <a:r>
              <a:rPr lang="en-US" sz="2000" dirty="0"/>
              <a:t>ECAI 2020 </a:t>
            </a:r>
            <a:r>
              <a:rPr lang="en-US" sz="2000" dirty="0">
                <a:hlinkClick r:id="rId2"/>
              </a:rPr>
              <a:t>https://aclanthology.org/P19-1525.pdf</a:t>
            </a:r>
            <a:endParaRPr lang="en-US" sz="2000" dirty="0"/>
          </a:p>
          <a:p>
            <a:r>
              <a:rPr lang="en-US" altLang="zh-CN" sz="2000" dirty="0"/>
              <a:t>Span Structure</a:t>
            </a:r>
            <a:r>
              <a:rPr lang="zh-CN" altLang="en-US" sz="2000" dirty="0"/>
              <a:t>：</a:t>
            </a:r>
            <a:r>
              <a:rPr lang="en-US" altLang="zh-CN" sz="2000" dirty="0"/>
              <a:t>No RNNs!</a:t>
            </a:r>
          </a:p>
          <a:p>
            <a:r>
              <a:rPr lang="en-US" sz="2000" dirty="0"/>
              <a:t>Lots of experiments, comparing different options.</a:t>
            </a:r>
          </a:p>
          <a:p>
            <a:r>
              <a:rPr lang="en-US" sz="2000" dirty="0"/>
              <a:t>Error case analysis.</a:t>
            </a:r>
          </a:p>
          <a:p>
            <a:r>
              <a:rPr lang="en-US" altLang="zh-CN" sz="2000" dirty="0"/>
              <a:t>Negative Sampling.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4422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Model6 </a:t>
            </a:r>
            <a:r>
              <a:rPr lang="zh-CN" altLang="en-US" sz="3600" dirty="0"/>
              <a:t>半指针</a:t>
            </a:r>
            <a:r>
              <a:rPr lang="en-US" altLang="zh-CN" sz="3600" dirty="0"/>
              <a:t>-</a:t>
            </a:r>
            <a:r>
              <a:rPr lang="zh-CN" altLang="en-US" sz="3600" dirty="0"/>
              <a:t>半标注模型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E62-D0B5-4B41-9B8B-C0194244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 Hierarchical Relation Extraction Model with Pointer-Tagging Hybrid Structure</a:t>
            </a:r>
          </a:p>
          <a:p>
            <a:pPr marL="0" indent="0">
              <a:buNone/>
            </a:pPr>
            <a:r>
              <a:rPr lang="zh-CN" altLang="en-US" sz="2000" dirty="0"/>
              <a:t>苏剑林 科学空间 </a:t>
            </a:r>
            <a:r>
              <a:rPr lang="en-US" sz="2000" dirty="0">
                <a:hlinkClick r:id="rId2"/>
              </a:rPr>
              <a:t>https://kexue.fm/archives/6671</a:t>
            </a:r>
            <a:endParaRPr lang="en-US" sz="2000" dirty="0"/>
          </a:p>
          <a:p>
            <a:pPr marL="0" indent="0">
              <a:buNone/>
            </a:pPr>
            <a:r>
              <a:rPr lang="en-US" altLang="zh-CN" sz="2000" dirty="0"/>
              <a:t>2019</a:t>
            </a:r>
            <a:r>
              <a:rPr lang="zh-CN" altLang="en-US" sz="2000" dirty="0"/>
              <a:t>年百度比赛作品 </a:t>
            </a:r>
            <a:r>
              <a:rPr lang="en-US" altLang="zh-CN" sz="2000" dirty="0">
                <a:hlinkClick r:id="rId3"/>
              </a:rPr>
              <a:t>http://ai.baidu.com/broad/download</a:t>
            </a:r>
            <a:r>
              <a:rPr lang="en-US" altLang="zh-CN" sz="2000" dirty="0"/>
              <a:t> </a:t>
            </a:r>
            <a:r>
              <a:rPr lang="zh-CN" altLang="en-US" sz="2000" dirty="0"/>
              <a:t>数据集不错</a:t>
            </a:r>
            <a:endParaRPr lang="en-US" altLang="zh-CN" sz="2000" dirty="0"/>
          </a:p>
          <a:p>
            <a:r>
              <a:rPr lang="zh-CN" altLang="en-US" sz="2000" dirty="0"/>
              <a:t>中文博客 通俗易懂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613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7E73-85DD-4E4E-9347-89649573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dirty="0"/>
              <a:t>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86AB-E9A2-4179-BFC2-CA18C998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dirty="0"/>
              <a:t>NLP</a:t>
            </a:r>
            <a:r>
              <a:rPr lang="zh-CN" altLang="en-US" dirty="0"/>
              <a:t>中的地位：重要</a:t>
            </a:r>
            <a:r>
              <a:rPr lang="zh-CN" altLang="en-US" strike="sngStrike" dirty="0"/>
              <a:t>（有趣）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主流的工作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Pipeline </a:t>
            </a:r>
            <a:r>
              <a:rPr lang="zh-CN" altLang="en-US" dirty="0"/>
              <a:t>流水线方法（先抽取实体，再抽取关系）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Joint </a:t>
            </a:r>
            <a:r>
              <a:rPr lang="zh-CN" altLang="en-US" dirty="0"/>
              <a:t>联合抽取方法（共享参数，端到端）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72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601-5F1F-4540-82B2-7D61C90E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共享编码层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9CE14-02E0-4D1F-9F3B-C660DF2E31E6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Model6: A Hierarchical Relation Extraction Model with Pointer-Tagging Hybrid Structure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A76BE3-12DC-4B93-A55F-C152A42C0D8A}"/>
              </a:ext>
            </a:extLst>
          </p:cNvPr>
          <p:cNvSpPr txBox="1">
            <a:spLocks/>
          </p:cNvSpPr>
          <p:nvPr/>
        </p:nvSpPr>
        <p:spPr>
          <a:xfrm>
            <a:off x="4655888" y="1485106"/>
            <a:ext cx="7056383" cy="4802187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共享编码层</a:t>
            </a:r>
            <a:endParaRPr lang="en-US" altLang="zh-CN" dirty="0"/>
          </a:p>
          <a:p>
            <a:pPr lvl="1"/>
            <a:r>
              <a:rPr lang="zh-CN" altLang="en-US" dirty="0"/>
              <a:t>字词混合</a:t>
            </a:r>
            <a:r>
              <a:rPr lang="en-US" altLang="zh-CN" dirty="0"/>
              <a:t>Embedding + </a:t>
            </a:r>
            <a:r>
              <a:rPr lang="zh-CN" altLang="en-US" dirty="0"/>
              <a:t>位置</a:t>
            </a:r>
            <a:r>
              <a:rPr lang="en-US" altLang="zh-CN" dirty="0"/>
              <a:t>Embedding</a:t>
            </a:r>
          </a:p>
          <a:p>
            <a:pPr lvl="1"/>
            <a:r>
              <a:rPr lang="en-US" altLang="zh-CN" dirty="0"/>
              <a:t>DGCNN</a:t>
            </a:r>
            <a:r>
              <a:rPr lang="zh-CN" altLang="en-US" dirty="0"/>
              <a:t>层</a:t>
            </a:r>
            <a:endParaRPr lang="en-US" altLang="zh-CN" dirty="0"/>
          </a:p>
          <a:p>
            <a:r>
              <a:rPr lang="zh-CN" altLang="en-US" dirty="0"/>
              <a:t>实体抽取层</a:t>
            </a:r>
            <a:endParaRPr lang="en-US" altLang="zh-CN" dirty="0"/>
          </a:p>
          <a:p>
            <a:pPr lvl="1"/>
            <a:r>
              <a:rPr lang="en-US" altLang="zh-CN" dirty="0"/>
              <a:t>Self-Attention + CNN</a:t>
            </a:r>
          </a:p>
          <a:p>
            <a:pPr lvl="1"/>
            <a:r>
              <a:rPr lang="en-US" altLang="zh-CN" dirty="0"/>
              <a:t>Sigmoid</a:t>
            </a:r>
            <a:r>
              <a:rPr lang="zh-CN" altLang="en-US" dirty="0"/>
              <a:t>（不是 </a:t>
            </a:r>
            <a:r>
              <a:rPr lang="en-US" altLang="zh-CN" dirty="0"/>
              <a:t>Softmax</a:t>
            </a:r>
            <a:r>
              <a:rPr lang="zh-CN" altLang="en-US" dirty="0"/>
              <a:t>了）</a:t>
            </a:r>
            <a:endParaRPr lang="en-US" altLang="zh-CN" dirty="0"/>
          </a:p>
          <a:p>
            <a:r>
              <a:rPr lang="zh-CN" altLang="en-US" dirty="0"/>
              <a:t>关系预测层</a:t>
            </a:r>
            <a:endParaRPr lang="en-US" altLang="zh-CN" dirty="0"/>
          </a:p>
          <a:p>
            <a:pPr lvl="1"/>
            <a:r>
              <a:rPr lang="en-US" altLang="zh-CN" dirty="0"/>
              <a:t>Self-Attention + CNN</a:t>
            </a:r>
          </a:p>
          <a:p>
            <a:pPr lvl="1"/>
            <a:r>
              <a:rPr lang="zh-CN" altLang="en-US" dirty="0"/>
              <a:t>采样叠加</a:t>
            </a:r>
            <a:endParaRPr lang="en-US" altLang="zh-CN" dirty="0"/>
          </a:p>
          <a:p>
            <a:pPr lvl="1"/>
            <a:r>
              <a:rPr lang="en-US" altLang="zh-CN" dirty="0"/>
              <a:t>Sigmoid</a:t>
            </a:r>
          </a:p>
          <a:p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CB4EF0-7C34-4C4A-8B0D-9012465F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3141"/>
            <a:ext cx="3474808" cy="422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A599D-AEEB-4A76-8C02-015C12811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115" y="3151095"/>
            <a:ext cx="1740010" cy="643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050EBB-1E6A-4623-AFD4-64990A069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115" y="3795069"/>
            <a:ext cx="3476007" cy="7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96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601-5F1F-4540-82B2-7D61C90E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共享编码层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9CE14-02E0-4D1F-9F3B-C660DF2E31E6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Model6: A Hierarchical Relation Extraction Model with Pointer-Tagging Hybrid Structure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A76BE3-12DC-4B93-A55F-C152A42C0D8A}"/>
              </a:ext>
            </a:extLst>
          </p:cNvPr>
          <p:cNvSpPr txBox="1">
            <a:spLocks/>
          </p:cNvSpPr>
          <p:nvPr/>
        </p:nvSpPr>
        <p:spPr>
          <a:xfrm>
            <a:off x="838201" y="1962151"/>
            <a:ext cx="5386886" cy="3461757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位置</a:t>
            </a:r>
            <a:r>
              <a:rPr lang="en-US" altLang="zh-CN" dirty="0"/>
              <a:t>Embedding</a:t>
            </a:r>
          </a:p>
          <a:p>
            <a:pPr lvl="1"/>
            <a:r>
              <a:rPr lang="zh-CN" altLang="en-US" dirty="0"/>
              <a:t>因为没有</a:t>
            </a:r>
            <a:r>
              <a:rPr lang="en-US" altLang="zh-CN" dirty="0"/>
              <a:t>RNN</a:t>
            </a:r>
          </a:p>
          <a:p>
            <a:r>
              <a:rPr lang="zh-CN" altLang="en-US" dirty="0"/>
              <a:t>字词混合</a:t>
            </a:r>
            <a:r>
              <a:rPr lang="en-US" altLang="zh-CN" dirty="0"/>
              <a:t>Embedding</a:t>
            </a:r>
          </a:p>
          <a:p>
            <a:pPr lvl="1"/>
            <a:r>
              <a:rPr lang="zh-CN" altLang="en-US" dirty="0"/>
              <a:t>提升</a:t>
            </a:r>
            <a:r>
              <a:rPr lang="en-US" altLang="zh-CN" dirty="0"/>
              <a:t>1%-2%</a:t>
            </a:r>
          </a:p>
          <a:p>
            <a:pPr lvl="1"/>
            <a:r>
              <a:rPr lang="zh-CN" altLang="en-US" dirty="0"/>
              <a:t>变换矩阵是为了统一维度</a:t>
            </a:r>
            <a:endParaRPr lang="en-US" altLang="zh-CN" dirty="0"/>
          </a:p>
          <a:p>
            <a:r>
              <a:rPr lang="en-US" altLang="zh-CN" dirty="0"/>
              <a:t>DGCNN</a:t>
            </a:r>
            <a:r>
              <a:rPr lang="zh-CN" altLang="en-US" dirty="0"/>
              <a:t>层</a:t>
            </a:r>
            <a:endParaRPr lang="en-US" altLang="zh-CN" dirty="0"/>
          </a:p>
          <a:p>
            <a:pPr lvl="1"/>
            <a:r>
              <a:rPr lang="en-US" altLang="zh-CN" dirty="0"/>
              <a:t>Dilate Gated Convolutional Neural Network</a:t>
            </a:r>
            <a:r>
              <a:rPr lang="zh-CN" altLang="en-US" dirty="0"/>
              <a:t>，即“膨胀门卷积神经网络”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CB4EF0-7C34-4C4A-8B0D-9012465FD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70"/>
          <a:stretch/>
        </p:blipFill>
        <p:spPr bwMode="auto">
          <a:xfrm>
            <a:off x="6524168" y="748775"/>
            <a:ext cx="5386886" cy="16071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B0FE67C-B020-4748-9C11-BC4017C82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169" y="3144323"/>
            <a:ext cx="5386886" cy="2485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36008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601-5F1F-4540-82B2-7D61C90E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实体抽取层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9CE14-02E0-4D1F-9F3B-C660DF2E31E6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Model6: A Hierarchical Relation Extraction Model with Pointer-Tagging Hybrid Structure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A76BE3-12DC-4B93-A55F-C152A42C0D8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386886" cy="4454552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Self Attention</a:t>
            </a:r>
          </a:p>
          <a:p>
            <a:r>
              <a:rPr lang="zh-CN" altLang="en-US" dirty="0"/>
              <a:t>先验特征（远程监督）↑</a:t>
            </a:r>
            <a:r>
              <a:rPr lang="en-US" altLang="zh-CN" dirty="0"/>
              <a:t>2%</a:t>
            </a:r>
          </a:p>
          <a:p>
            <a:pPr lvl="1"/>
            <a:r>
              <a:rPr lang="zh-CN" altLang="en-US" dirty="0"/>
              <a:t>用训练数据构造特征</a:t>
            </a:r>
            <a:endParaRPr lang="en-US" altLang="zh-CN" dirty="0"/>
          </a:p>
          <a:p>
            <a:r>
              <a:rPr lang="zh-CN" altLang="en-US" dirty="0"/>
              <a:t>半指针半标注</a:t>
            </a:r>
            <a:endParaRPr lang="en-US" altLang="zh-CN" dirty="0"/>
          </a:p>
          <a:p>
            <a:pPr lvl="1"/>
            <a:r>
              <a:rPr lang="en-US" altLang="zh-CN" dirty="0"/>
              <a:t>Sigmoid </a:t>
            </a:r>
            <a:r>
              <a:rPr lang="zh-CN" altLang="en-US" dirty="0"/>
              <a:t>多分类</a:t>
            </a:r>
            <a:endParaRPr lang="en-US" altLang="zh-CN" dirty="0"/>
          </a:p>
          <a:p>
            <a:pPr lvl="1"/>
            <a:r>
              <a:rPr lang="en-US" altLang="zh-CN" strike="sngStrike" dirty="0"/>
              <a:t>Softmax </a:t>
            </a:r>
            <a:r>
              <a:rPr lang="zh-CN" altLang="en-US" strike="sngStrike" dirty="0"/>
              <a:t>多选一</a:t>
            </a:r>
            <a:endParaRPr lang="en-US" altLang="zh-CN" strike="sngStrike" dirty="0"/>
          </a:p>
          <a:p>
            <a:pPr lvl="1"/>
            <a:r>
              <a:rPr lang="zh-CN" altLang="en-US" dirty="0"/>
              <a:t>无 </a:t>
            </a:r>
            <a:r>
              <a:rPr lang="en-US" altLang="zh-CN" dirty="0"/>
              <a:t>Label </a:t>
            </a:r>
            <a:r>
              <a:rPr lang="zh-CN" altLang="en-US" dirty="0"/>
              <a:t>实体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最近查看数据集发现是有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Label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的任务，不知道是否存在误解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CB4EF0-7C34-4C4A-8B0D-9012465FD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" t="16727" r="-147" b="52809"/>
          <a:stretch/>
        </p:blipFill>
        <p:spPr bwMode="auto">
          <a:xfrm>
            <a:off x="6448506" y="734457"/>
            <a:ext cx="5343277" cy="1995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7517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601-5F1F-4540-82B2-7D61C90E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关系抽取层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9CE14-02E0-4D1F-9F3B-C660DF2E31E6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Model6: A Hierarchical Relation Extraction Model with Pointer-Tagging Hybrid Structure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A76BE3-12DC-4B93-A55F-C152A42C0D8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386886" cy="3716199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只采样一个（简洁）</a:t>
            </a:r>
            <a:endParaRPr lang="en-US" altLang="zh-CN" dirty="0"/>
          </a:p>
          <a:p>
            <a:r>
              <a:rPr lang="en-US" altLang="zh-CN" dirty="0"/>
              <a:t>Bi-LSTM</a:t>
            </a:r>
            <a:r>
              <a:rPr lang="zh-CN" altLang="en-US" dirty="0"/>
              <a:t>作</a:t>
            </a:r>
            <a:r>
              <a:rPr lang="en-US" altLang="zh-CN" dirty="0"/>
              <a:t>Encoder</a:t>
            </a:r>
          </a:p>
          <a:p>
            <a:pPr lvl="1"/>
            <a:r>
              <a:rPr lang="zh-CN" altLang="en-US" dirty="0"/>
              <a:t>加上位置信息后直接和原句子叠起来</a:t>
            </a:r>
            <a:endParaRPr lang="en-US" altLang="zh-CN" dirty="0"/>
          </a:p>
          <a:p>
            <a:r>
              <a:rPr lang="zh-CN" altLang="en-US" dirty="0"/>
              <a:t>多层半指针半标注</a:t>
            </a:r>
            <a:endParaRPr lang="en-US" altLang="zh-CN" dirty="0"/>
          </a:p>
          <a:p>
            <a:pPr lvl="1"/>
            <a:r>
              <a:rPr lang="zh-CN" altLang="en-US" dirty="0"/>
              <a:t>解决关系重叠</a:t>
            </a:r>
            <a:endParaRPr lang="en-US" altLang="zh-CN" dirty="0"/>
          </a:p>
          <a:p>
            <a:pPr lvl="1"/>
            <a:r>
              <a:rPr lang="zh-CN" altLang="en-US" dirty="0"/>
              <a:t>解决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O</a:t>
            </a:r>
            <a:r>
              <a:rPr lang="zh-CN" altLang="en-US" dirty="0"/>
              <a:t>重叠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CB4EF0-7C34-4C4A-8B0D-9012465FD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" t="47997" r="-147" b="-914"/>
          <a:stretch/>
        </p:blipFill>
        <p:spPr bwMode="auto">
          <a:xfrm>
            <a:off x="6496214" y="734457"/>
            <a:ext cx="5343277" cy="3466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718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601-5F1F-4540-82B2-7D61C90E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比赛技巧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9CE14-02E0-4D1F-9F3B-C660DF2E31E6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Model6: A Hierarchical Relation Extraction Model with Pointer-Tagging Hybrid Structure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A76BE3-12DC-4B93-A55F-C152A42C0D8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386886" cy="445455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调参（实体抽取阈值）</a:t>
            </a:r>
            <a:endParaRPr lang="en-US" altLang="zh-CN" dirty="0"/>
          </a:p>
          <a:p>
            <a:r>
              <a:rPr lang="zh-CN" altLang="en-US" dirty="0"/>
              <a:t>先验特征（远程监督）</a:t>
            </a:r>
            <a:endParaRPr lang="en-US" altLang="zh-CN" dirty="0"/>
          </a:p>
          <a:p>
            <a:r>
              <a:rPr lang="zh-CN" altLang="en-US" dirty="0"/>
              <a:t>修改训练集</a:t>
            </a:r>
            <a:endParaRPr lang="en-US" altLang="zh-CN" dirty="0"/>
          </a:p>
          <a:p>
            <a:r>
              <a:rPr lang="zh-CN" altLang="en-US" dirty="0"/>
              <a:t>模型 </a:t>
            </a:r>
            <a:r>
              <a:rPr lang="en-US" altLang="zh-CN" dirty="0"/>
              <a:t>ensemble</a:t>
            </a:r>
          </a:p>
          <a:p>
            <a:r>
              <a:rPr lang="zh-CN" altLang="en-US" dirty="0"/>
              <a:t>（可以看看原文）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0411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dirty="0"/>
              <a:t>Model6 </a:t>
            </a:r>
            <a:r>
              <a:rPr lang="zh-CN" altLang="en-US" sz="3600" dirty="0"/>
              <a:t>半指针</a:t>
            </a:r>
            <a:r>
              <a:rPr lang="en-US" altLang="zh-CN" sz="3600" dirty="0"/>
              <a:t>-</a:t>
            </a:r>
            <a:r>
              <a:rPr lang="zh-CN" altLang="en-US" sz="3600" dirty="0"/>
              <a:t>半标注模型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E62-D0B5-4B41-9B8B-C0194244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 Hierarchical Relation Extraction Model with Pointer-Tagging Hybrid Structure</a:t>
            </a:r>
          </a:p>
          <a:p>
            <a:pPr marL="0" indent="0">
              <a:buNone/>
            </a:pPr>
            <a:r>
              <a:rPr lang="zh-CN" altLang="en-US" sz="2000" dirty="0"/>
              <a:t>苏剑林 科学空间 </a:t>
            </a:r>
            <a:r>
              <a:rPr lang="en-US" sz="2000" dirty="0">
                <a:hlinkClick r:id="rId2"/>
              </a:rPr>
              <a:t>https://kexue.fm/archives/6671</a:t>
            </a:r>
            <a:endParaRPr lang="en-US" sz="2000" dirty="0"/>
          </a:p>
          <a:p>
            <a:pPr marL="0" indent="0">
              <a:buNone/>
            </a:pPr>
            <a:r>
              <a:rPr lang="en-US" altLang="zh-CN" sz="2000" dirty="0"/>
              <a:t>2019</a:t>
            </a:r>
            <a:r>
              <a:rPr lang="zh-CN" altLang="en-US" sz="2000" dirty="0"/>
              <a:t>年百度比赛作品 </a:t>
            </a:r>
            <a:r>
              <a:rPr lang="en-US" altLang="zh-CN" sz="2000" dirty="0">
                <a:hlinkClick r:id="rId3"/>
              </a:rPr>
              <a:t>http://ai.baidu.com/broad/download</a:t>
            </a:r>
            <a:r>
              <a:rPr lang="en-US" altLang="zh-CN" sz="2000" dirty="0"/>
              <a:t> </a:t>
            </a:r>
            <a:r>
              <a:rPr lang="zh-CN" altLang="en-US" sz="2000" dirty="0"/>
              <a:t>数据集不错</a:t>
            </a:r>
            <a:endParaRPr lang="en-US" altLang="zh-CN" sz="2000" dirty="0"/>
          </a:p>
          <a:p>
            <a:r>
              <a:rPr lang="zh-CN" altLang="en-US" sz="2000" dirty="0"/>
              <a:t>新的“半指针</a:t>
            </a:r>
            <a:r>
              <a:rPr lang="en-US" altLang="zh-CN" sz="2000" dirty="0"/>
              <a:t>-</a:t>
            </a:r>
            <a:r>
              <a:rPr lang="zh-CN" altLang="en-US" sz="2000" dirty="0"/>
              <a:t>半标注”模式</a:t>
            </a:r>
            <a:endParaRPr lang="en-US" altLang="zh-CN" sz="2000" dirty="0"/>
          </a:p>
          <a:p>
            <a:pPr lvl="1"/>
            <a:r>
              <a:rPr lang="zh-CN" altLang="en-US" sz="1600" dirty="0"/>
              <a:t>解决了关系重叠问题</a:t>
            </a:r>
            <a:endParaRPr lang="en-US" altLang="zh-CN" sz="1600" dirty="0"/>
          </a:p>
          <a:p>
            <a:pPr lvl="1"/>
            <a:r>
              <a:rPr lang="zh-CN" altLang="en-US" sz="1600" dirty="0"/>
              <a:t>解决了</a:t>
            </a:r>
            <a:r>
              <a:rPr lang="en-US" altLang="zh-CN" sz="1600" dirty="0"/>
              <a:t>S</a:t>
            </a:r>
            <a:r>
              <a:rPr lang="zh-CN" altLang="en-US" sz="1600" dirty="0"/>
              <a:t>，</a:t>
            </a:r>
            <a:r>
              <a:rPr lang="en-US" altLang="zh-CN" sz="1600" dirty="0"/>
              <a:t>O</a:t>
            </a:r>
            <a:r>
              <a:rPr lang="zh-CN" altLang="en-US" sz="1600" dirty="0"/>
              <a:t>重叠问题</a:t>
            </a:r>
            <a:endParaRPr lang="en-US" altLang="zh-CN" sz="1600" dirty="0"/>
          </a:p>
          <a:p>
            <a:pPr lvl="1"/>
            <a:r>
              <a:rPr lang="en-US" altLang="zh-CN" sz="1600" dirty="0"/>
              <a:t>S</a:t>
            </a:r>
            <a:r>
              <a:rPr lang="zh-CN" altLang="en-US" sz="1600" dirty="0"/>
              <a:t>，</a:t>
            </a:r>
            <a:r>
              <a:rPr lang="en-US" altLang="zh-CN" sz="1600" dirty="0"/>
              <a:t>S</a:t>
            </a:r>
            <a:r>
              <a:rPr lang="zh-CN" altLang="en-US" sz="1600" dirty="0"/>
              <a:t>实体重叠仍然无解：所谓的嵌套实体识别</a:t>
            </a:r>
            <a:endParaRPr lang="en-US" altLang="zh-CN" sz="2000" dirty="0"/>
          </a:p>
          <a:p>
            <a:r>
              <a:rPr lang="zh-CN" altLang="en-US" sz="2000" dirty="0"/>
              <a:t>不用</a:t>
            </a:r>
            <a:r>
              <a:rPr lang="en-US" altLang="zh-CN" sz="2000" dirty="0"/>
              <a:t>BERT</a:t>
            </a:r>
            <a:r>
              <a:rPr lang="zh-CN" altLang="en-US" sz="2000" dirty="0"/>
              <a:t>（后来作者开发了</a:t>
            </a:r>
            <a:r>
              <a:rPr lang="en-US" altLang="zh-CN" sz="2000" dirty="0"/>
              <a:t>Bert4Keras</a:t>
            </a:r>
            <a:r>
              <a:rPr lang="zh-CN" altLang="en-US" sz="2000" dirty="0"/>
              <a:t>，真香</a:t>
            </a:r>
            <a:r>
              <a:rPr lang="en-US" altLang="zh-CN" sz="2000" dirty="0"/>
              <a:t>……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183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总结：</a:t>
            </a:r>
            <a:r>
              <a:rPr lang="en-US" altLang="zh-CN" dirty="0"/>
              <a:t>ERE</a:t>
            </a:r>
            <a:r>
              <a:rPr lang="zh-CN" altLang="en-US" dirty="0"/>
              <a:t>模型重点看什么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E62-D0B5-4B41-9B8B-C0194244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80"/>
            <a:ext cx="10515600" cy="48773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如何对关系（三元组）建模</a:t>
            </a:r>
            <a:endParaRPr lang="en-US" altLang="zh-CN" sz="2000" dirty="0"/>
          </a:p>
          <a:p>
            <a:pPr lvl="1"/>
            <a:r>
              <a:rPr lang="zh-CN" altLang="en-US" sz="1600" dirty="0"/>
              <a:t>序列标注</a:t>
            </a:r>
            <a:endParaRPr lang="en-US" altLang="zh-CN" sz="1600" dirty="0"/>
          </a:p>
          <a:p>
            <a:pPr lvl="1"/>
            <a:r>
              <a:rPr lang="zh-CN" altLang="en-US" sz="1600" dirty="0"/>
              <a:t>半指针半标注</a:t>
            </a:r>
            <a:endParaRPr lang="en-US" altLang="zh-CN" sz="1600" dirty="0"/>
          </a:p>
          <a:p>
            <a:pPr lvl="1"/>
            <a:r>
              <a:rPr lang="zh-CN" altLang="en-US" sz="1600" dirty="0"/>
              <a:t>图结构</a:t>
            </a:r>
            <a:endParaRPr lang="en-US" altLang="zh-CN" sz="1600" dirty="0"/>
          </a:p>
          <a:p>
            <a:r>
              <a:rPr lang="zh-CN" altLang="en-US" sz="2000" dirty="0"/>
              <a:t>特别的，能否解决实体、关系重叠问题</a:t>
            </a:r>
            <a:endParaRPr lang="en-US" altLang="zh-CN" sz="2000" dirty="0"/>
          </a:p>
          <a:p>
            <a:r>
              <a:rPr lang="zh-CN" altLang="en-US" sz="2000" dirty="0"/>
              <a:t>如何处理实体的</a:t>
            </a:r>
            <a:r>
              <a:rPr lang="en-US" altLang="zh-CN" sz="2000" dirty="0"/>
              <a:t>Phrase</a:t>
            </a:r>
            <a:r>
              <a:rPr lang="zh-CN" altLang="en-US" sz="2000" dirty="0"/>
              <a:t>问题（取</a:t>
            </a:r>
            <a:r>
              <a:rPr lang="en-US" altLang="zh-CN" sz="2000" dirty="0"/>
              <a:t>Head</a:t>
            </a:r>
            <a:r>
              <a:rPr lang="zh-CN" altLang="en-US" sz="2000" dirty="0"/>
              <a:t>？还是拆分？）</a:t>
            </a:r>
            <a:endParaRPr lang="en-US" altLang="zh-CN" sz="2000" dirty="0"/>
          </a:p>
          <a:p>
            <a:r>
              <a:rPr lang="zh-CN" altLang="en-US" sz="2000" dirty="0"/>
              <a:t>实体和关系的交互（训练参数）是否充分（比如</a:t>
            </a:r>
            <a:r>
              <a:rPr lang="en-US" altLang="zh-CN" sz="2000" dirty="0"/>
              <a:t>Label Embedding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如何编码（</a:t>
            </a:r>
            <a:r>
              <a:rPr lang="en-US" altLang="zh-CN" sz="2000" dirty="0"/>
              <a:t>Transformer</a:t>
            </a:r>
            <a:r>
              <a:rPr lang="zh-CN" altLang="en-US" sz="2000" dirty="0"/>
              <a:t>，</a:t>
            </a:r>
            <a:r>
              <a:rPr lang="en-US" altLang="zh-CN" sz="2000" dirty="0"/>
              <a:t>RNN</a:t>
            </a:r>
            <a:r>
              <a:rPr lang="zh-CN" altLang="en-US" sz="2000" dirty="0"/>
              <a:t>，</a:t>
            </a:r>
            <a:r>
              <a:rPr lang="en-US" altLang="zh-CN" sz="2000" dirty="0"/>
              <a:t>CNN</a:t>
            </a:r>
            <a:r>
              <a:rPr lang="zh-CN" altLang="en-US" sz="2000" dirty="0"/>
              <a:t>，</a:t>
            </a:r>
            <a:r>
              <a:rPr lang="en-US" altLang="zh-CN" sz="2000" dirty="0"/>
              <a:t>GNN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解码的完备性</a:t>
            </a:r>
            <a:endParaRPr lang="en-US" altLang="zh-CN" sz="2000" dirty="0"/>
          </a:p>
          <a:p>
            <a:r>
              <a:rPr lang="zh-CN" altLang="en-US" sz="2000" dirty="0"/>
              <a:t>训练采样（是否有样本不平衡问题，是否有负采样）</a:t>
            </a:r>
            <a:endParaRPr lang="en-US" altLang="zh-C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95354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总结：其他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E62-D0B5-4B41-9B8B-C0194244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Pipeline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zh-CN" altLang="en-US" sz="2000" dirty="0"/>
              <a:t>联合解码</a:t>
            </a:r>
            <a:endParaRPr lang="en-US" altLang="zh-CN" sz="2000" dirty="0"/>
          </a:p>
          <a:p>
            <a:r>
              <a:rPr lang="zh-CN" altLang="en-US" sz="2000" dirty="0"/>
              <a:t>模型的设计不一定要卷准确率，模型创新有很多空间</a:t>
            </a:r>
            <a:endParaRPr lang="en-US" altLang="zh-CN" sz="2000" dirty="0"/>
          </a:p>
          <a:p>
            <a:pPr lvl="1"/>
            <a:r>
              <a:rPr lang="zh-CN" altLang="en-US" sz="1600" dirty="0"/>
              <a:t>参考上一页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36590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279" y="2766218"/>
            <a:ext cx="6731442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感谢倾听，欢迎批评指正！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59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7E73-85DD-4E4E-9347-89649573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实体抽取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86AB-E9A2-4179-BFC2-CA18C998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NER </a:t>
            </a:r>
            <a:r>
              <a:rPr lang="zh-CN" altLang="en-US" dirty="0"/>
              <a:t>命名实体识别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序列标注方法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序列标注标签设计（</a:t>
            </a:r>
            <a:r>
              <a:rPr lang="en-US" altLang="zh-CN" dirty="0"/>
              <a:t>BIO</a:t>
            </a:r>
            <a:r>
              <a:rPr lang="zh-CN" altLang="en-US" dirty="0"/>
              <a:t>、</a:t>
            </a:r>
            <a:r>
              <a:rPr lang="en-US" altLang="zh-CN" dirty="0"/>
              <a:t>BIESO</a:t>
            </a:r>
            <a:r>
              <a:rPr lang="zh-CN" altLang="en-US" dirty="0"/>
              <a:t>、</a:t>
            </a:r>
            <a:r>
              <a:rPr lang="en-US" altLang="zh-CN" dirty="0"/>
              <a:t>BILOU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7E0767-DF55-4310-AAFA-945C010AC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22083"/>
              </p:ext>
            </p:extLst>
          </p:nvPr>
        </p:nvGraphicFramePr>
        <p:xfrm>
          <a:off x="1626483" y="4162582"/>
          <a:ext cx="3080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99">
                  <a:extLst>
                    <a:ext uri="{9D8B030D-6E8A-4147-A177-3AD203B41FA5}">
                      <a16:colId xmlns:a16="http://schemas.microsoft.com/office/drawing/2014/main" val="1802157504"/>
                    </a:ext>
                  </a:extLst>
                </a:gridCol>
                <a:gridCol w="342299">
                  <a:extLst>
                    <a:ext uri="{9D8B030D-6E8A-4147-A177-3AD203B41FA5}">
                      <a16:colId xmlns:a16="http://schemas.microsoft.com/office/drawing/2014/main" val="1408769547"/>
                    </a:ext>
                  </a:extLst>
                </a:gridCol>
                <a:gridCol w="342299">
                  <a:extLst>
                    <a:ext uri="{9D8B030D-6E8A-4147-A177-3AD203B41FA5}">
                      <a16:colId xmlns:a16="http://schemas.microsoft.com/office/drawing/2014/main" val="1923143698"/>
                    </a:ext>
                  </a:extLst>
                </a:gridCol>
                <a:gridCol w="342299">
                  <a:extLst>
                    <a:ext uri="{9D8B030D-6E8A-4147-A177-3AD203B41FA5}">
                      <a16:colId xmlns:a16="http://schemas.microsoft.com/office/drawing/2014/main" val="1853897104"/>
                    </a:ext>
                  </a:extLst>
                </a:gridCol>
                <a:gridCol w="342299">
                  <a:extLst>
                    <a:ext uri="{9D8B030D-6E8A-4147-A177-3AD203B41FA5}">
                      <a16:colId xmlns:a16="http://schemas.microsoft.com/office/drawing/2014/main" val="3258296540"/>
                    </a:ext>
                  </a:extLst>
                </a:gridCol>
                <a:gridCol w="342299">
                  <a:extLst>
                    <a:ext uri="{9D8B030D-6E8A-4147-A177-3AD203B41FA5}">
                      <a16:colId xmlns:a16="http://schemas.microsoft.com/office/drawing/2014/main" val="2736417985"/>
                    </a:ext>
                  </a:extLst>
                </a:gridCol>
                <a:gridCol w="342299">
                  <a:extLst>
                    <a:ext uri="{9D8B030D-6E8A-4147-A177-3AD203B41FA5}">
                      <a16:colId xmlns:a16="http://schemas.microsoft.com/office/drawing/2014/main" val="2220085910"/>
                    </a:ext>
                  </a:extLst>
                </a:gridCol>
                <a:gridCol w="342299">
                  <a:extLst>
                    <a:ext uri="{9D8B030D-6E8A-4147-A177-3AD203B41FA5}">
                      <a16:colId xmlns:a16="http://schemas.microsoft.com/office/drawing/2014/main" val="3864449766"/>
                    </a:ext>
                  </a:extLst>
                </a:gridCol>
                <a:gridCol w="342299">
                  <a:extLst>
                    <a:ext uri="{9D8B030D-6E8A-4147-A177-3AD203B41FA5}">
                      <a16:colId xmlns:a16="http://schemas.microsoft.com/office/drawing/2014/main" val="3866879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34340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C844545-36C8-480D-864C-380FFA0E5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20669"/>
              </p:ext>
            </p:extLst>
          </p:nvPr>
        </p:nvGraphicFramePr>
        <p:xfrm>
          <a:off x="1626482" y="4829376"/>
          <a:ext cx="94655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32">
                  <a:extLst>
                    <a:ext uri="{9D8B030D-6E8A-4147-A177-3AD203B41FA5}">
                      <a16:colId xmlns:a16="http://schemas.microsoft.com/office/drawing/2014/main" val="1802157504"/>
                    </a:ext>
                  </a:extLst>
                </a:gridCol>
                <a:gridCol w="1051732">
                  <a:extLst>
                    <a:ext uri="{9D8B030D-6E8A-4147-A177-3AD203B41FA5}">
                      <a16:colId xmlns:a16="http://schemas.microsoft.com/office/drawing/2014/main" val="1408769547"/>
                    </a:ext>
                  </a:extLst>
                </a:gridCol>
                <a:gridCol w="1051732">
                  <a:extLst>
                    <a:ext uri="{9D8B030D-6E8A-4147-A177-3AD203B41FA5}">
                      <a16:colId xmlns:a16="http://schemas.microsoft.com/office/drawing/2014/main" val="1923143698"/>
                    </a:ext>
                  </a:extLst>
                </a:gridCol>
                <a:gridCol w="1051732">
                  <a:extLst>
                    <a:ext uri="{9D8B030D-6E8A-4147-A177-3AD203B41FA5}">
                      <a16:colId xmlns:a16="http://schemas.microsoft.com/office/drawing/2014/main" val="1853897104"/>
                    </a:ext>
                  </a:extLst>
                </a:gridCol>
                <a:gridCol w="1051732">
                  <a:extLst>
                    <a:ext uri="{9D8B030D-6E8A-4147-A177-3AD203B41FA5}">
                      <a16:colId xmlns:a16="http://schemas.microsoft.com/office/drawing/2014/main" val="3258296540"/>
                    </a:ext>
                  </a:extLst>
                </a:gridCol>
                <a:gridCol w="1051732">
                  <a:extLst>
                    <a:ext uri="{9D8B030D-6E8A-4147-A177-3AD203B41FA5}">
                      <a16:colId xmlns:a16="http://schemas.microsoft.com/office/drawing/2014/main" val="2736417985"/>
                    </a:ext>
                  </a:extLst>
                </a:gridCol>
                <a:gridCol w="1051732">
                  <a:extLst>
                    <a:ext uri="{9D8B030D-6E8A-4147-A177-3AD203B41FA5}">
                      <a16:colId xmlns:a16="http://schemas.microsoft.com/office/drawing/2014/main" val="2220085910"/>
                    </a:ext>
                  </a:extLst>
                </a:gridCol>
                <a:gridCol w="1051732">
                  <a:extLst>
                    <a:ext uri="{9D8B030D-6E8A-4147-A177-3AD203B41FA5}">
                      <a16:colId xmlns:a16="http://schemas.microsoft.com/office/drawing/2014/main" val="3864449766"/>
                    </a:ext>
                  </a:extLst>
                </a:gridCol>
                <a:gridCol w="1051732">
                  <a:extLst>
                    <a:ext uri="{9D8B030D-6E8A-4147-A177-3AD203B41FA5}">
                      <a16:colId xmlns:a16="http://schemas.microsoft.com/office/drawing/2014/main" val="3866879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B-city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I-city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B-food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I-food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I-food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B-person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34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80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0707-9324-4438-AF88-E00E54F7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关系抽取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4ADB-3993-445B-9453-784A75A3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SPO</a:t>
            </a:r>
            <a:r>
              <a:rPr lang="zh-CN" altLang="en-US" dirty="0"/>
              <a:t>三元组（</a:t>
            </a:r>
            <a:r>
              <a:rPr lang="en-US" altLang="zh-CN" dirty="0"/>
              <a:t>Subject</a:t>
            </a:r>
            <a:r>
              <a:rPr lang="zh-CN" altLang="en-US" dirty="0"/>
              <a:t>，</a:t>
            </a:r>
            <a:r>
              <a:rPr lang="en-US" altLang="zh-CN" dirty="0"/>
              <a:t>Predicate</a:t>
            </a:r>
            <a:r>
              <a:rPr lang="zh-CN" altLang="en-US" dirty="0"/>
              <a:t>，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预测顺序非常重要（特别注意</a:t>
            </a:r>
            <a:r>
              <a:rPr lang="en-US" altLang="zh-CN" dirty="0"/>
              <a:t>P</a:t>
            </a:r>
            <a:r>
              <a:rPr lang="zh-CN" altLang="en-US" dirty="0"/>
              <a:t>一般是事先给定且有限的）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遍历（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），预测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在具体的文档里是有限的）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遍历（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O</a:t>
            </a:r>
            <a:r>
              <a:rPr lang="zh-CN" altLang="en-US" dirty="0"/>
              <a:t>），预测</a:t>
            </a:r>
            <a:r>
              <a:rPr lang="en-US" altLang="zh-CN" dirty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3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B0C-DFB1-49C5-A625-B343F5E0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Model1 </a:t>
            </a:r>
            <a:r>
              <a:rPr lang="zh-CN" altLang="en-US" dirty="0"/>
              <a:t>基于</a:t>
            </a:r>
            <a:r>
              <a:rPr lang="en-US" altLang="zh-CN" dirty="0"/>
              <a:t>LSTM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AE62-D0B5-4B41-9B8B-C0194244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Model 1: End-to-End Relation Extraction using LSTMs on Sequences and Tree Structures【843】</a:t>
            </a:r>
            <a:r>
              <a:rPr lang="en-US" sz="2000" dirty="0"/>
              <a:t>ACL2016 </a:t>
            </a:r>
            <a:r>
              <a:rPr lang="en-US" sz="2000" dirty="0">
                <a:hlinkClick r:id="rId2"/>
              </a:rPr>
              <a:t>https://aclanthology.org/P16-1105/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比较早的端到端模型，经常作为</a:t>
            </a:r>
            <a:r>
              <a:rPr lang="en-US" altLang="zh-CN" sz="2000" dirty="0"/>
              <a:t>baseline</a:t>
            </a:r>
          </a:p>
          <a:p>
            <a:pPr marL="0" indent="0">
              <a:buNone/>
            </a:pPr>
            <a:r>
              <a:rPr lang="zh-CN" altLang="en-US" sz="2000" dirty="0"/>
              <a:t>两个</a:t>
            </a:r>
            <a:r>
              <a:rPr lang="en-US" altLang="zh-CN" sz="2000" dirty="0"/>
              <a:t>LSTM</a:t>
            </a:r>
          </a:p>
          <a:p>
            <a:r>
              <a:rPr lang="zh-CN" altLang="en-US" sz="2000" dirty="0"/>
              <a:t>大约</a:t>
            </a:r>
            <a:r>
              <a:rPr lang="en-US" altLang="zh-CN" sz="2000" dirty="0"/>
              <a:t>2016</a:t>
            </a:r>
            <a:r>
              <a:rPr lang="zh-CN" altLang="en-US" sz="2000" dirty="0"/>
              <a:t>年</a:t>
            </a:r>
            <a:r>
              <a:rPr lang="en-US" altLang="zh-CN" sz="2000" dirty="0"/>
              <a:t>Attention</a:t>
            </a:r>
          </a:p>
          <a:p>
            <a:r>
              <a:rPr lang="en-US" altLang="zh-CN" sz="2000" dirty="0"/>
              <a:t>2017</a:t>
            </a:r>
            <a:r>
              <a:rPr lang="zh-CN" altLang="en-US" sz="2000" dirty="0"/>
              <a:t>年</a:t>
            </a:r>
            <a:r>
              <a:rPr lang="en-US" altLang="zh-CN" sz="2000" dirty="0"/>
              <a:t>Transformer</a:t>
            </a:r>
          </a:p>
          <a:p>
            <a:r>
              <a:rPr lang="en-US" sz="2000" dirty="0"/>
              <a:t>2018</a:t>
            </a:r>
            <a:r>
              <a:rPr lang="zh-CN" altLang="en-US" sz="2000" dirty="0"/>
              <a:t>年</a:t>
            </a:r>
            <a:r>
              <a:rPr lang="en-US" altLang="zh-CN" sz="2000" dirty="0"/>
              <a:t>BERT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395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 1: End-to-End Relation Extraction using LSTMs on Sequences and Tree Structures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18186D0-6027-483B-8180-48E8D55A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0" y="615877"/>
            <a:ext cx="10629660" cy="562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58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DD450C-8EF7-4B76-914E-242C74DFB39B}"/>
              </a:ext>
            </a:extLst>
          </p:cNvPr>
          <p:cNvSpPr txBox="1"/>
          <p:nvPr/>
        </p:nvSpPr>
        <p:spPr>
          <a:xfrm>
            <a:off x="838200" y="1129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Model 1: End-to-End Relation Extraction using LSTMs on Sequences and Tree Structures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18186D0-6027-483B-8180-48E8D55A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70" y="633398"/>
            <a:ext cx="7155771" cy="37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251B4A-DBEA-43AE-9F3E-62B16F1B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模型结构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4CAF12-9976-4566-B43E-4193D602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0106" cy="402653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基于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dirty="0"/>
              <a:t>Layer</a:t>
            </a:r>
          </a:p>
          <a:p>
            <a:pPr lvl="1"/>
            <a:r>
              <a:rPr lang="en-US" altLang="zh-CN" sz="1800" dirty="0"/>
              <a:t>Embedding</a:t>
            </a:r>
          </a:p>
          <a:p>
            <a:pPr lvl="2"/>
            <a:r>
              <a:rPr lang="en-US" altLang="zh-CN" sz="1800" dirty="0"/>
              <a:t>Word + POS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+ Dependency + Label</a:t>
            </a:r>
          </a:p>
          <a:p>
            <a:pPr lvl="1"/>
            <a:r>
              <a:rPr lang="en-US" altLang="zh-CN" sz="1800" dirty="0"/>
              <a:t>Sequence</a:t>
            </a:r>
          </a:p>
          <a:p>
            <a:pPr lvl="1"/>
            <a:r>
              <a:rPr lang="en-US" altLang="zh-CN" sz="1800" dirty="0"/>
              <a:t>Dependency</a:t>
            </a:r>
            <a:endParaRPr lang="zh-CN" altLang="en-US" sz="1800" dirty="0"/>
          </a:p>
          <a:p>
            <a:r>
              <a:rPr lang="zh-CN" altLang="en-US" sz="2000" dirty="0"/>
              <a:t>实体：</a:t>
            </a:r>
            <a:r>
              <a:rPr lang="en-US" altLang="zh-CN" sz="2000" dirty="0"/>
              <a:t>BILOU</a:t>
            </a:r>
            <a:r>
              <a:rPr lang="en-US" altLang="zh-CN" sz="1600" dirty="0"/>
              <a:t> (Begin, Inside, Last, Outside, Unit)</a:t>
            </a:r>
          </a:p>
          <a:p>
            <a:r>
              <a:rPr lang="zh-CN" altLang="en-US" sz="2000" dirty="0"/>
              <a:t>关系：树结构下（</a:t>
            </a:r>
            <a:r>
              <a:rPr lang="en-US" altLang="zh-CN" sz="2000" dirty="0"/>
              <a:t>S</a:t>
            </a:r>
            <a:r>
              <a:rPr lang="zh-CN" altLang="en-US" sz="2000" dirty="0"/>
              <a:t>，</a:t>
            </a:r>
            <a:r>
              <a:rPr lang="en-US" altLang="zh-CN" sz="2000" dirty="0"/>
              <a:t>O</a:t>
            </a:r>
            <a:r>
              <a:rPr lang="zh-CN" altLang="en-US" sz="2000" dirty="0"/>
              <a:t>）预测 </a:t>
            </a:r>
            <a:r>
              <a:rPr lang="en-US" altLang="zh-CN" sz="20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4297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2265</Words>
  <Application>Microsoft Macintosh PowerPoint</Application>
  <PresentationFormat>Widescreen</PresentationFormat>
  <Paragraphs>328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ERE: ENTITY RELATION EXTRACTION 实体关系抽取</vt:lpstr>
      <vt:lpstr>调查</vt:lpstr>
      <vt:lpstr>LSTM</vt:lpstr>
      <vt:lpstr>关于ERE</vt:lpstr>
      <vt:lpstr>实体抽取</vt:lpstr>
      <vt:lpstr>关系抽取</vt:lpstr>
      <vt:lpstr>Model1 基于LSTM模型</vt:lpstr>
      <vt:lpstr>PowerPoint Presentation</vt:lpstr>
      <vt:lpstr>模型结构</vt:lpstr>
      <vt:lpstr>实体抽取 sequence</vt:lpstr>
      <vt:lpstr>关系抽取 tree</vt:lpstr>
      <vt:lpstr>关系抽取 tree</vt:lpstr>
      <vt:lpstr>关系抽取 tree</vt:lpstr>
      <vt:lpstr>Review: Model1 基于LSTM模型</vt:lpstr>
      <vt:lpstr>Model2 New Tagging Schema模型</vt:lpstr>
      <vt:lpstr>PowerPoint Presentation</vt:lpstr>
      <vt:lpstr>标注体系 2 * 4 * |R| + 1</vt:lpstr>
      <vt:lpstr>标签偏置损失函数</vt:lpstr>
      <vt:lpstr>Review: Model2 New Tagging Schema模型</vt:lpstr>
      <vt:lpstr>Model3 Multi-Head模型</vt:lpstr>
      <vt:lpstr>模型结构</vt:lpstr>
      <vt:lpstr>关系抽取</vt:lpstr>
      <vt:lpstr>Review: Model3 Multi-Head模型</vt:lpstr>
      <vt:lpstr>Model4 一个基于图结构的模型</vt:lpstr>
      <vt:lpstr>模型结构</vt:lpstr>
      <vt:lpstr>模型结构</vt:lpstr>
      <vt:lpstr>GCN: Graph Convolutional Network</vt:lpstr>
      <vt:lpstr>Phase1 对边建模（分类模型）</vt:lpstr>
      <vt:lpstr>Phase2 对边建（带权）模型</vt:lpstr>
      <vt:lpstr>序列标注？</vt:lpstr>
      <vt:lpstr>Review: Model4 一个基于图结构的模型</vt:lpstr>
      <vt:lpstr>Model5 基于片段结构且不用RNN的模型</vt:lpstr>
      <vt:lpstr>模型结构</vt:lpstr>
      <vt:lpstr>片段建模</vt:lpstr>
      <vt:lpstr>关系建模</vt:lpstr>
      <vt:lpstr>Max-Pooling</vt:lpstr>
      <vt:lpstr>Negative Sampling 负采样</vt:lpstr>
      <vt:lpstr>Review: Model5 基于片段结构且不用RNN的模型</vt:lpstr>
      <vt:lpstr>Model6 半指针-半标注模型</vt:lpstr>
      <vt:lpstr>共享编码层</vt:lpstr>
      <vt:lpstr>共享编码层</vt:lpstr>
      <vt:lpstr>实体抽取层</vt:lpstr>
      <vt:lpstr>关系抽取层</vt:lpstr>
      <vt:lpstr>比赛技巧</vt:lpstr>
      <vt:lpstr>Review: Model6 半指针-半标注模型</vt:lpstr>
      <vt:lpstr>总结：ERE模型重点看什么</vt:lpstr>
      <vt:lpstr>总结：其他</vt:lpstr>
      <vt:lpstr>感谢倾听，欢迎批评指正！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ERE: ENTITY RELATION EXTRACTION 实体关系抽取</dc:title>
  <dc:creator>Xiaoyuan Jin</dc:creator>
  <cp:lastModifiedBy>金笑缘</cp:lastModifiedBy>
  <cp:revision>11</cp:revision>
  <dcterms:created xsi:type="dcterms:W3CDTF">2021-11-17T02:12:21Z</dcterms:created>
  <dcterms:modified xsi:type="dcterms:W3CDTF">2021-11-17T10:31:05Z</dcterms:modified>
</cp:coreProperties>
</file>