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0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FA93-1AE7-824A-90A2-9925E55E7AE8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A577-4802-8647-832C-34FCCBA7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40275" y="4636671"/>
            <a:ext cx="1677625" cy="84347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32192" y="2505760"/>
            <a:ext cx="2860780" cy="2012203"/>
            <a:chOff x="1744946" y="2505760"/>
            <a:chExt cx="2860780" cy="2012203"/>
          </a:xfrm>
        </p:grpSpPr>
        <p:sp>
          <p:nvSpPr>
            <p:cNvPr id="36" name="Freeform 35"/>
            <p:cNvSpPr/>
            <p:nvPr/>
          </p:nvSpPr>
          <p:spPr>
            <a:xfrm>
              <a:off x="1744946" y="2505760"/>
              <a:ext cx="2345982" cy="839839"/>
            </a:xfrm>
            <a:custGeom>
              <a:avLst/>
              <a:gdLst>
                <a:gd name="connsiteX0" fmla="*/ 0 w 2345982"/>
                <a:gd name="connsiteY0" fmla="*/ 0 h 839839"/>
                <a:gd name="connsiteX1" fmla="*/ 620425 w 2345982"/>
                <a:gd name="connsiteY1" fmla="*/ 698040 h 839839"/>
                <a:gd name="connsiteX2" fmla="*/ 2345982 w 2345982"/>
                <a:gd name="connsiteY2" fmla="*/ 833770 h 8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5982" h="839839">
                  <a:moveTo>
                    <a:pt x="0" y="0"/>
                  </a:moveTo>
                  <a:cubicBezTo>
                    <a:pt x="114714" y="279539"/>
                    <a:pt x="229428" y="559078"/>
                    <a:pt x="620425" y="698040"/>
                  </a:cubicBezTo>
                  <a:cubicBezTo>
                    <a:pt x="1011422" y="837002"/>
                    <a:pt x="2016381" y="851544"/>
                    <a:pt x="2345982" y="833770"/>
                  </a:cubicBezTo>
                </a:path>
              </a:pathLst>
            </a:cu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744946" y="3678124"/>
              <a:ext cx="2345982" cy="839839"/>
            </a:xfrm>
            <a:custGeom>
              <a:avLst/>
              <a:gdLst>
                <a:gd name="connsiteX0" fmla="*/ 0 w 2345982"/>
                <a:gd name="connsiteY0" fmla="*/ 0 h 839839"/>
                <a:gd name="connsiteX1" fmla="*/ 620425 w 2345982"/>
                <a:gd name="connsiteY1" fmla="*/ 698040 h 839839"/>
                <a:gd name="connsiteX2" fmla="*/ 2345982 w 2345982"/>
                <a:gd name="connsiteY2" fmla="*/ 833770 h 8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5982" h="839839">
                  <a:moveTo>
                    <a:pt x="0" y="0"/>
                  </a:moveTo>
                  <a:cubicBezTo>
                    <a:pt x="114714" y="279539"/>
                    <a:pt x="229428" y="559078"/>
                    <a:pt x="620425" y="698040"/>
                  </a:cubicBezTo>
                  <a:cubicBezTo>
                    <a:pt x="1011422" y="837002"/>
                    <a:pt x="2016381" y="851544"/>
                    <a:pt x="2345982" y="833770"/>
                  </a:cubicBezTo>
                </a:path>
              </a:pathLst>
            </a:custGeom>
            <a:ln w="9525" cmpd="sng">
              <a:solidFill>
                <a:schemeClr val="tx1"/>
              </a:solidFill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771021" y="3053925"/>
              <a:ext cx="834705" cy="1037365"/>
            </a:xfrm>
            <a:custGeom>
              <a:avLst/>
              <a:gdLst>
                <a:gd name="connsiteX0" fmla="*/ 0 w 834705"/>
                <a:gd name="connsiteY0" fmla="*/ 1037365 h 1037365"/>
                <a:gd name="connsiteX1" fmla="*/ 833697 w 834705"/>
                <a:gd name="connsiteY1" fmla="*/ 533225 h 1037365"/>
                <a:gd name="connsiteX2" fmla="*/ 184189 w 834705"/>
                <a:gd name="connsiteY2" fmla="*/ 0 h 10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4705" h="1037365">
                  <a:moveTo>
                    <a:pt x="0" y="1037365"/>
                  </a:moveTo>
                  <a:cubicBezTo>
                    <a:pt x="401499" y="871742"/>
                    <a:pt x="802999" y="706119"/>
                    <a:pt x="833697" y="533225"/>
                  </a:cubicBezTo>
                  <a:cubicBezTo>
                    <a:pt x="864395" y="360331"/>
                    <a:pt x="184189" y="0"/>
                    <a:pt x="184189" y="0"/>
                  </a:cubicBezTo>
                </a:path>
              </a:pathLst>
            </a:cu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8070" y="774525"/>
            <a:ext cx="2345983" cy="1843495"/>
            <a:chOff x="290824" y="774525"/>
            <a:chExt cx="2345983" cy="1843495"/>
          </a:xfrm>
        </p:grpSpPr>
        <p:grpSp>
          <p:nvGrpSpPr>
            <p:cNvPr id="58" name="Group 57"/>
            <p:cNvGrpSpPr/>
            <p:nvPr/>
          </p:nvGrpSpPr>
          <p:grpSpPr>
            <a:xfrm>
              <a:off x="290824" y="774525"/>
              <a:ext cx="2345983" cy="1843495"/>
              <a:chOff x="290824" y="774525"/>
              <a:chExt cx="2345983" cy="184349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33113" y="216082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90824" y="774525"/>
                <a:ext cx="2345983" cy="1614895"/>
                <a:chOff x="290824" y="774525"/>
                <a:chExt cx="2345983" cy="161489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033113" y="1525842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M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" name="Diamond 6"/>
                <p:cNvSpPr/>
                <p:nvPr/>
              </p:nvSpPr>
              <p:spPr>
                <a:xfrm>
                  <a:off x="1401485" y="774525"/>
                  <a:ext cx="457200" cy="457200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I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Arrow Connector 13"/>
                <p:cNvCxnSpPr>
                  <a:stCxn id="6" idx="0"/>
                  <a:endCxn id="7" idx="2"/>
                </p:cNvCxnSpPr>
                <p:nvPr/>
              </p:nvCxnSpPr>
              <p:spPr>
                <a:xfrm flipV="1">
                  <a:off x="1261713" y="1231725"/>
                  <a:ext cx="368372" cy="294117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5" idx="2"/>
                </p:cNvCxnSpPr>
                <p:nvPr/>
              </p:nvCxnSpPr>
              <p:spPr>
                <a:xfrm>
                  <a:off x="378072" y="1983042"/>
                  <a:ext cx="655041" cy="406378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endCxn id="6" idx="1"/>
                </p:cNvCxnSpPr>
                <p:nvPr/>
              </p:nvCxnSpPr>
              <p:spPr>
                <a:xfrm flipV="1">
                  <a:off x="378072" y="1754442"/>
                  <a:ext cx="655041" cy="228600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endCxn id="6" idx="1"/>
                </p:cNvCxnSpPr>
                <p:nvPr/>
              </p:nvCxnSpPr>
              <p:spPr>
                <a:xfrm>
                  <a:off x="290824" y="1299590"/>
                  <a:ext cx="742289" cy="454852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urved Connector 22"/>
                <p:cNvCxnSpPr>
                  <a:stCxn id="7" idx="3"/>
                  <a:endCxn id="7" idx="0"/>
                </p:cNvCxnSpPr>
                <p:nvPr/>
              </p:nvCxnSpPr>
              <p:spPr>
                <a:xfrm flipH="1" flipV="1">
                  <a:off x="1630085" y="774525"/>
                  <a:ext cx="228600" cy="228600"/>
                </a:xfrm>
                <a:prstGeom prst="curvedConnector4">
                  <a:avLst>
                    <a:gd name="adj1" fmla="val -100000"/>
                    <a:gd name="adj2" fmla="val 200000"/>
                  </a:avLst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7" idx="3"/>
                </p:cNvCxnSpPr>
                <p:nvPr/>
              </p:nvCxnSpPr>
              <p:spPr>
                <a:xfrm>
                  <a:off x="1858685" y="1003125"/>
                  <a:ext cx="778122" cy="751317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6" idx="3"/>
                </p:cNvCxnSpPr>
                <p:nvPr/>
              </p:nvCxnSpPr>
              <p:spPr>
                <a:xfrm>
                  <a:off x="1490313" y="1754442"/>
                  <a:ext cx="1146494" cy="0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5" idx="6"/>
                </p:cNvCxnSpPr>
                <p:nvPr/>
              </p:nvCxnSpPr>
              <p:spPr>
                <a:xfrm flipV="1">
                  <a:off x="1490313" y="1754442"/>
                  <a:ext cx="1146494" cy="634978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6" idx="3"/>
                </p:cNvCxnSpPr>
                <p:nvPr/>
              </p:nvCxnSpPr>
              <p:spPr>
                <a:xfrm>
                  <a:off x="1490313" y="1754442"/>
                  <a:ext cx="1146494" cy="634978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5" idx="6"/>
                </p:cNvCxnSpPr>
                <p:nvPr/>
              </p:nvCxnSpPr>
              <p:spPr>
                <a:xfrm>
                  <a:off x="1490313" y="2389420"/>
                  <a:ext cx="1146494" cy="0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Straight Arrow Connector 74"/>
            <p:cNvCxnSpPr>
              <a:endCxn id="5" idx="2"/>
            </p:cNvCxnSpPr>
            <p:nvPr/>
          </p:nvCxnSpPr>
          <p:spPr>
            <a:xfrm>
              <a:off x="290824" y="2389420"/>
              <a:ext cx="742289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777978" y="1657845"/>
            <a:ext cx="3801337" cy="3179959"/>
            <a:chOff x="290824" y="678864"/>
            <a:chExt cx="2345983" cy="1939156"/>
          </a:xfrm>
        </p:grpSpPr>
        <p:grpSp>
          <p:nvGrpSpPr>
            <p:cNvPr id="79" name="Group 78"/>
            <p:cNvGrpSpPr/>
            <p:nvPr/>
          </p:nvGrpSpPr>
          <p:grpSpPr>
            <a:xfrm>
              <a:off x="290824" y="678864"/>
              <a:ext cx="2345983" cy="1939156"/>
              <a:chOff x="290824" y="678864"/>
              <a:chExt cx="2345983" cy="1939156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033113" y="216082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m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K</a:t>
                </a:r>
              </a:p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90824" y="678864"/>
                <a:ext cx="2345983" cy="1710556"/>
                <a:chOff x="290824" y="678864"/>
                <a:chExt cx="2345983" cy="1710556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033113" y="1525842"/>
                  <a:ext cx="4572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M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m</a:t>
                  </a:r>
                  <a:endParaRPr lang="en-US" dirty="0" smtClean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K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4" name="Diamond 83"/>
                <p:cNvSpPr/>
                <p:nvPr/>
              </p:nvSpPr>
              <p:spPr>
                <a:xfrm>
                  <a:off x="1194974" y="678864"/>
                  <a:ext cx="663711" cy="552861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I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m</a:t>
                  </a:r>
                  <a:endParaRPr lang="en-US" dirty="0" smtClean="0">
                    <a:solidFill>
                      <a:srgbClr val="000000"/>
                    </a:solidFill>
                  </a:endParaRPr>
                </a:p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K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85" name="Straight Arrow Connector 84"/>
                <p:cNvCxnSpPr>
                  <a:stCxn id="83" idx="0"/>
                  <a:endCxn id="84" idx="2"/>
                </p:cNvCxnSpPr>
                <p:nvPr/>
              </p:nvCxnSpPr>
              <p:spPr>
                <a:xfrm flipV="1">
                  <a:off x="1261713" y="1231725"/>
                  <a:ext cx="265117" cy="294117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endCxn id="81" idx="2"/>
                </p:cNvCxnSpPr>
                <p:nvPr/>
              </p:nvCxnSpPr>
              <p:spPr>
                <a:xfrm>
                  <a:off x="378072" y="1983042"/>
                  <a:ext cx="655041" cy="406378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endCxn id="83" idx="1"/>
                </p:cNvCxnSpPr>
                <p:nvPr/>
              </p:nvCxnSpPr>
              <p:spPr>
                <a:xfrm flipV="1">
                  <a:off x="378072" y="1754442"/>
                  <a:ext cx="655041" cy="228600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endCxn id="83" idx="1"/>
                </p:cNvCxnSpPr>
                <p:nvPr/>
              </p:nvCxnSpPr>
              <p:spPr>
                <a:xfrm>
                  <a:off x="290824" y="1299590"/>
                  <a:ext cx="742289" cy="454852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urved Connector 88"/>
                <p:cNvCxnSpPr>
                  <a:stCxn id="84" idx="3"/>
                  <a:endCxn id="84" idx="0"/>
                </p:cNvCxnSpPr>
                <p:nvPr/>
              </p:nvCxnSpPr>
              <p:spPr>
                <a:xfrm flipH="1" flipV="1">
                  <a:off x="1526830" y="678864"/>
                  <a:ext cx="331855" cy="276431"/>
                </a:xfrm>
                <a:prstGeom prst="curvedConnector4">
                  <a:avLst>
                    <a:gd name="adj1" fmla="val -42512"/>
                    <a:gd name="adj2" fmla="val 150429"/>
                  </a:avLst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84" idx="3"/>
                </p:cNvCxnSpPr>
                <p:nvPr/>
              </p:nvCxnSpPr>
              <p:spPr>
                <a:xfrm>
                  <a:off x="1858685" y="955295"/>
                  <a:ext cx="778122" cy="799148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83" idx="3"/>
                </p:cNvCxnSpPr>
                <p:nvPr/>
              </p:nvCxnSpPr>
              <p:spPr>
                <a:xfrm>
                  <a:off x="1490313" y="1754442"/>
                  <a:ext cx="1146494" cy="0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1" idx="6"/>
                </p:cNvCxnSpPr>
                <p:nvPr/>
              </p:nvCxnSpPr>
              <p:spPr>
                <a:xfrm flipV="1">
                  <a:off x="1490313" y="1754442"/>
                  <a:ext cx="1146494" cy="634978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83" idx="3"/>
                </p:cNvCxnSpPr>
                <p:nvPr/>
              </p:nvCxnSpPr>
              <p:spPr>
                <a:xfrm>
                  <a:off x="1490313" y="1754442"/>
                  <a:ext cx="1146494" cy="634978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81" idx="6"/>
                </p:cNvCxnSpPr>
                <p:nvPr/>
              </p:nvCxnSpPr>
              <p:spPr>
                <a:xfrm>
                  <a:off x="1490313" y="2389420"/>
                  <a:ext cx="1146494" cy="0"/>
                </a:xfrm>
                <a:prstGeom prst="straightConnector1">
                  <a:avLst/>
                </a:prstGeom>
                <a:ln w="0" cmpd="sng">
                  <a:solidFill>
                    <a:schemeClr val="tx1"/>
                  </a:solidFill>
                  <a:tailEnd type="arrow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0" name="Straight Arrow Connector 79"/>
            <p:cNvCxnSpPr>
              <a:endCxn id="81" idx="2"/>
            </p:cNvCxnSpPr>
            <p:nvPr/>
          </p:nvCxnSpPr>
          <p:spPr>
            <a:xfrm>
              <a:off x="290824" y="2389420"/>
              <a:ext cx="742289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Left Brace 106"/>
          <p:cNvSpPr/>
          <p:nvPr/>
        </p:nvSpPr>
        <p:spPr>
          <a:xfrm>
            <a:off x="1343321" y="2527697"/>
            <a:ext cx="155448" cy="914400"/>
          </a:xfrm>
          <a:prstGeom prst="leftBrace">
            <a:avLst/>
          </a:prstGeom>
          <a:ln w="6350" cmpd="sng"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260241" y="3131485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4095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RDP MSU</dc:creator>
  <cp:lastModifiedBy>RDP MSU</cp:lastModifiedBy>
  <cp:revision>4</cp:revision>
  <dcterms:created xsi:type="dcterms:W3CDTF">2011-12-13T16:30:28Z</dcterms:created>
  <dcterms:modified xsi:type="dcterms:W3CDTF">2011-12-13T17:29:51Z</dcterms:modified>
</cp:coreProperties>
</file>