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2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09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95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198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1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56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09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38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4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353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59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F937-ACB6-334F-A184-2C64CD75571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&amp; Reproducible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Jordan Fish</a:t>
            </a:r>
          </a:p>
          <a:p>
            <a:r>
              <a:rPr lang="en-US" smtClean="0"/>
              <a:t>https://github.com/fishjord/make_swc_quickstart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3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program</a:t>
            </a:r>
          </a:p>
          <a:p>
            <a:r>
              <a:rPr lang="en-US" dirty="0" smtClean="0"/>
              <a:t>Designed around ‘recipes’ defining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Instructions to make the target</a:t>
            </a:r>
          </a:p>
          <a:p>
            <a:r>
              <a:rPr lang="en-US" dirty="0" smtClean="0"/>
              <a:t>Rebuilds targets only when required</a:t>
            </a:r>
          </a:p>
          <a:p>
            <a:r>
              <a:rPr lang="en-US" dirty="0" smtClean="0"/>
              <a:t>Very stable and mature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34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simply type ‘make’ </a:t>
            </a:r>
          </a:p>
          <a:p>
            <a:pPr lvl="1"/>
            <a:r>
              <a:rPr lang="en-US" dirty="0" smtClean="0"/>
              <a:t>looks for the </a:t>
            </a:r>
            <a:r>
              <a:rPr lang="en-US" dirty="0" err="1" smtClean="0"/>
              <a:t>Makefile</a:t>
            </a:r>
            <a:r>
              <a:rPr lang="en-US" dirty="0" smtClean="0"/>
              <a:t> in the current directory</a:t>
            </a:r>
          </a:p>
          <a:p>
            <a:pPr lvl="1"/>
            <a:r>
              <a:rPr lang="en-US" dirty="0" smtClean="0"/>
              <a:t>builds the first target in the file</a:t>
            </a:r>
          </a:p>
          <a:p>
            <a:r>
              <a:rPr lang="en-US" dirty="0" smtClean="0"/>
              <a:t>Can instruct make to</a:t>
            </a:r>
          </a:p>
          <a:p>
            <a:pPr lvl="1"/>
            <a:r>
              <a:rPr lang="en-US" dirty="0" smtClean="0"/>
              <a:t>Build a specific target </a:t>
            </a:r>
          </a:p>
          <a:p>
            <a:pPr lvl="1"/>
            <a:r>
              <a:rPr lang="en-US" dirty="0" smtClean="0"/>
              <a:t>Build everything, even if up-to-date</a:t>
            </a:r>
          </a:p>
          <a:p>
            <a:pPr lvl="1"/>
            <a:r>
              <a:rPr lang="en-US" dirty="0" smtClean="0"/>
              <a:t>Do a ‘dry-run’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9194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567" y="1861965"/>
            <a:ext cx="68231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example.txt</a:t>
            </a:r>
            <a:r>
              <a:rPr lang="en-US" dirty="0" smtClean="0"/>
              <a:t>: </a:t>
            </a:r>
            <a:r>
              <a:rPr lang="en-US" dirty="0" err="1" smtClean="0"/>
              <a:t>data.txt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run_analysis</a:t>
            </a:r>
            <a:r>
              <a:rPr lang="en-US" dirty="0" smtClean="0"/>
              <a:t> </a:t>
            </a:r>
            <a:r>
              <a:rPr lang="en-US" dirty="0" err="1" smtClean="0"/>
              <a:t>data.txt</a:t>
            </a:r>
            <a:r>
              <a:rPr lang="en-US" dirty="0" smtClean="0"/>
              <a:t> &gt; </a:t>
            </a:r>
            <a:r>
              <a:rPr lang="en-US" dirty="0" err="1" smtClean="0"/>
              <a:t>example.txt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data.txt</a:t>
            </a:r>
            <a:r>
              <a:rPr lang="en-US" dirty="0" smtClean="0"/>
              <a:t>: </a:t>
            </a:r>
            <a:r>
              <a:rPr lang="en-US" dirty="0" err="1" smtClean="0"/>
              <a:t>data.txt.gz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gunzip</a:t>
            </a:r>
            <a:r>
              <a:rPr lang="en-US" dirty="0" smtClean="0"/>
              <a:t> –c </a:t>
            </a:r>
            <a:r>
              <a:rPr lang="en-US" dirty="0" err="1" smtClean="0"/>
              <a:t>data.txt.gz</a:t>
            </a:r>
            <a:r>
              <a:rPr lang="en-US" dirty="0" smtClean="0"/>
              <a:t> &gt; </a:t>
            </a:r>
            <a:r>
              <a:rPr lang="en-US" dirty="0" err="1" smtClean="0"/>
              <a:t>data.txt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742" y="1570590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050765" y="1755256"/>
            <a:ext cx="577851" cy="184666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656254" y="1939922"/>
            <a:ext cx="768785" cy="1724788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8253" y="3025762"/>
            <a:ext cx="13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4831822" y="2212418"/>
            <a:ext cx="3075651" cy="813344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H="1">
            <a:off x="4563939" y="3210428"/>
            <a:ext cx="4022754" cy="748114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888" y="5174062"/>
            <a:ext cx="242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 (command)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0"/>
          </p:cNvCxnSpPr>
          <p:nvPr/>
        </p:nvCxnSpPr>
        <p:spPr>
          <a:xfrm flipV="1">
            <a:off x="1291077" y="4801840"/>
            <a:ext cx="574185" cy="372222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291077" y="3025762"/>
            <a:ext cx="574185" cy="2148300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932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for Analysis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all commands and options</a:t>
            </a:r>
          </a:p>
          <a:p>
            <a:pPr lvl="1"/>
            <a:r>
              <a:rPr lang="en-US" dirty="0" smtClean="0"/>
              <a:t>Variables for tweaking analysis</a:t>
            </a:r>
          </a:p>
          <a:p>
            <a:pPr lvl="1"/>
            <a:r>
              <a:rPr lang="en-US" dirty="0" smtClean="0"/>
              <a:t>Can regenerate analysis with </a:t>
            </a:r>
            <a:r>
              <a:rPr lang="en-US" dirty="0" err="1" smtClean="0"/>
              <a:t>Makefile</a:t>
            </a:r>
            <a:r>
              <a:rPr lang="en-US" dirty="0" smtClean="0"/>
              <a:t> and raw data</a:t>
            </a:r>
          </a:p>
          <a:p>
            <a:r>
              <a:rPr lang="en-US" dirty="0" smtClean="0"/>
              <a:t>Layout flow of analysis</a:t>
            </a:r>
          </a:p>
          <a:p>
            <a:r>
              <a:rPr lang="en-US" dirty="0" smtClean="0"/>
              <a:t>Rerun only when files are updated</a:t>
            </a:r>
          </a:p>
          <a:p>
            <a:r>
              <a:rPr lang="en-US" dirty="0" smtClean="0"/>
              <a:t>Multithread support (for parallel targets)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195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describes steps</a:t>
            </a:r>
          </a:p>
          <a:p>
            <a:pPr lvl="1"/>
            <a:r>
              <a:rPr lang="en-US" dirty="0" smtClean="0"/>
              <a:t>Tools still need to be installed</a:t>
            </a:r>
          </a:p>
          <a:p>
            <a:pPr lvl="1"/>
            <a:r>
              <a:rPr lang="en-US" dirty="0" smtClean="0"/>
              <a:t>Paths need to be setup</a:t>
            </a:r>
          </a:p>
          <a:p>
            <a:r>
              <a:rPr lang="en-US" dirty="0" smtClean="0"/>
              <a:t>Hard to encode logic to rebuild files when parameters are changed</a:t>
            </a:r>
          </a:p>
          <a:p>
            <a:r>
              <a:rPr lang="en-US" dirty="0" smtClean="0"/>
              <a:t>Pseudo-language to learn</a:t>
            </a:r>
          </a:p>
          <a:p>
            <a:r>
              <a:rPr lang="en-US" dirty="0" smtClean="0"/>
              <a:t>Designing good </a:t>
            </a:r>
            <a:r>
              <a:rPr lang="en-US" dirty="0" err="1" smtClean="0"/>
              <a:t>Makefiles</a:t>
            </a:r>
            <a:r>
              <a:rPr lang="en-US" dirty="0" smtClean="0"/>
              <a:t> isn’t always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311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06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169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Make &amp; Reproducible Analyses</vt:lpstr>
      <vt:lpstr>What is Make?</vt:lpstr>
      <vt:lpstr>Usage</vt:lpstr>
      <vt:lpstr>Basic Syntax</vt:lpstr>
      <vt:lpstr>Make for Analysis Pipelines</vt:lpstr>
      <vt:lpstr>Limitations of Make</vt:lpstr>
      <vt:lpstr>Thank You!</vt:lpstr>
    </vt:vector>
  </TitlesOfParts>
  <Company>Michigan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Make For Reproducibility</dc:title>
  <dc:creator>Jordan Fish</dc:creator>
  <cp:lastModifiedBy>fishjord</cp:lastModifiedBy>
  <cp:revision>18</cp:revision>
  <dcterms:created xsi:type="dcterms:W3CDTF">2013-08-26T16:41:49Z</dcterms:created>
  <dcterms:modified xsi:type="dcterms:W3CDTF">2013-09-04T18:57:39Z</dcterms:modified>
</cp:coreProperties>
</file>