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7" autoAdjust="0"/>
  </p:normalViewPr>
  <p:slideViewPr>
    <p:cSldViewPr>
      <p:cViewPr>
        <p:scale>
          <a:sx n="97" d="100"/>
          <a:sy n="97" d="100"/>
        </p:scale>
        <p:origin x="-11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C6D1-8090-4602-A5E1-60B638772F0B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C18A-B73B-4287-BA98-17B1EDA69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841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C18A-B73B-4287-BA98-17B1EDA693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45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Sa ovog</a:t>
            </a:r>
            <a:r>
              <a:rPr lang="sr-Latn-RS" baseline="0" dirty="0" smtClean="0"/>
              <a:t> slajda treba preći na demo (prezentaciju aplikacije) i ukratko prikazati funkcionalnosti.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C18A-B73B-4287-BA98-17B1EDA693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57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C18A-B73B-4287-BA98-17B1EDA693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23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C18A-B73B-4287-BA98-17B1EDA693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134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A779B5-B322-4DED-88BF-EBDCFAA15B4F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F98A3E-C031-49A6-8A18-DDBCADCAE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988840"/>
            <a:ext cx="8100392" cy="2016224"/>
          </a:xfrm>
        </p:spPr>
        <p:txBody>
          <a:bodyPr>
            <a:normAutofit/>
          </a:bodyPr>
          <a:lstStyle/>
          <a:p>
            <a:pPr algn="ctr"/>
            <a:r>
              <a:rPr lang="sr-Cyrl-RS" sz="3200" b="1" dirty="0" smtClean="0">
                <a:solidFill>
                  <a:schemeClr val="tx2">
                    <a:lumMod val="50000"/>
                  </a:schemeClr>
                </a:solidFill>
              </a:rPr>
              <a:t>Развој лабораторијског задатка </a:t>
            </a:r>
            <a:r>
              <a:rPr lang="sr-Latn-RS" sz="32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sr-Latn-RS" sz="32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sr-Cyrl-RS" sz="3200" b="1" dirty="0" smtClean="0">
                <a:solidFill>
                  <a:schemeClr val="tx2">
                    <a:lumMod val="50000"/>
                  </a:schemeClr>
                </a:solidFill>
              </a:rPr>
              <a:t>из 3Д графике – </a:t>
            </a:r>
            <a:r>
              <a:rPr lang="sr-Latn-RS" sz="32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sr-Latn-RS" sz="32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sr-Cyrl-RS" sz="3200" b="1" dirty="0" smtClean="0">
                <a:solidFill>
                  <a:schemeClr val="tx2">
                    <a:lumMod val="50000"/>
                  </a:schemeClr>
                </a:solidFill>
              </a:rPr>
              <a:t>видео игра преживљавања у </a:t>
            </a:r>
            <a:r>
              <a:rPr lang="sr-Latn-RS" sz="32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sr-Cyrl-RS" sz="3200" b="1" dirty="0" smtClean="0">
                <a:solidFill>
                  <a:schemeClr val="tx2">
                    <a:lumMod val="50000"/>
                  </a:schemeClr>
                </a:solidFill>
              </a:rPr>
              <a:t>рени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8680"/>
            <a:ext cx="8100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000" dirty="0" smtClean="0"/>
              <a:t>Универзитет у Београду – Електротехнички факултет</a:t>
            </a:r>
          </a:p>
          <a:p>
            <a:pPr algn="ctr"/>
            <a:r>
              <a:rPr lang="sr-Cyrl-RS" sz="2000" dirty="0" smtClean="0"/>
              <a:t>Катедра за рачунарску технику и информатику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72514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Ментор:</a:t>
            </a:r>
          </a:p>
          <a:p>
            <a:r>
              <a:rPr lang="sr-Cyrl-RS" dirty="0" smtClean="0"/>
              <a:t>др Игор Тартаља, в. проф.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472514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Студент:</a:t>
            </a:r>
          </a:p>
          <a:p>
            <a:r>
              <a:rPr lang="sr-Cyrl-RS" dirty="0" smtClean="0"/>
              <a:t>Војислав Богосављевић</a:t>
            </a:r>
          </a:p>
          <a:p>
            <a:r>
              <a:rPr lang="sr-Cyrl-RS" dirty="0" smtClean="0"/>
              <a:t>94/2014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sr-Cyrl-RS" sz="3200" u="sng" dirty="0" smtClean="0"/>
              <a:t>Закључак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 err="1" smtClean="0">
                <a:latin typeface="Corbel" pitchFamily="34" charset="0"/>
              </a:rPr>
              <a:t>JavaFX</a:t>
            </a:r>
            <a:endParaRPr lang="en-US" sz="2400" i="1" dirty="0" smtClean="0">
              <a:latin typeface="Corbe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r-Cyrl-RS" sz="2400" dirty="0" smtClean="0">
                <a:latin typeface="Corbel" pitchFamily="34" charset="0"/>
              </a:rPr>
              <a:t>Шта је урађено</a:t>
            </a:r>
            <a:endParaRPr lang="en-US" sz="2400" dirty="0" smtClean="0">
              <a:latin typeface="Corbe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r-Cyrl-RS" sz="2400" smtClean="0">
                <a:latin typeface="Corbel" pitchFamily="34" charset="0"/>
              </a:rPr>
              <a:t>Шта </a:t>
            </a:r>
            <a:r>
              <a:rPr lang="sr-Cyrl-RS" sz="2400" dirty="0" smtClean="0">
                <a:latin typeface="Corbel" pitchFamily="34" charset="0"/>
              </a:rPr>
              <a:t>се може унапредити у игри</a:t>
            </a:r>
            <a:endParaRPr lang="en-US" sz="2400" dirty="0" smtClean="0">
              <a:latin typeface="Corbe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r-Cyrl-RS" sz="2400" dirty="0" smtClean="0">
                <a:latin typeface="Corbel" pitchFamily="34" charset="0"/>
              </a:rPr>
              <a:t>На који начин треба користити овај рад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sr-Cyrl-RS" sz="3200" u="sng" dirty="0" smtClean="0">
                <a:solidFill>
                  <a:schemeClr val="accent5">
                    <a:lumMod val="75000"/>
                  </a:schemeClr>
                </a:solidFill>
              </a:rPr>
              <a:t>Хвала на пажњи!</a:t>
            </a:r>
            <a:endParaRPr lang="en-US" sz="32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r>
              <a:rPr lang="sr-Cyrl-RS" sz="4000" b="1" dirty="0" smtClean="0"/>
              <a:t>Питања?</a:t>
            </a:r>
          </a:p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endParaRPr lang="sr-Cyrl-RS" dirty="0" smtClean="0"/>
          </a:p>
          <a:p>
            <a:pPr algn="ctr">
              <a:buNone/>
            </a:pPr>
            <a:r>
              <a:rPr lang="sr-Cyrl-RS" sz="2000" dirty="0" smtClean="0"/>
              <a:t>Војислав Богосављевић 94/2014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sr-Cyrl-RS" sz="3200" u="sng" dirty="0" smtClean="0">
                <a:solidFill>
                  <a:schemeClr val="tx2">
                    <a:lumMod val="50000"/>
                  </a:schemeClr>
                </a:solidFill>
              </a:rPr>
              <a:t>Увод</a:t>
            </a:r>
            <a:endParaRPr lang="en-US" sz="32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Дипломски рад из области Рачунарске графике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Рад има два циља:</a:t>
            </a:r>
          </a:p>
          <a:p>
            <a:pPr lvl="1">
              <a:buFont typeface="Arial" pitchFamily="34" charset="0"/>
              <a:buChar char="•"/>
            </a:pPr>
            <a:r>
              <a:rPr lang="sr-Cyrl-RS" sz="2000" dirty="0" smtClean="0"/>
              <a:t>Представљање начина извођења лабораторијских вежби</a:t>
            </a:r>
          </a:p>
          <a:p>
            <a:pPr lvl="1">
              <a:buFont typeface="Arial" pitchFamily="34" charset="0"/>
              <a:buChar char="•"/>
            </a:pPr>
            <a:r>
              <a:rPr lang="sr-Cyrl-RS" sz="2000" dirty="0" smtClean="0"/>
              <a:t>Представљање 3Д видео игре настале из лабораторијског задатка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400" i="1" dirty="0" err="1" smtClean="0">
                <a:latin typeface="Corbel" pitchFamily="34" charset="0"/>
              </a:rPr>
              <a:t>JavaFX</a:t>
            </a:r>
            <a:endParaRPr lang="sr-Cyrl-RS" sz="2400" i="1" dirty="0" smtClean="0">
              <a:latin typeface="Corbe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Прилози уз рад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sr-Cyrl-RS" sz="3200" u="sng" dirty="0" smtClean="0">
                <a:solidFill>
                  <a:schemeClr val="tx2">
                    <a:lumMod val="50000"/>
                  </a:schemeClr>
                </a:solidFill>
              </a:rPr>
              <a:t>Проблем</a:t>
            </a:r>
            <a:endParaRPr lang="en-US" sz="32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Важност лабораторијских вежби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Стицање и провера практичних вештина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Измене над туђим кодом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Редован рад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Атрактиван изазов за студенте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Тема лабораторијске вежбе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Видео игра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Проширивост – даља надоградња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sr-Cyrl-RS" sz="3200" u="sng" dirty="0" smtClean="0">
                <a:solidFill>
                  <a:schemeClr val="tx2">
                    <a:lumMod val="50000"/>
                  </a:schemeClr>
                </a:solidFill>
              </a:rPr>
              <a:t>Спецификација лабораторијских вежби и домаћег задатка</a:t>
            </a:r>
            <a:endParaRPr lang="en-US" sz="32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Скелет кода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Једноставност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Надоградивост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Показна лабораторијска вежба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Функционалности захтеване на лабораторијским вежбама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Проширивање скелета кода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Без претеривања у величини захтева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Функционалности захтеване за домаћи задатак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Проширивање комплетно урађене лабораторијске вежбе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Већи захтеви, више слободе при изради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sr-Cyrl-RS" sz="3200" u="sng" dirty="0" smtClean="0"/>
              <a:t>Функционална спецификација игре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Перспектива из првог лица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Кретање у 3Д простору</a:t>
            </a:r>
            <a:r>
              <a:rPr lang="en-US" sz="2000" dirty="0" smtClean="0"/>
              <a:t> </a:t>
            </a:r>
            <a:r>
              <a:rPr lang="sr-Cyrl-RS" sz="2000" dirty="0" smtClean="0"/>
              <a:t>коришћењем тастатуре и миша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Поени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Ограничено време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Просторије са различитим препрекама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Додатно: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Позадинска музика и звучни ефекти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Почетни мени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Ранг листа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Подешавања</a:t>
            </a:r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Паузирање игре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db\Documents\vv\ETF\dipl\resources\prilog A\A 4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116632"/>
            <a:ext cx="7848872" cy="4413553"/>
          </a:xfrm>
          <a:prstGeom prst="rect">
            <a:avLst/>
          </a:prstGeom>
          <a:noFill/>
        </p:spPr>
      </p:pic>
      <p:pic>
        <p:nvPicPr>
          <p:cNvPr id="2050" name="Picture 2" descr="C:\Users\vdb\Documents\vv\ETF\dipl\resources\rad\5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444610"/>
            <a:ext cx="5904656" cy="3313528"/>
          </a:xfrm>
          <a:prstGeom prst="rect">
            <a:avLst/>
          </a:prstGeom>
          <a:noFill/>
        </p:spPr>
      </p:pic>
      <p:pic>
        <p:nvPicPr>
          <p:cNvPr id="2051" name="Picture 3" descr="C:\Users\vdb\Documents\vv\ETF\dipl\resources\prilog A\A 5-3 edi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653136"/>
            <a:ext cx="2144253" cy="191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sr-Cyrl-RS" sz="3200" u="sng" dirty="0" smtClean="0"/>
              <a:t>Пројекат игре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Класа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Game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Класа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sr-Cyrl-RS" sz="2400" dirty="0" smtClean="0"/>
              <a:t> и њени потомци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Пакет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objects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sr-Cyrl-RS" sz="2000" dirty="0" smtClean="0"/>
              <a:t>Класа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Player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12976"/>
            <a:ext cx="73448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sr-Cyrl-RS" sz="3200" u="sng" dirty="0" smtClean="0"/>
              <a:t>Детаљи имплементације игре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Развој игре кроз фазе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Оријентација играча и кретање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Паузирање игре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Модел срца</a:t>
            </a:r>
          </a:p>
          <a:p>
            <a:pPr>
              <a:buFont typeface="Wingdings" pitchFamily="2" charset="2"/>
              <a:buChar char="§"/>
            </a:pPr>
            <a:r>
              <a:rPr lang="sr-Cyrl-RS" sz="2400" dirty="0" smtClean="0"/>
              <a:t>Коришћење </a:t>
            </a:r>
            <a:r>
              <a:rPr lang="en-US" sz="2400" i="1" dirty="0" smtClean="0">
                <a:latin typeface="Corbel" pitchFamily="34" charset="0"/>
              </a:rPr>
              <a:t>Java 8 Stream API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sr-Cyrl-RS" sz="3200" u="sng" dirty="0" smtClean="0"/>
              <a:t>Техничке карактеристике</a:t>
            </a:r>
            <a:endParaRPr lang="en-US" sz="3200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977360"/>
          <a:ext cx="7499350" cy="3611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870"/>
                <a:gridCol w="1499870"/>
                <a:gridCol w="1499870"/>
                <a:gridCol w="1499870"/>
                <a:gridCol w="14998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Скелет кода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Контролна лабораторијска</a:t>
                      </a:r>
                      <a:r>
                        <a:rPr lang="sr-Cyrl-RS" sz="1400" baseline="0" dirty="0" smtClean="0"/>
                        <a:t> вежба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Домаћи</a:t>
                      </a:r>
                      <a:r>
                        <a:rPr lang="sr-Cyrl-RS" sz="1400" baseline="0" dirty="0" smtClean="0"/>
                        <a:t> задатак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Дипломски рад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Број линија кода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673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1146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1979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4085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Број фајлова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Број</a:t>
                      </a:r>
                      <a:r>
                        <a:rPr lang="sr-Cyrl-RS" sz="1400" baseline="0" dirty="0" smtClean="0"/>
                        <a:t> класа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Број метода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57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106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247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/>
                        <a:t>Величина извршног фајла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766 KB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777 KB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795 KB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26,2 MB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 smtClean="0">
                          <a:latin typeface="+mn-lt"/>
                        </a:rPr>
                        <a:t>Величина </a:t>
                      </a:r>
                      <a:r>
                        <a:rPr lang="en-US" sz="1400" i="1" dirty="0" err="1" smtClean="0">
                          <a:latin typeface="Corbel" pitchFamily="34" charset="0"/>
                        </a:rPr>
                        <a:t>NetBeans</a:t>
                      </a:r>
                      <a:r>
                        <a:rPr lang="en-US" sz="1400" i="0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sr-Cyrl-RS" sz="1400" i="0" baseline="0" dirty="0" smtClean="0">
                          <a:latin typeface="+mn-lt"/>
                        </a:rPr>
                        <a:t>пројекта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2,81 MB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2,86 MB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2,94 MB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81,7 MB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72018c2-1489-4bfb-9775-7a0c2d74cd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376</TotalTime>
  <Words>304</Words>
  <Application>Microsoft Office PowerPoint</Application>
  <PresentationFormat>On-screen Show (4:3)</PresentationFormat>
  <Paragraphs>112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Развој лабораторијског задатка  из 3Д графике –  видео игра преживљавања у aрени</vt:lpstr>
      <vt:lpstr>Увод</vt:lpstr>
      <vt:lpstr>Проблем</vt:lpstr>
      <vt:lpstr>Спецификација лабораторијских вежби и домаћег задатка</vt:lpstr>
      <vt:lpstr>Функционална спецификација игре</vt:lpstr>
      <vt:lpstr>Slide 6</vt:lpstr>
      <vt:lpstr>Пројекат игре</vt:lpstr>
      <vt:lpstr>Детаљи имплементације игре</vt:lpstr>
      <vt:lpstr>Техничке карактеристике</vt:lpstr>
      <vt:lpstr>Закључак</vt:lpstr>
      <vt:lpstr>Хвала на пажњи!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лабораторијског задатка из 3Д графике – видео игра преживљавања у Арени</dc:title>
  <dc:creator>vdb</dc:creator>
  <cp:lastModifiedBy>vdb</cp:lastModifiedBy>
  <cp:revision>85</cp:revision>
  <dcterms:created xsi:type="dcterms:W3CDTF">2020-05-13T19:10:10Z</dcterms:created>
  <dcterms:modified xsi:type="dcterms:W3CDTF">2020-05-26T08:47:13Z</dcterms:modified>
</cp:coreProperties>
</file>