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FB9"/>
    <a:srgbClr val="1BA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ADDB6-68A7-1B93-65B6-7AB7B991E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3B574-D4E9-24DF-4F89-E8F0DB8A5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D68E6-AA47-D2C7-FA2E-9F313557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8418-F5EF-44E8-BB4C-4541CF657292}" type="datetimeFigureOut">
              <a:rPr lang="en-AU" smtClean="0"/>
              <a:t>29/05/2024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EC090-90CC-C682-1C00-54D70E08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06023-9634-E8B8-EC17-F2B965BF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145D-6834-4BF7-948B-66A41B06FD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758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F16B-7CCE-CB9A-BBAC-CD60280E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A599E-B079-D7EC-0E82-F80B4520A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D381A-18A0-65C0-FBCD-42153CA85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8418-F5EF-44E8-BB4C-4541CF657292}" type="datetimeFigureOut">
              <a:rPr lang="en-AU" smtClean="0"/>
              <a:t>29/05/2024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0654A-4EEC-B492-5CF0-41978DE0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BAC87-E82D-31BE-99E0-A8A3CF27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145D-6834-4BF7-948B-66A41B06FD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685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7EC4E-191D-C0C3-B0F1-53D871229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D0593-231A-CFE1-71A3-AF66BC68E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D2B9A-B1A9-E0F2-EFA0-28851DE1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8418-F5EF-44E8-BB4C-4541CF657292}" type="datetimeFigureOut">
              <a:rPr lang="en-AU" smtClean="0"/>
              <a:t>29/05/2024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4D3DA-B369-87F6-2918-6F7DF7CF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F1ECA-16FD-7F91-42BF-E87615AA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145D-6834-4BF7-948B-66A41B06FD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650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BB2B-D2B9-CFE9-1997-929D265B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0501-17BA-A34C-C590-259A3CABF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7359-2FD5-5FE8-2ECF-E2DAFF3E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8418-F5EF-44E8-BB4C-4541CF657292}" type="datetimeFigureOut">
              <a:rPr lang="en-AU" smtClean="0"/>
              <a:t>29/05/2024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1BB0A-B19C-DE58-963D-0684E9C31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74F93-89F3-5744-EE34-A698BED6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145D-6834-4BF7-948B-66A41B06FD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393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65E1-CFBB-DC39-7A80-B4BB794B2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BAB0-5767-F3B0-4F1D-2AD4A7A01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D0773-149E-DE0D-49AE-8DF7CCEAF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8418-F5EF-44E8-BB4C-4541CF657292}" type="datetimeFigureOut">
              <a:rPr lang="en-AU" smtClean="0"/>
              <a:t>29/05/2024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BBB44-24E6-1E72-D0C9-1D3B3DD7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F2387-1D6B-1E9E-13D3-F0B00B1F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145D-6834-4BF7-948B-66A41B06FD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99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6645-E254-0D81-99D1-EE2AA652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07217-4467-346C-75BF-B798681D8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3C430-FF7B-E861-C9DC-195DEBC56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E4C2B-D0AA-B2B4-E650-98D32051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8418-F5EF-44E8-BB4C-4541CF657292}" type="datetimeFigureOut">
              <a:rPr lang="en-AU" smtClean="0"/>
              <a:t>29/05/2024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982A0-6C0A-1D80-24D3-0ACEFF38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4DBFE-7AA5-800E-FBCB-135C6FAE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145D-6834-4BF7-948B-66A41B06FD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7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153C-4350-C231-F32F-62F0C718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2A2FD-AF51-DB8A-3D86-CE1055D85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1DDD6-C6C6-D430-7AE8-B89D35A75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5BF07-318D-7075-0551-F0A244228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9D038-095B-64FE-8656-22F79DBF9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8716D0-F6A9-76BE-5B7E-F22A7139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8418-F5EF-44E8-BB4C-4541CF657292}" type="datetimeFigureOut">
              <a:rPr lang="en-AU" smtClean="0"/>
              <a:t>29/05/2024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CF4E0-C093-8DD0-07D6-B21F7608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33D1A-32CC-1925-BDF4-B9A484D4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145D-6834-4BF7-948B-66A41B06FD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857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648F-8BA7-9257-B989-CE93E63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BF1FF-D696-5671-7157-D37EC470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8418-F5EF-44E8-BB4C-4541CF657292}" type="datetimeFigureOut">
              <a:rPr lang="en-AU" smtClean="0"/>
              <a:t>29/05/2024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E9119-89D2-08B6-E27E-D2F3A59B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43708-1E05-58FF-6BC2-AF16D14F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145D-6834-4BF7-948B-66A41B06FD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250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764A8-0074-DCFA-CA22-355BE7DD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8418-F5EF-44E8-BB4C-4541CF657292}" type="datetimeFigureOut">
              <a:rPr lang="en-AU" smtClean="0"/>
              <a:t>29/05/2024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486BD-B844-7C4C-7C5B-B288F6A98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BE073-71E1-47F1-913F-0D3C193F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145D-6834-4BF7-948B-66A41B06FD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47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C601E-2577-2271-AFD2-BB6D6B707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A06AD-880D-DDBF-07CB-779922155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6FED9-9687-9302-5739-63968B25F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6738C-82BD-3FEB-962B-CD43FDB2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8418-F5EF-44E8-BB4C-4541CF657292}" type="datetimeFigureOut">
              <a:rPr lang="en-AU" smtClean="0"/>
              <a:t>29/05/2024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7B76F-A727-9F96-A689-E3A44C73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F2955-9A3C-48D7-081E-C0AC8EB3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145D-6834-4BF7-948B-66A41B06FD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223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F4BF-8B98-A094-E9D1-376D059BF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9FDF6-DEBF-6F37-17A7-9287DDDEB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76CB7-1782-2AF6-AD10-25461367A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ADC24-D726-298C-4B95-D9962C95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8418-F5EF-44E8-BB4C-4541CF657292}" type="datetimeFigureOut">
              <a:rPr lang="en-AU" smtClean="0"/>
              <a:t>29/05/2024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450D7-0A99-A965-8028-2A84378D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E10FF-E6B6-27F7-BB7D-440AE53A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145D-6834-4BF7-948B-66A41B06FD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857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79386-18B9-AC87-AD2D-F64A9878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36440-2B82-A57A-0F40-2C3A31D96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6C855-2C85-3025-9D85-1E0954E8E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408418-F5EF-44E8-BB4C-4541CF657292}" type="datetimeFigureOut">
              <a:rPr lang="en-AU" smtClean="0"/>
              <a:t>29/05/2024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D1D02-B37A-1AB4-A1B8-E74F96AB6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8FF96-94A2-E1C2-EEEE-4EE0EE2C2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AA145D-6834-4BF7-948B-66A41B06FD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547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BAA8DC-E774-B874-BAD1-2D6372BBA325}"/>
              </a:ext>
            </a:extLst>
          </p:cNvPr>
          <p:cNvGrpSpPr/>
          <p:nvPr/>
        </p:nvGrpSpPr>
        <p:grpSpPr>
          <a:xfrm>
            <a:off x="2666168" y="498764"/>
            <a:ext cx="6299486" cy="5039589"/>
            <a:chOff x="2666168" y="498764"/>
            <a:chExt cx="6299486" cy="503958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D0B9E59-3AF1-4249-4126-55C1CEF52B2F}"/>
                </a:ext>
              </a:extLst>
            </p:cNvPr>
            <p:cNvSpPr/>
            <p:nvPr/>
          </p:nvSpPr>
          <p:spPr>
            <a:xfrm>
              <a:off x="2666168" y="498764"/>
              <a:ext cx="6299486" cy="5039589"/>
            </a:xfrm>
            <a:prstGeom prst="ellipse">
              <a:avLst/>
            </a:prstGeom>
            <a:solidFill>
              <a:srgbClr val="0B7FB9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" name="Picture 4" descr="A fish with a fish in the middle&#10;&#10;Description automatically generated with medium confidence">
              <a:extLst>
                <a:ext uri="{FF2B5EF4-FFF2-40B4-BE49-F238E27FC236}">
                  <a16:creationId xmlns:a16="http://schemas.microsoft.com/office/drawing/2014/main" id="{AAFA9C84-EE9E-FC8C-67B6-AE8C08A69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430" y="1162628"/>
              <a:ext cx="5335064" cy="3999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678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Tormey Reimer</dc:creator>
  <cp:lastModifiedBy>Tormey Reimer</cp:lastModifiedBy>
  <cp:revision>1</cp:revision>
  <dcterms:created xsi:type="dcterms:W3CDTF">2024-05-29T00:16:54Z</dcterms:created>
  <dcterms:modified xsi:type="dcterms:W3CDTF">2024-05-29T02:41:58Z</dcterms:modified>
</cp:coreProperties>
</file>