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598" autoAdjust="0"/>
  </p:normalViewPr>
  <p:slideViewPr>
    <p:cSldViewPr snapToGrid="0">
      <p:cViewPr varScale="1">
        <p:scale>
          <a:sx n="50" d="100"/>
          <a:sy n="50" d="100"/>
        </p:scale>
        <p:origin x="12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41AFB-3CA3-4D31-8350-3FCBC1D953A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CFB12-7D52-4C96-8B85-66D9D6CE5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 from otoliths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37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 from otoliths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scales?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9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Life history parameters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VBGC has been estimated based on available aging data (n=702, see Supplementary material?). Thus,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=76.6 (72 - 83 cm, low and upper 95%conf int), K=0.18 (0.15 - 0.21)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B12-7D52-4C96-8B85-66D9D6CE5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6D85-1409-413B-B1EE-CE1BAC70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D4AE-BF34-4E1E-821D-7EC30F92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F148-7F94-4673-91EA-94D245D3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D1F5-BD03-42EF-8A7E-DEFBDD2D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DF749-C81F-4720-A100-8EB9A457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E71F-8692-4844-B13D-54FA6A72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D094C-2FEE-4C96-A325-80575885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8823-E95E-43CA-941C-357BDAAA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C643-7E16-4D07-BE3C-4A27F4F9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4E5B-3897-441E-8C3B-791C262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911F0-1EF8-4906-A7EA-9EE15B1E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1BA26-DF12-4AED-84B6-86138403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1AF3-E3E6-4A24-B813-86E4DD5C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5B1D-0B28-46C9-A0CF-03D3A96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FDDE-B195-4C74-88F2-A4031362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7BD-D874-4916-8B79-C4A5DBF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E21A-52A4-4344-A848-B4C2829B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663F-5BBD-49EB-A362-C4CF5774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4D6D-C3FB-43B4-BD61-F3348AA4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D828-55D3-4460-B621-99277CF2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0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B911-810E-41BC-BCED-253AAF38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A7D67-C96E-434A-8A68-BD890A34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1C4F-9F02-4ABA-AADC-72B65DF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F0EA-9E99-4568-8DFC-CBF00BCD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3383-722D-403A-B6F7-82B7CE3E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F169-E2EB-406E-B3F1-9D49FE5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F9B1-0B57-41D6-9629-A0284843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95CA7-5273-4898-90D8-74BF0826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A841-98F7-4B19-B7F7-BECC4B32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826C-2DF2-43BD-B1EE-61CCDB4C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273EB-787D-4D2B-8BC2-6E38DAC1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9E8D-D697-48CC-A5E9-BE8DF8D2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2691-9307-4D34-89A5-8C2F3EDC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BDE80-0D37-4AF3-BA0A-39AF54D2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BF565-582F-41D6-BFB1-57324FFA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73721-F2EE-4F86-8275-A67D5CAC4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F93F0-AD95-4D05-B5DA-6DF0C0D7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AA4C8-1B19-4B86-80CB-F74D58B5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9764E-A1DF-4886-8F42-CCE1619F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B7DA-3945-48DB-903A-F44BC7A8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49B0D-70F4-4D25-B17B-66FD1132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A36D6-7842-4E40-AA70-49E98FB8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03EB9-8C6B-4715-9450-26F8B333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96AB2-E78C-40E5-8FD2-EEFC5DBF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1243A-1143-47E5-9C3D-259F1C62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91E2-2091-4991-8084-7A393C38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9ECF-8EB6-4592-A60E-DB705811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1AD3-3424-432E-AD81-0A414471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2DB35-FE02-4D2C-8052-040647DF8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44836-675B-4BFA-8C5E-324FA76A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7712-F123-4B68-84E6-7115F366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5EE7-AC4E-4178-A9B7-B526439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61F-FFA0-49AE-A087-6F85BACF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598B-0791-4B0D-A7D6-BEE7A65C8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C8593-0535-4187-952B-47DB90350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8526-A8C0-4361-9FD1-BCA08B6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F80CD-414A-4A7E-BE3A-0303B91C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93F09-A43B-4CB6-BC26-B32AC806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0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9FDDC-7EC1-49F2-9719-2BDCEDAC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FF3BF-0F79-4CD6-8B1A-621CA491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11E2-A9CA-475B-B56C-FC67A37D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7612-5C40-4B6B-A5C9-095564AA781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36B2-6681-4EF3-96DE-142019C37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63B1-65B4-471E-A70E-78DEC7DF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733D-D6FE-41DA-BF49-E0891278A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22A-65C0-448C-A3E6-EC1D88E67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VBGC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A68AD-B2A5-469A-9D05-C9B9E1059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Typical von </a:t>
            </a:r>
            <a:r>
              <a:rPr lang="en-US" dirty="0" err="1"/>
              <a:t>Bertalanffy</a:t>
            </a:r>
            <a:r>
              <a:rPr lang="en-US" dirty="0"/>
              <a:t> Growth Model</a:t>
            </a:r>
          </a:p>
        </p:txBody>
      </p:sp>
    </p:spTree>
    <p:extLst>
      <p:ext uri="{BB962C8B-B14F-4D97-AF65-F5344CB8AC3E}">
        <p14:creationId xmlns:p14="http://schemas.microsoft.com/office/powerpoint/2010/main" val="405015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AF8B-0C89-4A41-A73B-C639DAAE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3BE7-BFED-4A7A-B5C1-45FFD2DE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8CED7-85BC-40EB-97CF-D47CC18D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" y="165508"/>
            <a:ext cx="10920635" cy="6526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60B4-AA9E-42A0-A233-C5A07E535240}"/>
              </a:ext>
            </a:extLst>
          </p:cNvPr>
          <p:cNvSpPr txBox="1"/>
          <p:nvPr/>
        </p:nvSpPr>
        <p:spPr>
          <a:xfrm>
            <a:off x="7797800" y="3429000"/>
            <a:ext cx="3289300" cy="1197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95% LCI    95% UCI</a:t>
            </a:r>
          </a:p>
          <a:p>
            <a:r>
              <a:rPr lang="en-US" dirty="0" err="1"/>
              <a:t>Linf</a:t>
            </a:r>
            <a:r>
              <a:rPr lang="en-US" dirty="0"/>
              <a:t> 71.9016935 83.1880489</a:t>
            </a:r>
          </a:p>
          <a:p>
            <a:r>
              <a:rPr lang="en-US" dirty="0"/>
              <a:t>K     0.1543840  0.2118817</a:t>
            </a:r>
          </a:p>
          <a:p>
            <a:r>
              <a:rPr lang="en-US" dirty="0"/>
              <a:t>t0   -0.8365354 -0.3728330</a:t>
            </a:r>
          </a:p>
        </p:txBody>
      </p:sp>
    </p:spTree>
    <p:extLst>
      <p:ext uri="{BB962C8B-B14F-4D97-AF65-F5344CB8AC3E}">
        <p14:creationId xmlns:p14="http://schemas.microsoft.com/office/powerpoint/2010/main" val="49687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B17A-EC0C-496F-984E-82181D5F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0892-0000-462D-84AE-8766AF5C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4C7BF-2F3C-460D-8DCE-51BBFCF4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2" y="165508"/>
            <a:ext cx="10920635" cy="6526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510E1-A1D9-4132-A339-3A540711854D}"/>
              </a:ext>
            </a:extLst>
          </p:cNvPr>
          <p:cNvSpPr txBox="1"/>
          <p:nvPr/>
        </p:nvSpPr>
        <p:spPr>
          <a:xfrm>
            <a:off x="7594600" y="3832137"/>
            <a:ext cx="436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95% LCI    95% UCI</a:t>
            </a:r>
          </a:p>
          <a:p>
            <a:r>
              <a:rPr lang="en-US" dirty="0" err="1"/>
              <a:t>Linf</a:t>
            </a:r>
            <a:r>
              <a:rPr lang="en-US" dirty="0"/>
              <a:t> 72.7739294 83.3969535</a:t>
            </a:r>
          </a:p>
          <a:p>
            <a:r>
              <a:rPr lang="en-US" dirty="0"/>
              <a:t>K     0.1658078  0.2256490</a:t>
            </a:r>
          </a:p>
          <a:p>
            <a:r>
              <a:rPr lang="en-US" dirty="0"/>
              <a:t>t0   -0.5878594 -0.1849358</a:t>
            </a:r>
          </a:p>
        </p:txBody>
      </p:sp>
    </p:spTree>
    <p:extLst>
      <p:ext uri="{BB962C8B-B14F-4D97-AF65-F5344CB8AC3E}">
        <p14:creationId xmlns:p14="http://schemas.microsoft.com/office/powerpoint/2010/main" val="127450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7567-8DD5-40DE-BE95-D78F2F3C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A106-BC18-40C1-B77D-F6D9B3B2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8D7B-C6C3-4832-8513-FB0FE185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2" y="114714"/>
            <a:ext cx="11225396" cy="66285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E9226B0-CAC9-4B3F-B2E2-476A74D0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720" y="4022209"/>
            <a:ext cx="390144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LCI 95% UCI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33.6495193 38.02331992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 0.2894652 0.44203255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t0 -0.5319595 -0.06924498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8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03C2-37A5-4638-8971-944B1B0F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F9720-74CC-489E-9B9C-3F5A839B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54441-F78D-4272-9745-5593465F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2" y="102357"/>
            <a:ext cx="11225396" cy="662857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2F436CB-E6D7-4675-A0DB-A121656D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346" y="3869722"/>
            <a:ext cx="380588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LCI 95% UCI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33.9761658 41.0520162 K 0.2265065 0.4033511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t0 -0.7857861 -0.1380057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6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1053-207B-4ECC-A797-79AA9E9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3CCC-B39A-4875-983E-1C9C4F7E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5692F-3006-4FFC-87FA-D5EC4A34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2" y="114714"/>
            <a:ext cx="11225396" cy="662857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B6B8765-C30E-4DE2-959D-458E9332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941" y="4024921"/>
            <a:ext cx="401800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LCI 95% UCI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44.82617065 55.2391230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 0.11377825 0.1580049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t0 0.07983783 0.2721035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DC7E38-56AE-4A0E-B7C4-D78E4CF30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7E6CEBD-9388-43A6-9CE3-75CACB7DA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936" y="3984395"/>
            <a:ext cx="4127157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LCI 95% UCI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52.70015151 77.1049720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 0.06683762 0.1349316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t0 -1.71822841 -0.6428268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5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8C01-AF64-429B-84A2-4F63E75F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1378-82FD-441F-B92C-871AE95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3D752-16ED-44E5-83F8-DC32D0D3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2" y="114714"/>
            <a:ext cx="11225396" cy="662857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C9B6433-84A3-4182-BBED-DB6CA7BB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62795"/>
            <a:ext cx="507862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95% LCI 95% UCI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Linf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58.95861402 88.0260536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 0.04180366 0.0757972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t0 -1.94446645 -1.2585423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9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4DB-8761-48AA-A4A2-B7256095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6673-5AB9-4647-9781-3208357B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3A463-3898-4317-8FA9-D8BFBC5A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2" y="165508"/>
            <a:ext cx="10920635" cy="6526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54915-06FE-4B02-BA51-B2128980346D}"/>
              </a:ext>
            </a:extLst>
          </p:cNvPr>
          <p:cNvSpPr txBox="1"/>
          <p:nvPr/>
        </p:nvSpPr>
        <p:spPr>
          <a:xfrm>
            <a:off x="7391400" y="3819437"/>
            <a:ext cx="3187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95% LCI     95% UCI</a:t>
            </a:r>
          </a:p>
          <a:p>
            <a:r>
              <a:rPr lang="en-US" dirty="0" err="1"/>
              <a:t>Linf</a:t>
            </a:r>
            <a:r>
              <a:rPr lang="en-US" dirty="0"/>
              <a:t> 87.70307164 496.7378383</a:t>
            </a:r>
          </a:p>
          <a:p>
            <a:r>
              <a:rPr lang="en-US" dirty="0"/>
              <a:t>K     0.01263441   0.1280882</a:t>
            </a:r>
          </a:p>
          <a:p>
            <a:r>
              <a:rPr lang="en-US" dirty="0"/>
              <a:t>t0   -3.00778560  -1.0998945</a:t>
            </a:r>
          </a:p>
        </p:txBody>
      </p:sp>
    </p:spTree>
    <p:extLst>
      <p:ext uri="{BB962C8B-B14F-4D97-AF65-F5344CB8AC3E}">
        <p14:creationId xmlns:p14="http://schemas.microsoft.com/office/powerpoint/2010/main" val="227837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F8F5-F6C8-46ED-92AB-965C43D7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3BB4-882C-457C-A5E1-1510AB32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B6013-33D6-42A6-B694-A8148296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" y="165508"/>
            <a:ext cx="10920635" cy="6526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F4292F-2FA2-4328-9D76-CE27614188AA}"/>
              </a:ext>
            </a:extLst>
          </p:cNvPr>
          <p:cNvSpPr txBox="1"/>
          <p:nvPr/>
        </p:nvSpPr>
        <p:spPr>
          <a:xfrm>
            <a:off x="7531100" y="3857536"/>
            <a:ext cx="3467100" cy="122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95% LCI     95% UCI</a:t>
            </a:r>
          </a:p>
          <a:p>
            <a:r>
              <a:rPr lang="en-US" dirty="0" err="1"/>
              <a:t>Linf</a:t>
            </a:r>
            <a:r>
              <a:rPr lang="en-US" dirty="0"/>
              <a:t> 86.72517159 313.6373402</a:t>
            </a:r>
          </a:p>
          <a:p>
            <a:r>
              <a:rPr lang="en-US" dirty="0"/>
              <a:t>K     0.02187029   0.1272168</a:t>
            </a:r>
          </a:p>
          <a:p>
            <a:r>
              <a:rPr lang="en-US" dirty="0"/>
              <a:t>t0   -2.55812070  -1.0622578</a:t>
            </a:r>
          </a:p>
        </p:txBody>
      </p:sp>
    </p:spTree>
    <p:extLst>
      <p:ext uri="{BB962C8B-B14F-4D97-AF65-F5344CB8AC3E}">
        <p14:creationId xmlns:p14="http://schemas.microsoft.com/office/powerpoint/2010/main" val="28834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E447-326D-448A-AAF5-CD75DFDB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85F7-8349-4850-884F-E465CF18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60C62-895A-4562-8629-788E1E2A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" y="165508"/>
            <a:ext cx="10920635" cy="6526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87638-AFB1-4F91-B23D-E85DD95A45E2}"/>
              </a:ext>
            </a:extLst>
          </p:cNvPr>
          <p:cNvSpPr txBox="1"/>
          <p:nvPr/>
        </p:nvSpPr>
        <p:spPr>
          <a:xfrm>
            <a:off x="7327900" y="3730536"/>
            <a:ext cx="3492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95% LCI     95% UCI</a:t>
            </a:r>
          </a:p>
          <a:p>
            <a:r>
              <a:rPr lang="en-US" dirty="0" err="1"/>
              <a:t>Linf</a:t>
            </a:r>
            <a:r>
              <a:rPr lang="en-US" dirty="0"/>
              <a:t> 84.87882886 126.0372407</a:t>
            </a:r>
          </a:p>
          <a:p>
            <a:r>
              <a:rPr lang="en-US" dirty="0"/>
              <a:t>K     0.06032473   0.1184014</a:t>
            </a:r>
          </a:p>
          <a:p>
            <a:r>
              <a:rPr lang="en-US" dirty="0"/>
              <a:t>t0   -2.03847601  -1.2153519</a:t>
            </a:r>
          </a:p>
        </p:txBody>
      </p:sp>
    </p:spTree>
    <p:extLst>
      <p:ext uri="{BB962C8B-B14F-4D97-AF65-F5344CB8AC3E}">
        <p14:creationId xmlns:p14="http://schemas.microsoft.com/office/powerpoint/2010/main" val="68204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241</Words>
  <Application>Microsoft Office PowerPoint</Application>
  <PresentationFormat>Widescreen</PresentationFormat>
  <Paragraphs>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VBGC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VBGC</dc:title>
  <dc:creator>Eglė Jakubavičiūtė</dc:creator>
  <cp:lastModifiedBy>Eglė Jakubavičiūtė</cp:lastModifiedBy>
  <cp:revision>13</cp:revision>
  <dcterms:created xsi:type="dcterms:W3CDTF">2020-06-12T16:11:33Z</dcterms:created>
  <dcterms:modified xsi:type="dcterms:W3CDTF">2021-12-12T11:02:48Z</dcterms:modified>
</cp:coreProperties>
</file>