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0" r:id="rId6"/>
    <p:sldId id="259" r:id="rId7"/>
    <p:sldId id="262" r:id="rId8"/>
    <p:sldId id="264" r:id="rId9"/>
    <p:sldId id="261" r:id="rId10"/>
    <p:sldId id="265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34" autoAdjust="0"/>
    <p:restoredTop sz="94671"/>
  </p:normalViewPr>
  <p:slideViewPr>
    <p:cSldViewPr snapToGrid="0">
      <p:cViewPr varScale="1">
        <p:scale>
          <a:sx n="87" d="100"/>
          <a:sy n="87" d="100"/>
        </p:scale>
        <p:origin x="40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49FDD-7A06-2A45-8C1E-A1FC3C079AAC}" type="datetimeFigureOut">
              <a:rPr lang="en-HU" smtClean="0"/>
              <a:t>12/17/2024</a:t>
            </a:fld>
            <a:endParaRPr lang="en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D732F-CD13-4F43-8BFB-6895542F3CF4}" type="slidenum">
              <a:rPr lang="en-HU" smtClean="0"/>
              <a:t>‹#›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85269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U"/>
              <a:t>Átlagéletkor, One hot encoding, nem rákos képekből arányos mennyiség betöltése, ne kelljen minden adatot, képet a memóriába betölteni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732F-CD13-4F43-8BFB-6895542F3CF4}" type="slidenum">
              <a:rPr lang="en-HU" smtClean="0"/>
              <a:t>3</a:t>
            </a:fld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85675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882DD4-EC39-683F-8932-2C88F47B2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CA43821-4E5A-ED9C-9E7B-32F541C25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47BFB1-46A3-CA0D-0E57-099CC4B6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07E4D3-C52A-2258-6509-637492F8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8BC98B4-06BE-2E7C-FE4D-5D1E4D34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7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0F0B10-2880-FB4D-5E76-B3A2A037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38D22FD-1899-B80C-333D-364D04F66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1BB708-446F-490C-F361-630DFD0B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90931C-2D48-95E5-EB95-9F28D1BF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2ED7CC-1F19-3899-E30E-E29EC681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6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C1F7AC0-014C-ABC1-A9D4-BB02EFA35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B84DB34-8421-9909-511F-6197291AE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503461-D728-A53E-627A-C36A0A5F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A633A85-F136-9F1D-3CFC-5EF83C48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B2E785-24BD-5A62-512A-7E5422E8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63CEDF-2DA6-9F38-0126-774C1B26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7DB76B-BF15-E4D1-912C-BF5A23792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674219-C4D7-338A-839C-EF0F6E10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A13369-B4C1-C0F7-27D7-0F977FAB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B36883-A189-CB13-0A58-1E0646A9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9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F01C21-7996-D121-DC1C-811715E5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B94165E-90D8-055D-2681-72AFF8457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96E482-C689-FE6D-FCA7-B2A1E323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441B10-0F25-8223-C19A-76A20B37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743AC5-685A-FA05-80E3-32B3D3D2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9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D6E9A2-7AD1-B33F-4E05-CA9B1300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18924F-5BA5-B74E-6372-051664F86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811F0DC-E72F-7174-4827-C8350EE98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F99C2C8-FA32-2551-B631-5BD3AFEC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FC55FF4-C19F-B5EA-B925-21ADA351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5A4B43D-B083-C54E-D312-8FED0396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7BA74A-726E-3C28-2011-BB369D89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521E3A-1F0A-02A7-D220-CDC51BCF2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67430B4-651C-79A4-3299-34E3D1C97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1637BC6-A86B-909B-08E6-416FF1193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3450A13-6258-9F01-BC22-944589325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F5691C9-B9BC-D553-C9CE-6A4D4122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BCEA234-E822-7BD6-BE82-F0DC14A4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00235DA-43E6-8326-B573-ED868BE7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95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089F8-9F25-5685-1817-BE77C288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2C51979-09DE-B024-752D-AA4D713D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4BCCDAB-92BF-3DD9-DDE0-068BDF12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54D9508-9EFD-40DF-D858-D7D8C9CA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93798B3-B8CE-1D85-E8C0-0705DF3C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AD5EB26-274A-1DB5-4153-CF32D3E8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4C82E8A-B024-0325-5D83-F8691784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36D3BA-59A1-682C-CD6E-F91887AB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F745F7-D446-6B83-4BC9-4EAAED5F4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6539F7B-2725-FD21-52D8-319EFA4F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7DDAAF-0625-E513-2708-73933467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5E6866D-53D6-A371-A4DB-2404299F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60A4F4-BD51-0541-0C52-A789F2E3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2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8E4AF7-B076-92F0-EBBD-B419CE04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CECC24C-8551-6342-9541-C97129A74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7F82D86-3063-02D2-F69B-A7DE68C4E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2B3A751-A8FA-FB07-B834-897F11BD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644B-4271-4BC8-9DDF-162D59CA5472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172F1A0-A7AC-AD53-B18F-44DC5AED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6E3B3D-EE5C-FC88-A932-9EA94C04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2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031E689-826F-8F48-CD49-825446A9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FA5CE6-53EB-D26E-E56D-4FE07994F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BF95B0-5057-38EF-FA4E-F596FA775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A8644B-4271-4BC8-9DDF-162D59CA5472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F64FE6-F617-61F6-3384-2837DF8E9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7B5B8A-BD34-EBFA-A4E4-A3A5A5D67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18E31-B8A6-4319-8161-44886CB44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4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3C171F-857B-EB73-F41C-B1F23A32F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990620"/>
          </a:xfrm>
        </p:spPr>
        <p:txBody>
          <a:bodyPr/>
          <a:lstStyle/>
          <a:p>
            <a:r>
              <a:rPr lang="hu-HU" dirty="0"/>
              <a:t>Házi feladat bemutatás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9C6873C-3499-BDE3-073F-1C5116D9A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Csapatnév: Zerocool</a:t>
            </a:r>
          </a:p>
          <a:p>
            <a:r>
              <a:rPr lang="en-US" dirty="0"/>
              <a:t>Néder Brúnó (NQKZUX) </a:t>
            </a:r>
          </a:p>
          <a:p>
            <a:r>
              <a:rPr lang="en-US" dirty="0"/>
              <a:t>Jenei Ákos (EBBUE7) </a:t>
            </a:r>
          </a:p>
          <a:p>
            <a:r>
              <a:rPr lang="en-US" dirty="0"/>
              <a:t>Tasi Gergő (BRY27P)</a:t>
            </a:r>
          </a:p>
        </p:txBody>
      </p:sp>
    </p:spTree>
    <p:extLst>
      <p:ext uri="{BB962C8B-B14F-4D97-AF65-F5344CB8AC3E}">
        <p14:creationId xmlns:p14="http://schemas.microsoft.com/office/powerpoint/2010/main" val="246589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3C303-AA2A-DBF9-22B3-BD266B312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681C30-A728-F237-F2CE-419940B7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Demo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93FC7E-524B-C99C-2CB7-532FE678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6102"/>
            <a:ext cx="10847908" cy="656772"/>
          </a:xfrm>
        </p:spPr>
        <p:txBody>
          <a:bodyPr/>
          <a:lstStyle/>
          <a:p>
            <a:r>
              <a:rPr lang="en-US" dirty="0"/>
              <a:t>Látható, hogy viszonylag keveset téveszt, pontos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36640C7-F3B6-19E4-CF6D-369827BD8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" r="345"/>
          <a:stretch/>
        </p:blipFill>
        <p:spPr bwMode="auto">
          <a:xfrm>
            <a:off x="853823" y="1259672"/>
            <a:ext cx="10484355" cy="427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44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A7AC1-648B-60B3-84BB-FAB67ADB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CE6396-54F9-7B7D-838D-25DA1C27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B651B8-E643-E4AD-16C8-1A223AC6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Képek betöltése (memória gondok, dataset)</a:t>
            </a:r>
          </a:p>
          <a:p>
            <a:r>
              <a:rPr lang="en-US" dirty="0"/>
              <a:t>Külön tanitás, rossz módon egybefűzés</a:t>
            </a:r>
          </a:p>
          <a:p>
            <a:r>
              <a:rPr lang="en-US" dirty="0"/>
              <a:t>Rossz arányok miatt elakadtunk</a:t>
            </a:r>
          </a:p>
          <a:p>
            <a:r>
              <a:rPr lang="en-US" dirty="0"/>
              <a:t>Targetet benne hagytuk és közel 100%-os lett a pontosság </a:t>
            </a:r>
            <a:r>
              <a:rPr lang="en-US" dirty="0">
                <a:sym typeface="Wingdings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119211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30C9D5-A6CC-2A09-2168-93037884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Összefoglaló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330E1C-AEB3-2C7D-939C-C110B563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Élvezetes volt, sokat tanultunk belőle</a:t>
            </a:r>
          </a:p>
          <a:p>
            <a:r>
              <a:rPr lang="en-US" dirty="0"/>
              <a:t>Elértük a célunkat, hogy legalább 80%-os pontossága legyen</a:t>
            </a:r>
          </a:p>
          <a:p>
            <a:r>
              <a:rPr lang="en-US" dirty="0"/>
              <a:t>Köszönjük a lehetőséget!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3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F1C94E-B838-8A36-1436-B7E1DA1A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BA6755-1188-18BA-EC75-50C8D910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Bőrrák megállapítása, bőrhibák, illetve anyajegyekből</a:t>
            </a:r>
          </a:p>
          <a:p>
            <a:pPr>
              <a:lnSpc>
                <a:spcPct val="150000"/>
              </a:lnSpc>
            </a:pPr>
            <a:r>
              <a:rPr lang="en-US" dirty="0"/>
              <a:t>CNN használata, képfelismeréshez</a:t>
            </a:r>
          </a:p>
          <a:p>
            <a:pPr>
              <a:lnSpc>
                <a:spcPct val="150000"/>
              </a:lnSpc>
            </a:pPr>
            <a:r>
              <a:rPr lang="en-US" dirty="0"/>
              <a:t>Orvosi használatra elfogadható pontosság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5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7DC9BD-D824-A8A0-4DEF-569DFB81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4C50AD-B3C7-00F5-25B8-1EA38ABE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1115"/>
            <a:ext cx="10515600" cy="2618631"/>
          </a:xfrm>
        </p:spPr>
        <p:txBody>
          <a:bodyPr/>
          <a:lstStyle/>
          <a:p>
            <a:r>
              <a:rPr lang="en-US" dirty="0"/>
              <a:t>Kaggle ISIC 2024</a:t>
            </a:r>
          </a:p>
          <a:p>
            <a:r>
              <a:rPr lang="en-US" dirty="0"/>
              <a:t>Képek és metadata</a:t>
            </a:r>
          </a:p>
          <a:p>
            <a:r>
              <a:rPr lang="en-US" dirty="0"/>
              <a:t>Adatok szerkesztése, illetve eltávolítása</a:t>
            </a:r>
          </a:p>
          <a:p>
            <a:r>
              <a:rPr lang="en-US" dirty="0"/>
              <a:t>Rossz arányok miatt, rákos adatok, képek augmentálása</a:t>
            </a:r>
          </a:p>
          <a:p>
            <a:r>
              <a:rPr lang="en-US" dirty="0"/>
              <a:t>Tensorflow datasetben tároltuk őket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A2FA06-F4BF-0960-321A-7499E25C9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388" y="494701"/>
            <a:ext cx="4945412" cy="251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59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C136A-DDED-41DB-B7D8-02915CF5E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8A66F8-27AD-BBC5-D80E-B6AE9E7C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Augmentáció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8A5980-D50A-6A6A-3361-8BCEBBB7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Képek:</a:t>
            </a:r>
          </a:p>
          <a:p>
            <a:pPr lvl="1"/>
            <a:r>
              <a:rPr lang="en-US" dirty="0"/>
              <a:t>Image data generator:</a:t>
            </a:r>
          </a:p>
          <a:p>
            <a:pPr lvl="2"/>
            <a:r>
              <a:rPr lang="en-US" dirty="0"/>
              <a:t>Horizontal, Vertical flip</a:t>
            </a:r>
          </a:p>
          <a:p>
            <a:pPr lvl="2"/>
            <a:r>
              <a:rPr lang="en-US" dirty="0"/>
              <a:t>Random normal noise</a:t>
            </a:r>
          </a:p>
          <a:p>
            <a:pPr lvl="1"/>
            <a:r>
              <a:rPr lang="en-US" dirty="0"/>
              <a:t>csak a rákosokat augmentáltuk</a:t>
            </a:r>
          </a:p>
          <a:p>
            <a:r>
              <a:rPr lang="en-US" dirty="0"/>
              <a:t>Metadata:</a:t>
            </a:r>
          </a:p>
          <a:p>
            <a:pPr lvl="1"/>
            <a:r>
              <a:rPr lang="en-US" dirty="0"/>
              <a:t>0-10%-os eltérést raktunk az adatokba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5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13B55D-89E8-AB62-D950-081306DF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Kezdetleges megoldások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B9EFF6-EB1E-37FD-5E80-F7189F86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Egyszerre próbáltuk az összes képet a memóriában tárolni</a:t>
            </a:r>
          </a:p>
          <a:p>
            <a:r>
              <a:rPr lang="en-US" dirty="0"/>
              <a:t>Külön egy CNN és egy Fully connected modell</a:t>
            </a:r>
          </a:p>
          <a:p>
            <a:r>
              <a:rPr lang="en-US" dirty="0"/>
              <a:t>CNN kimeneti értékét beleraktuk a metadata táblázatba</a:t>
            </a:r>
          </a:p>
          <a:p>
            <a:r>
              <a:rPr lang="en-US" dirty="0"/>
              <a:t>Pros: </a:t>
            </a:r>
          </a:p>
          <a:p>
            <a:pPr lvl="1"/>
            <a:r>
              <a:rPr lang="en-US" dirty="0"/>
              <a:t>könnyebb volt az adatok megadása</a:t>
            </a:r>
          </a:p>
          <a:p>
            <a:r>
              <a:rPr lang="en-US" dirty="0"/>
              <a:t>Cons: </a:t>
            </a:r>
          </a:p>
          <a:p>
            <a:pPr lvl="1"/>
            <a:r>
              <a:rPr lang="en-US" dirty="0"/>
              <a:t>Lassú volt</a:t>
            </a:r>
          </a:p>
          <a:p>
            <a:pPr lvl="1"/>
            <a:r>
              <a:rPr lang="en-US" dirty="0"/>
              <a:t>Külön Kellett tanítani</a:t>
            </a:r>
          </a:p>
          <a:p>
            <a:pPr lvl="1"/>
            <a:r>
              <a:rPr lang="en-US" dirty="0"/>
              <a:t>Rossz eredmények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6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25F0FE-70D2-B9C4-3AF8-BDE9C0C3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Végső modell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747186-F866-454B-56EC-9DD5D814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Két Neurális Hálózat, összekötve, konkatenálva</a:t>
            </a:r>
          </a:p>
          <a:p>
            <a:r>
              <a:rPr lang="en-US" dirty="0"/>
              <a:t>CNN</a:t>
            </a:r>
          </a:p>
          <a:p>
            <a:pPr lvl="1"/>
            <a:r>
              <a:rPr lang="en-US" dirty="0"/>
              <a:t>125x125 képek, RGB</a:t>
            </a:r>
          </a:p>
          <a:p>
            <a:pPr lvl="1"/>
            <a:r>
              <a:rPr lang="en-US" dirty="0"/>
              <a:t>Layers:</a:t>
            </a:r>
          </a:p>
          <a:p>
            <a:pPr lvl="2"/>
            <a:r>
              <a:rPr lang="en-US" dirty="0"/>
              <a:t>Konvolúciós</a:t>
            </a:r>
          </a:p>
          <a:p>
            <a:pPr lvl="2"/>
            <a:r>
              <a:rPr lang="en-US" dirty="0"/>
              <a:t>MaxPooling</a:t>
            </a:r>
          </a:p>
          <a:p>
            <a:pPr lvl="2"/>
            <a:r>
              <a:rPr lang="en-US" dirty="0"/>
              <a:t>Flatten</a:t>
            </a:r>
          </a:p>
          <a:p>
            <a:pPr lvl="2"/>
            <a:r>
              <a:rPr lang="en-US" dirty="0"/>
              <a:t>Dense</a:t>
            </a:r>
          </a:p>
          <a:p>
            <a:pPr marL="3175" lvl="3" indent="0"/>
            <a:r>
              <a:rPr lang="en-US" sz="2800" dirty="0"/>
              <a:t>Dense</a:t>
            </a:r>
          </a:p>
          <a:p>
            <a:pPr marL="460375" lvl="4" indent="0"/>
            <a:r>
              <a:rPr lang="en-US" sz="2400" dirty="0"/>
              <a:t>Layers:</a:t>
            </a:r>
          </a:p>
          <a:p>
            <a:pPr marL="917575" lvl="5" indent="0"/>
            <a:r>
              <a:rPr lang="en-US" sz="2400" dirty="0"/>
              <a:t>Dense</a:t>
            </a:r>
          </a:p>
          <a:p>
            <a:pPr marL="917575" lvl="5" indent="0"/>
            <a:r>
              <a:rPr lang="en-US" sz="2400" dirty="0"/>
              <a:t>Utolsó: Sigmoid, binary classification</a:t>
            </a:r>
          </a:p>
          <a:p>
            <a:pPr marL="917575" lvl="5" inden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149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57FA88-3CAB-FFF1-E720-A89E7DE6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Hiperoptimalizálás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53E5C9-E9F9-D06B-1CF9-C4E95964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Keras tuner-t használtunk</a:t>
            </a:r>
          </a:p>
          <a:p>
            <a:r>
              <a:rPr lang="en-US" dirty="0"/>
              <a:t>Dense:</a:t>
            </a:r>
          </a:p>
          <a:p>
            <a:pPr lvl="1"/>
            <a:r>
              <a:rPr lang="en-US" dirty="0"/>
              <a:t>Fully connected </a:t>
            </a:r>
            <a:r>
              <a:rPr lang="en-US" dirty="0" err="1"/>
              <a:t>rétegek</a:t>
            </a:r>
            <a:r>
              <a:rPr lang="en-US" dirty="0"/>
              <a:t> </a:t>
            </a:r>
            <a:r>
              <a:rPr lang="en-US" dirty="0" err="1" smtClean="0"/>
              <a:t>száma</a:t>
            </a:r>
            <a:r>
              <a:rPr lang="hu-HU" dirty="0" smtClean="0"/>
              <a:t> (4)</a:t>
            </a:r>
            <a:endParaRPr lang="en-US" dirty="0"/>
          </a:p>
          <a:p>
            <a:pPr lvl="1"/>
            <a:r>
              <a:rPr lang="en-US" dirty="0" err="1"/>
              <a:t>Neuronok</a:t>
            </a:r>
            <a:r>
              <a:rPr lang="en-US" dirty="0"/>
              <a:t> </a:t>
            </a:r>
            <a:r>
              <a:rPr lang="en-US" dirty="0" err="1" smtClean="0"/>
              <a:t>Száma</a:t>
            </a:r>
            <a:r>
              <a:rPr lang="hu-HU" dirty="0" smtClean="0"/>
              <a:t> (128, 320, 192, 192)</a:t>
            </a:r>
            <a:endParaRPr lang="en-US" dirty="0"/>
          </a:p>
          <a:p>
            <a:r>
              <a:rPr lang="en-US" dirty="0"/>
              <a:t>CNN:</a:t>
            </a:r>
          </a:p>
          <a:p>
            <a:pPr lvl="1"/>
            <a:r>
              <a:rPr lang="en-US" dirty="0" err="1" smtClean="0"/>
              <a:t>Konvolúciós</a:t>
            </a:r>
            <a:r>
              <a:rPr lang="en-US" dirty="0" smtClean="0"/>
              <a:t> </a:t>
            </a:r>
            <a:r>
              <a:rPr lang="en-US" dirty="0" err="1"/>
              <a:t>rétegek</a:t>
            </a:r>
            <a:r>
              <a:rPr lang="en-US" dirty="0"/>
              <a:t> </a:t>
            </a:r>
            <a:r>
              <a:rPr lang="en-US" dirty="0" err="1" smtClean="0"/>
              <a:t>száma</a:t>
            </a:r>
            <a:r>
              <a:rPr lang="hu-HU" dirty="0" smtClean="0"/>
              <a:t> (4)</a:t>
            </a:r>
          </a:p>
          <a:p>
            <a:pPr lvl="1"/>
            <a:r>
              <a:rPr lang="en-US" dirty="0" err="1"/>
              <a:t>Filterek</a:t>
            </a:r>
            <a:r>
              <a:rPr lang="en-US" dirty="0"/>
              <a:t> </a:t>
            </a:r>
            <a:r>
              <a:rPr lang="en-US" dirty="0" err="1" smtClean="0"/>
              <a:t>száma</a:t>
            </a:r>
            <a:r>
              <a:rPr lang="hu-HU" dirty="0" smtClean="0"/>
              <a:t> (48, 48, 16, 16</a:t>
            </a:r>
            <a:r>
              <a:rPr lang="hu-HU" dirty="0" smtClean="0"/>
              <a:t>)</a:t>
            </a:r>
            <a:endParaRPr lang="en-US" dirty="0"/>
          </a:p>
          <a:p>
            <a:pPr lvl="1"/>
            <a:r>
              <a:rPr lang="en-US" dirty="0"/>
              <a:t>Összegző Dense </a:t>
            </a:r>
            <a:r>
              <a:rPr lang="en-US" dirty="0" err="1"/>
              <a:t>réteg</a:t>
            </a:r>
            <a:r>
              <a:rPr lang="en-US" dirty="0"/>
              <a:t> </a:t>
            </a:r>
            <a:r>
              <a:rPr lang="en-US" dirty="0" err="1" smtClean="0"/>
              <a:t>neuronok</a:t>
            </a:r>
            <a:r>
              <a:rPr lang="hu-HU" dirty="0" smtClean="0"/>
              <a:t> (96)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3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A184B-1C17-3F55-7B25-60321D7A2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22E865-6859-2C13-AF43-AF315C28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Tanítás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214AC2-45C1-7B74-EF43-7894749D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function:</a:t>
            </a:r>
          </a:p>
          <a:p>
            <a:pPr lvl="1"/>
            <a:r>
              <a:rPr lang="en-US" dirty="0"/>
              <a:t>Binary crossentropy</a:t>
            </a:r>
          </a:p>
          <a:p>
            <a:r>
              <a:rPr lang="en-US" dirty="0"/>
              <a:t>Optimizer:</a:t>
            </a:r>
          </a:p>
          <a:p>
            <a:pPr lvl="1"/>
            <a:r>
              <a:rPr lang="en-US" dirty="0"/>
              <a:t>Adam</a:t>
            </a:r>
          </a:p>
          <a:p>
            <a:r>
              <a:rPr lang="en-US" dirty="0"/>
              <a:t>Callbacks:</a:t>
            </a:r>
          </a:p>
          <a:p>
            <a:pPr lvl="1"/>
            <a:r>
              <a:rPr lang="en-US" dirty="0"/>
              <a:t>Early Stopping</a:t>
            </a:r>
          </a:p>
          <a:p>
            <a:pPr lvl="1"/>
            <a:r>
              <a:rPr lang="en-US" dirty="0"/>
              <a:t>Model checkpoint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0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76DEC7-1A38-E716-3535-62D5CE23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2D05CE-D279-B59C-83B4-4B181C0EE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3276" cy="4351338"/>
          </a:xfrm>
        </p:spPr>
        <p:txBody>
          <a:bodyPr/>
          <a:lstStyle/>
          <a:p>
            <a:r>
              <a:rPr lang="en-US" dirty="0"/>
              <a:t>84%-os pontosság</a:t>
            </a:r>
          </a:p>
          <a:p>
            <a:r>
              <a:rPr lang="en-US" dirty="0"/>
              <a:t>Összefűzve már jó eredmények</a:t>
            </a:r>
          </a:p>
          <a:p>
            <a:r>
              <a:rPr lang="en-US" dirty="0"/>
              <a:t>Test halmazon predictelve, lett kiértékelve (képen látható)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6ABFB81-D078-7A8B-4C99-F674DA49C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476" y="1253331"/>
            <a:ext cx="500303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69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330</Words>
  <Application>Microsoft Office PowerPoint</Application>
  <PresentationFormat>Szélesvásznú</PresentationFormat>
  <Paragraphs>80</Paragraphs>
  <Slides>12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Office-téma</vt:lpstr>
      <vt:lpstr>Házi feladat bemutatás</vt:lpstr>
      <vt:lpstr>Cél</vt:lpstr>
      <vt:lpstr>Adatok</vt:lpstr>
      <vt:lpstr>Augmentáció</vt:lpstr>
      <vt:lpstr>Kezdetleges megoldások</vt:lpstr>
      <vt:lpstr>Végső modell</vt:lpstr>
      <vt:lpstr>Hiperoptimalizálás</vt:lpstr>
      <vt:lpstr>Tanítás</vt:lpstr>
      <vt:lpstr>Eredmények</vt:lpstr>
      <vt:lpstr>Demo</vt:lpstr>
      <vt:lpstr>Nehézségek</vt:lpstr>
      <vt:lpstr>Összefoglaló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Házi feladat bemutatás</dc:title>
  <dc:creator>Néder Brúnó</dc:creator>
  <cp:lastModifiedBy>MsUser</cp:lastModifiedBy>
  <cp:revision>29</cp:revision>
  <dcterms:created xsi:type="dcterms:W3CDTF">2024-12-12T15:04:36Z</dcterms:created>
  <dcterms:modified xsi:type="dcterms:W3CDTF">2024-12-17T16:50:19Z</dcterms:modified>
</cp:coreProperties>
</file>