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6370" y="0"/>
            <a:ext cx="1576387" cy="6619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/>
              <a:t>Aufgabe 2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Fläche der Bundesländer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Dominik </a:t>
            </a:r>
            <a:r>
              <a:rPr lang="de-DE" sz="2800" dirty="0" err="1" smtClean="0"/>
              <a:t>Ernsberger</a:t>
            </a:r>
            <a:r>
              <a:rPr lang="de-DE" sz="2800" dirty="0" smtClean="0"/>
              <a:t> &amp; Markus Pielmeier</a:t>
            </a:r>
            <a:endParaRPr lang="de-DE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Bayern=60026.12513000023,</a:t>
            </a:r>
          </a:p>
          <a:p>
            <a:r>
              <a:rPr lang="de-DE" sz="2400" dirty="0" smtClean="0"/>
              <a:t>Niedersachsen=40632.729274000114</a:t>
            </a:r>
          </a:p>
          <a:p>
            <a:r>
              <a:rPr lang="de-DE" sz="2400" dirty="0" smtClean="0"/>
              <a:t>Baden</a:t>
            </a:r>
            <a:r>
              <a:rPr lang="de-DE" sz="2400" dirty="0" smtClean="0"/>
              <a:t>__x26__WÃ¼rttemberg=30522.30575700007, </a:t>
            </a:r>
            <a:endParaRPr lang="de-DE" sz="2400" dirty="0" smtClean="0"/>
          </a:p>
          <a:p>
            <a:r>
              <a:rPr lang="de-DE" sz="2400" dirty="0" smtClean="0"/>
              <a:t>Nordrhein-Westfalen=28966.398603,</a:t>
            </a:r>
          </a:p>
          <a:p>
            <a:r>
              <a:rPr lang="de-DE" sz="2400" dirty="0" smtClean="0"/>
              <a:t>Brandenburg=25275.91961750006</a:t>
            </a:r>
            <a:r>
              <a:rPr lang="de-DE" sz="2400" dirty="0" smtClean="0"/>
              <a:t>, </a:t>
            </a:r>
            <a:endParaRPr lang="de-DE" sz="2400" dirty="0" smtClean="0"/>
          </a:p>
          <a:p>
            <a:r>
              <a:rPr lang="de-DE" sz="2400" dirty="0" smtClean="0"/>
              <a:t>Mecklenburg-Vorpommern=19658.779237499963,</a:t>
            </a:r>
          </a:p>
          <a:p>
            <a:r>
              <a:rPr lang="de-DE" sz="2400" dirty="0" smtClean="0"/>
              <a:t>Hessen=17977.527149500125</a:t>
            </a:r>
            <a:r>
              <a:rPr lang="de-DE" sz="2400" dirty="0" smtClean="0"/>
              <a:t>, </a:t>
            </a:r>
            <a:r>
              <a:rPr lang="de-DE" sz="2400" dirty="0" smtClean="0"/>
              <a:t>Sachsen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/>
              <a:t>Sachsen-Anhalt=17450.54894199989</a:t>
            </a:r>
            <a:r>
              <a:rPr lang="de-DE" sz="2400" dirty="0" smtClean="0"/>
              <a:t>, </a:t>
            </a:r>
          </a:p>
          <a:p>
            <a:r>
              <a:rPr lang="de-DE" sz="2400" dirty="0" smtClean="0"/>
              <a:t>Rheinland-Pfalz=16913.58123800003,</a:t>
            </a:r>
          </a:p>
          <a:p>
            <a:r>
              <a:rPr lang="de-DE" sz="2400" dirty="0" smtClean="0"/>
              <a:t>Sachsen=15667.910336999936, </a:t>
            </a:r>
          </a:p>
          <a:p>
            <a:r>
              <a:rPr lang="de-DE" sz="2400" dirty="0" smtClean="0"/>
              <a:t>ThÃ¼ringen=13724.630909000043, </a:t>
            </a:r>
            <a:endParaRPr lang="de-DE" sz="2400" dirty="0" smtClean="0"/>
          </a:p>
          <a:p>
            <a:r>
              <a:rPr lang="de-DE" sz="2400" dirty="0" smtClean="0"/>
              <a:t>Schleswig-Holstein=13456.436364000012,</a:t>
            </a:r>
          </a:p>
          <a:p>
            <a:r>
              <a:rPr lang="de-DE" sz="2400" dirty="0" smtClean="0"/>
              <a:t>Saarland=2179.7635439999854,</a:t>
            </a:r>
          </a:p>
          <a:p>
            <a:r>
              <a:rPr lang="de-DE" sz="2400" dirty="0" smtClean="0"/>
              <a:t>Berlin=766.2327274999974,</a:t>
            </a:r>
          </a:p>
          <a:p>
            <a:r>
              <a:rPr lang="de-DE" sz="2400" dirty="0" smtClean="0"/>
              <a:t>Hamburg=633.3253310000026</a:t>
            </a:r>
          </a:p>
          <a:p>
            <a:r>
              <a:rPr lang="de-DE" sz="2400" dirty="0" smtClean="0"/>
              <a:t>Bremen=340.9313619999998</a:t>
            </a:r>
            <a:endParaRPr lang="de-DE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Zeichnen der einzelnen Bundesländer und Vergleich: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678176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Überprüfen von Inseln (Addieren von Fläche)</a:t>
            </a:r>
          </a:p>
          <a:p>
            <a:r>
              <a:rPr lang="de-DE" dirty="0" smtClean="0"/>
              <a:t>Polygone in Polygone (Subtrahieren von Fläche)</a:t>
            </a:r>
          </a:p>
          <a:p>
            <a:pPr lvl="1"/>
            <a:r>
              <a:rPr lang="de-DE" dirty="0" smtClean="0"/>
              <a:t>Point in Polygone Methode</a:t>
            </a:r>
          </a:p>
          <a:p>
            <a:endParaRPr lang="de-DE" dirty="0" smtClean="0"/>
          </a:p>
          <a:p>
            <a:r>
              <a:rPr lang="de-DE" dirty="0" smtClean="0"/>
              <a:t>Vergleich aller Flächen durch Verhältnis zur Realität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Verhältnis zu Bayern 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1475656" y="1412776"/>
          <a:ext cx="6504384" cy="53884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096"/>
                <a:gridCol w="1626096"/>
                <a:gridCol w="1626096"/>
                <a:gridCol w="1626096"/>
              </a:tblGrid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Bundesland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 %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Bayern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60026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70549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Niedersachen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40632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47.618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Baden-Württemberg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30522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35751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Nordrhein-Westfalen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28966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34083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48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Brandenburg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25275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29477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42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Mecklenburg-Vorpommern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19658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23174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32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Hessen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17977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21114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Sachsen-Anhalt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17450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20445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Verhältnis zu Bayern 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475656" y="1412776"/>
          <a:ext cx="6504384" cy="5264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6096"/>
                <a:gridCol w="1626096"/>
                <a:gridCol w="1626096"/>
                <a:gridCol w="1626096"/>
              </a:tblGrid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Bundesland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Ergebnis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 %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Rheinland-Pfalz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19847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Sachsen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15667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18414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Thüringen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13724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16172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Schleswig-Holstein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13456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15763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Saarland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2568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Berlin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891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Hamburg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755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</a:tr>
              <a:tr h="578036">
                <a:tc>
                  <a:txBody>
                    <a:bodyPr/>
                    <a:lstStyle/>
                    <a:p>
                      <a:r>
                        <a:rPr lang="de-DE" dirty="0" smtClean="0"/>
                        <a:t>Bremen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0,5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(4:3)</PresentationFormat>
  <Paragraphs>104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Larissa-Design</vt:lpstr>
      <vt:lpstr>Aufgabe 2 Fläche der Bundesländer</vt:lpstr>
      <vt:lpstr>Ergebnisse</vt:lpstr>
      <vt:lpstr>Ergebnisse</vt:lpstr>
      <vt:lpstr>Absicherung</vt:lpstr>
      <vt:lpstr>Absicherung</vt:lpstr>
      <vt:lpstr>Verhältnis zu Bayern </vt:lpstr>
      <vt:lpstr>Verhältnis zu Bayern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2</dc:title>
  <dc:creator>Markus</dc:creator>
  <cp:lastModifiedBy>Markus</cp:lastModifiedBy>
  <cp:revision>11</cp:revision>
  <dcterms:created xsi:type="dcterms:W3CDTF">2018-05-10T07:21:56Z</dcterms:created>
  <dcterms:modified xsi:type="dcterms:W3CDTF">2018-05-10T07:46:26Z</dcterms:modified>
</cp:coreProperties>
</file>