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4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6370" y="0"/>
            <a:ext cx="1576387" cy="6619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dirty="0"/>
              <a:t>Aufgabe 3</a:t>
            </a:r>
            <a:br>
              <a:rPr lang="de-DE" dirty="0"/>
            </a:br>
            <a:r>
              <a:rPr lang="de-DE" dirty="0"/>
              <a:t>Sweep Line Algorithmus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800" dirty="0"/>
          </a:p>
          <a:p>
            <a:endParaRPr lang="de-DE" sz="2800" dirty="0"/>
          </a:p>
          <a:p>
            <a:r>
              <a:rPr lang="de-DE" sz="2800" dirty="0"/>
              <a:t>Dominik </a:t>
            </a:r>
            <a:r>
              <a:rPr lang="de-DE" sz="2800" dirty="0" err="1"/>
              <a:t>Ernsberger</a:t>
            </a:r>
            <a:r>
              <a:rPr lang="de-DE" sz="2800" dirty="0"/>
              <a:t> &amp; Markus Pielmeier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21B91-5133-4C00-9C48-36807BFC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Vergleich</a:t>
            </a:r>
            <a:r>
              <a:rPr lang="en-US" dirty="0"/>
              <a:t> </a:t>
            </a:r>
            <a:r>
              <a:rPr lang="en-US" dirty="0" err="1"/>
              <a:t>Schnittpunkte</a:t>
            </a:r>
            <a:r>
              <a:rPr lang="en-US" dirty="0"/>
              <a:t>/Zeit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4074EDA-585C-4CC7-B37A-53828C4B62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559518"/>
              </p:ext>
            </p:extLst>
          </p:nvPr>
        </p:nvGraphicFramePr>
        <p:xfrm>
          <a:off x="457200" y="1600200"/>
          <a:ext cx="822959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>
                  <a:extLst>
                    <a:ext uri="{9D8B030D-6E8A-4147-A177-3AD203B41FA5}">
                      <a16:colId xmlns:a16="http://schemas.microsoft.com/office/drawing/2014/main" val="396148185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7060449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99897315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540028608"/>
                    </a:ext>
                  </a:extLst>
                </a:gridCol>
                <a:gridCol w="2098575">
                  <a:extLst>
                    <a:ext uri="{9D8B030D-6E8A-4147-A177-3AD203B41FA5}">
                      <a16:colId xmlns:a16="http://schemas.microsoft.com/office/drawing/2014/main" val="4182227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 Sweep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Zeit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von 7)</a:t>
                      </a:r>
                      <a:endParaRPr lang="de-D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 mal schneller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2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s_1000_10 (Aufgabe3)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105.14 / 136.43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5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s_1000_1 (Aufgabe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33.57 / 74.71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2,2x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8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s_10000_1 (Aufgabe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228.43 / 2561.71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11,2x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77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s_100000_1</a:t>
                      </a:r>
                    </a:p>
                    <a:p>
                      <a:r>
                        <a:rPr lang="en-US" dirty="0"/>
                        <a:t>(Aufgabe1)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73274.0 / 166791.5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2,3x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13521613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14C4F336-D3CD-45C0-8114-9CAD86AE8F12}"/>
              </a:ext>
            </a:extLst>
          </p:cNvPr>
          <p:cNvSpPr txBox="1"/>
          <p:nvPr/>
        </p:nvSpPr>
        <p:spPr>
          <a:xfrm>
            <a:off x="611560" y="5085184"/>
            <a:ext cx="6141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Gleiche</a:t>
            </a:r>
            <a:r>
              <a:rPr lang="en-US" dirty="0"/>
              <a:t> </a:t>
            </a:r>
            <a:r>
              <a:rPr lang="en-US" dirty="0" err="1"/>
              <a:t>Anzahl</a:t>
            </a:r>
            <a:r>
              <a:rPr lang="en-US" dirty="0"/>
              <a:t> an </a:t>
            </a:r>
            <a:r>
              <a:rPr lang="en-US" dirty="0" err="1"/>
              <a:t>Schnittpunkten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ersten</a:t>
            </a:r>
            <a:r>
              <a:rPr lang="en-US" dirty="0"/>
              <a:t> </a:t>
            </a:r>
            <a:r>
              <a:rPr lang="en-US" dirty="0" err="1"/>
              <a:t>drei</a:t>
            </a:r>
            <a:r>
              <a:rPr lang="en-US" dirty="0"/>
              <a:t> </a:t>
            </a:r>
            <a:r>
              <a:rPr lang="en-US" dirty="0" err="1"/>
              <a:t>Dateien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Etwas</a:t>
            </a:r>
            <a:r>
              <a:rPr lang="en-US" dirty="0"/>
              <a:t> </a:t>
            </a:r>
            <a:r>
              <a:rPr lang="en-US" dirty="0" err="1"/>
              <a:t>weniger</a:t>
            </a:r>
            <a:r>
              <a:rPr lang="en-US" dirty="0"/>
              <a:t> in der </a:t>
            </a:r>
            <a:r>
              <a:rPr lang="en-US" dirty="0" err="1"/>
              <a:t>großen</a:t>
            </a:r>
            <a:r>
              <a:rPr lang="en-US" dirty="0"/>
              <a:t> </a:t>
            </a:r>
            <a:r>
              <a:rPr lang="en-US" dirty="0" err="1"/>
              <a:t>Datei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Sweep Line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jedes</a:t>
            </a:r>
            <a:r>
              <a:rPr lang="en-US" dirty="0"/>
              <a:t> Mal </a:t>
            </a:r>
            <a:r>
              <a:rPr lang="en-US" dirty="0" err="1"/>
              <a:t>schneller</a:t>
            </a:r>
            <a:r>
              <a:rPr lang="en-US" dirty="0"/>
              <a:t>, </a:t>
            </a:r>
            <a:r>
              <a:rPr lang="en-US" dirty="0" err="1"/>
              <a:t>vorallem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s_10000_1</a:t>
            </a:r>
          </a:p>
        </p:txBody>
      </p:sp>
    </p:spTree>
    <p:extLst>
      <p:ext uri="{BB962C8B-B14F-4D97-AF65-F5344CB8AC3E}">
        <p14:creationId xmlns:p14="http://schemas.microsoft.com/office/powerpoint/2010/main" val="110483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Grenzfälle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Zwei Liniensegmente mit gleichen Werten (4 Punkte gleich)</a:t>
            </a:r>
          </a:p>
          <a:p>
            <a:pPr lvl="1"/>
            <a:r>
              <a:rPr lang="de-DE" dirty="0"/>
              <a:t>Doppelte Punkte in </a:t>
            </a:r>
            <a:r>
              <a:rPr lang="de-DE" dirty="0" err="1"/>
              <a:t>TreeSet</a:t>
            </a:r>
            <a:r>
              <a:rPr lang="de-DE" dirty="0"/>
              <a:t> erlauben</a:t>
            </a:r>
          </a:p>
          <a:p>
            <a:pPr lvl="1"/>
            <a:r>
              <a:rPr lang="de-DE" dirty="0"/>
              <a:t>Sortierung in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queue</a:t>
            </a:r>
            <a:r>
              <a:rPr lang="de-DE" dirty="0"/>
              <a:t> (S,S,I,E,E)</a:t>
            </a:r>
          </a:p>
          <a:p>
            <a:r>
              <a:rPr lang="de-DE" dirty="0" err="1"/>
              <a:t>Collinear</a:t>
            </a:r>
            <a:endParaRPr lang="de-DE" dirty="0"/>
          </a:p>
          <a:p>
            <a:pPr lvl="1"/>
            <a:r>
              <a:rPr lang="de-DE" dirty="0"/>
              <a:t>Nehme Start oder Endpunkt</a:t>
            </a:r>
          </a:p>
          <a:p>
            <a:r>
              <a:rPr lang="de-DE" dirty="0"/>
              <a:t>Vertikal und Horizontal</a:t>
            </a:r>
          </a:p>
          <a:p>
            <a:pPr lvl="1"/>
            <a:r>
              <a:rPr lang="de-DE" dirty="0"/>
              <a:t>Funktioniert durch Sortierung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9C20D-5397-4B7A-BB68-1A771B6D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833B65-E846-46BB-AA50-FC696D77A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TreeSet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LineSweep</a:t>
            </a:r>
            <a:endParaRPr lang="en-US" dirty="0"/>
          </a:p>
          <a:p>
            <a:pPr lvl="1"/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Vertauschen</a:t>
            </a:r>
            <a:r>
              <a:rPr lang="en-US" dirty="0"/>
              <a:t> (</a:t>
            </a:r>
            <a:r>
              <a:rPr lang="en-US" dirty="0" err="1"/>
              <a:t>manchmal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 err="1"/>
              <a:t>Kleinste</a:t>
            </a:r>
            <a:r>
              <a:rPr lang="en-US" dirty="0"/>
              <a:t> </a:t>
            </a:r>
            <a:r>
              <a:rPr lang="en-US" dirty="0" err="1"/>
              <a:t>Ungenauigkeiten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Rechnen</a:t>
            </a:r>
            <a:endParaRPr lang="en-US" dirty="0"/>
          </a:p>
          <a:p>
            <a:pPr lvl="1"/>
            <a:r>
              <a:rPr lang="en-US" dirty="0" err="1"/>
              <a:t>Überprüfung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bis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5. </a:t>
            </a:r>
            <a:r>
              <a:rPr lang="en-US" dirty="0" err="1"/>
              <a:t>Nachkommastelle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0810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Bildschirmpräsentation (4:3)</PresentationFormat>
  <Paragraphs>49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Calibri</vt:lpstr>
      <vt:lpstr>Larissa-Design</vt:lpstr>
      <vt:lpstr>Aufgabe 3 Sweep Line Algorithmus</vt:lpstr>
      <vt:lpstr>Vergleich Schnittpunkte/Zeit</vt:lpstr>
      <vt:lpstr>Grenzfälle</vt:lpstr>
      <vt:lpstr>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Aufgabe 2</dc:title>
  <dc:creator>Markus</dc:creator>
  <cp:lastModifiedBy>Dominik Ernsberger</cp:lastModifiedBy>
  <cp:revision>24</cp:revision>
  <dcterms:created xsi:type="dcterms:W3CDTF">2018-05-10T07:21:56Z</dcterms:created>
  <dcterms:modified xsi:type="dcterms:W3CDTF">2018-05-24T15:26:12Z</dcterms:modified>
</cp:coreProperties>
</file>