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57" r:id="rId5"/>
    <p:sldId id="261" r:id="rId6"/>
    <p:sldId id="262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17.05.2018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17.05.2018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6370" y="0"/>
            <a:ext cx="1576387" cy="6619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600" dirty="0"/>
              <a:t>Aufgabe 2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Fläche der Bundesländer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800" dirty="0"/>
          </a:p>
          <a:p>
            <a:endParaRPr lang="de-DE" sz="2800" dirty="0"/>
          </a:p>
          <a:p>
            <a:r>
              <a:rPr lang="de-DE" sz="2800" dirty="0"/>
              <a:t>Dominik </a:t>
            </a:r>
            <a:r>
              <a:rPr lang="de-DE" sz="2800" dirty="0" err="1"/>
              <a:t>Ernsberger</a:t>
            </a:r>
            <a:r>
              <a:rPr lang="de-DE" sz="2800" dirty="0"/>
              <a:t> &amp; Markus Pielmeier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4421B91-5133-4C00-9C48-36807BFC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xmlns="" id="{0605FEA1-2E8E-446C-AE22-A8F26A547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97602243"/>
              </p:ext>
            </p:extLst>
          </p:nvPr>
        </p:nvGraphicFramePr>
        <p:xfrm>
          <a:off x="457200" y="540504"/>
          <a:ext cx="82296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2073636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361888491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3414088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Bundesland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Fläche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Hauptstadt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773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Bayern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60026.12513000023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München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745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Niedersachsen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40632.729274000114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Hannover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134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Baden_x26_Württemberg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30522.30575700007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Stuttgart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716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Nordrhein-Westfalen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28966.398603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Düsseldorf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298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Brandenburg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25275.91961750006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Potsdam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099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Mecklenburg-Vorpommern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19658.779237499963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Schwerin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969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17977.527149500125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Wiesbaden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474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Sachsen-Anhalt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17450.54894199989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Magdeburg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09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Rheinland</a:t>
                      </a:r>
                      <a:r>
                        <a:rPr lang="en-US" dirty="0"/>
                        <a:t>-Pfalz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16913.58123800003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226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Sachsen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15667.910336999936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Dresden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628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Thüringen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13724.630909000043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Erfurt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73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Schleswig-Holstein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13456.436364000012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809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Saarland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2179.7635439999854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Saarbrücken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542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Berlin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766.2327274999974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302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Hamburg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633.3253310000026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Hamburg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243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340.9313619999998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6231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0483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Absicherung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Überprüfen von Inseln </a:t>
            </a:r>
            <a:endParaRPr lang="de-DE" dirty="0" smtClean="0"/>
          </a:p>
          <a:p>
            <a:pPr lvl="1"/>
            <a:r>
              <a:rPr lang="de-DE" dirty="0" smtClean="0"/>
              <a:t>Addieren </a:t>
            </a:r>
            <a:r>
              <a:rPr lang="de-DE" dirty="0"/>
              <a:t>von </a:t>
            </a:r>
            <a:r>
              <a:rPr lang="de-DE" dirty="0" smtClean="0"/>
              <a:t>Fläche</a:t>
            </a:r>
          </a:p>
          <a:p>
            <a:pPr lvl="1">
              <a:buNone/>
            </a:pPr>
            <a:endParaRPr lang="de-DE" dirty="0"/>
          </a:p>
          <a:p>
            <a:r>
              <a:rPr lang="de-DE" dirty="0"/>
              <a:t>Polygone in Polygone (Subtrahieren von </a:t>
            </a:r>
            <a:r>
              <a:rPr lang="de-DE" dirty="0" smtClean="0"/>
              <a:t>Fläche (BL in BL))</a:t>
            </a:r>
            <a:endParaRPr lang="de-DE" dirty="0"/>
          </a:p>
          <a:p>
            <a:pPr lvl="1"/>
            <a:r>
              <a:rPr lang="de-DE" dirty="0"/>
              <a:t>Point in Polygone Methode</a:t>
            </a:r>
          </a:p>
          <a:p>
            <a:endParaRPr lang="de-DE" dirty="0"/>
          </a:p>
          <a:p>
            <a:r>
              <a:rPr lang="de-DE" dirty="0"/>
              <a:t>Vergleich aller Flächen durch Verhältnis zur Realität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Absicherung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Zeichnen der einzelnen Bundesländer und Vergleich: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60848"/>
            <a:ext cx="6781769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Verhältnis zu Bayern 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1475656" y="1412776"/>
          <a:ext cx="6504384" cy="53884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6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6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6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60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8036">
                <a:tc>
                  <a:txBody>
                    <a:bodyPr/>
                    <a:lstStyle/>
                    <a:p>
                      <a:r>
                        <a:rPr lang="de-DE" dirty="0"/>
                        <a:t>Bundesland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Ergebnis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Realität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8036">
                <a:tc>
                  <a:txBody>
                    <a:bodyPr/>
                    <a:lstStyle/>
                    <a:p>
                      <a:r>
                        <a:rPr lang="de-DE" dirty="0"/>
                        <a:t>Bayern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60026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70549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8036">
                <a:tc>
                  <a:txBody>
                    <a:bodyPr/>
                    <a:lstStyle/>
                    <a:p>
                      <a:r>
                        <a:rPr lang="de-DE" dirty="0"/>
                        <a:t>Niedersachen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40632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47.618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8036">
                <a:tc>
                  <a:txBody>
                    <a:bodyPr/>
                    <a:lstStyle/>
                    <a:p>
                      <a:r>
                        <a:rPr lang="de-DE" dirty="0"/>
                        <a:t>Baden-Württemberg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30522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35751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8036">
                <a:tc>
                  <a:txBody>
                    <a:bodyPr/>
                    <a:lstStyle/>
                    <a:p>
                      <a:r>
                        <a:rPr lang="de-DE" dirty="0"/>
                        <a:t>Nordrhein-Westfalen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28966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34083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8036">
                <a:tc>
                  <a:txBody>
                    <a:bodyPr/>
                    <a:lstStyle/>
                    <a:p>
                      <a:r>
                        <a:rPr lang="de-DE" dirty="0"/>
                        <a:t>Brandenburg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25275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29477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8036">
                <a:tc>
                  <a:txBody>
                    <a:bodyPr/>
                    <a:lstStyle/>
                    <a:p>
                      <a:r>
                        <a:rPr lang="de-DE" dirty="0"/>
                        <a:t>Mecklenburg-Vorpommern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19658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23174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78036">
                <a:tc>
                  <a:txBody>
                    <a:bodyPr/>
                    <a:lstStyle/>
                    <a:p>
                      <a:r>
                        <a:rPr lang="de-DE" dirty="0"/>
                        <a:t>Hessen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17977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21114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78036">
                <a:tc>
                  <a:txBody>
                    <a:bodyPr/>
                    <a:lstStyle/>
                    <a:p>
                      <a:r>
                        <a:rPr lang="de-DE" dirty="0"/>
                        <a:t>Sachsen-Anhalt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17450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20445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Verhältnis zu Bayern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1475656" y="1412776"/>
          <a:ext cx="6504384" cy="52643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6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6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6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60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8036">
                <a:tc>
                  <a:txBody>
                    <a:bodyPr/>
                    <a:lstStyle/>
                    <a:p>
                      <a:r>
                        <a:rPr lang="de-DE" dirty="0"/>
                        <a:t>Bundesland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Ergebnis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Realität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8036">
                <a:tc>
                  <a:txBody>
                    <a:bodyPr/>
                    <a:lstStyle/>
                    <a:p>
                      <a:r>
                        <a:rPr lang="de-DE" dirty="0"/>
                        <a:t>Rheinland-Pfalz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16913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8036">
                <a:tc>
                  <a:txBody>
                    <a:bodyPr/>
                    <a:lstStyle/>
                    <a:p>
                      <a:r>
                        <a:rPr lang="de-DE" dirty="0"/>
                        <a:t>Sachsen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15667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8036">
                <a:tc>
                  <a:txBody>
                    <a:bodyPr/>
                    <a:lstStyle/>
                    <a:p>
                      <a:r>
                        <a:rPr lang="de-DE" dirty="0"/>
                        <a:t>Thüringen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13724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8036">
                <a:tc>
                  <a:txBody>
                    <a:bodyPr/>
                    <a:lstStyle/>
                    <a:p>
                      <a:r>
                        <a:rPr lang="de-DE" dirty="0"/>
                        <a:t>Schleswig-Holstein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13456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8036">
                <a:tc>
                  <a:txBody>
                    <a:bodyPr/>
                    <a:lstStyle/>
                    <a:p>
                      <a:r>
                        <a:rPr lang="de-DE" dirty="0"/>
                        <a:t>Saarland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2179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8036">
                <a:tc>
                  <a:txBody>
                    <a:bodyPr/>
                    <a:lstStyle/>
                    <a:p>
                      <a:r>
                        <a:rPr lang="de-DE" dirty="0"/>
                        <a:t>Berlin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78036">
                <a:tc>
                  <a:txBody>
                    <a:bodyPr/>
                    <a:lstStyle/>
                    <a:p>
                      <a:r>
                        <a:rPr lang="de-DE" dirty="0"/>
                        <a:t>Hamburg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78036">
                <a:tc>
                  <a:txBody>
                    <a:bodyPr/>
                    <a:lstStyle/>
                    <a:p>
                      <a:r>
                        <a:rPr lang="de-DE" dirty="0"/>
                        <a:t>Bremen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Bildschirmpräsentation (4:3)</PresentationFormat>
  <Paragraphs>139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Larissa-Design</vt:lpstr>
      <vt:lpstr>Aufgabe 2 Fläche der Bundesländer</vt:lpstr>
      <vt:lpstr>Folie 2</vt:lpstr>
      <vt:lpstr>Absicherung</vt:lpstr>
      <vt:lpstr>Absicherung</vt:lpstr>
      <vt:lpstr>Verhältnis zu Bayern </vt:lpstr>
      <vt:lpstr>Verhältnis zu Bayern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Aufgabe 2</dc:title>
  <dc:creator>Markus</dc:creator>
  <cp:lastModifiedBy>Markus</cp:lastModifiedBy>
  <cp:revision>13</cp:revision>
  <dcterms:created xsi:type="dcterms:W3CDTF">2018-05-10T07:21:56Z</dcterms:created>
  <dcterms:modified xsi:type="dcterms:W3CDTF">2018-05-17T13:32:42Z</dcterms:modified>
</cp:coreProperties>
</file>