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519"/>
  </p:normalViewPr>
  <p:slideViewPr>
    <p:cSldViewPr snapToGrid="0" snapToObjects="1">
      <p:cViewPr>
        <p:scale>
          <a:sx n="57" d="100"/>
          <a:sy n="57" d="100"/>
        </p:scale>
        <p:origin x="-678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и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повторения (итерации)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Верно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4" y="1384300"/>
            <a:ext cx="87947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9278986" y="7643804"/>
            <a:ext cx="3306483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Готово!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dirty="0" smtClean="0">
                <a:sym typeface="Courier New"/>
              </a:rPr>
              <a:t>('!')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Неопределенные циклы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620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оператором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называются </a:t>
            </a: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неопределенными циклами»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потому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они продолжают свое выполнение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 тех пор, пока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логическое условие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станет равно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/Ложь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Циклы, с которыми мы сталкивались до сих пор, достаточно просты, чтобы проверить являются ли они «бесконечными» или завершатся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иногда бывает сложно понять, завершится цикл или 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Циклы со счетчиком</a:t>
            </a:r>
            <a:endParaRPr lang="en-US" sz="7800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Итерация по набору элементов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Достаточно часто у нас есть некий </a:t>
            </a:r>
            <a:r>
              <a:rPr lang="ru-RU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элементов, например, </a:t>
            </a:r>
            <a:r>
              <a:rPr lang="ru-RU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 в файле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то есть фактически определенный </a:t>
            </a:r>
            <a:r>
              <a:rPr lang="ru-RU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конечный набор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элементов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написать цикл, запускающийся однократно для каждого из элементов списка, используя оператор </a:t>
            </a:r>
            <a:r>
              <a:rPr lang="en-US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Такие циклы называются 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циклами со счетчиком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так как они выполняются определенное количество раз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говорим, что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 проходят через элементы набора»</a:t>
            </a:r>
            <a:endParaRPr lang="en-US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933450" y="817418"/>
            <a:ext cx="143891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Простейший цикл со счетчиком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4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4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 со счетчиком и элементами типа строка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Василий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Дмитрий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 Новым Годом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257905" y="3551825"/>
            <a:ext cx="579707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Василий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Дмитрий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Татьяна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8" name="Shape 408"/>
          <p:cNvCxnSpPr/>
          <p:nvPr/>
        </p:nvCxnSpPr>
        <p:spPr>
          <a:xfrm flipH="1">
            <a:off x="7780713" y="4534150"/>
            <a:ext cx="2247690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3342756" y="5972174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Простой цикл со счетчиком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0291156" y="3524225"/>
            <a:ext cx="3602144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Старт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3990109" y="2570500"/>
            <a:ext cx="89939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950100" y="2634000"/>
            <a:ext cx="2962100" cy="11239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Переход к следующему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for)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имеют заданные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итерации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которые изменяются с каждым проходом цикла.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итерации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проходят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последовательности или набору элементов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Конструкция с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65514" y="2603500"/>
            <a:ext cx="804671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/ счетчик цикла </a:t>
            </a:r>
            <a:r>
              <a:rPr lang="ru-RU" sz="3000" dirty="0" smtClean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</a:t>
            </a:r>
            <a:r>
              <a:rPr lang="ru-RU" sz="30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через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упорядоченный набор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однократно для каждого значения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</a:t>
            </a:r>
            <a:r>
              <a:rPr lang="ru-RU" sz="3000" dirty="0" smtClean="0"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движется»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всем значениям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2892829"/>
            <a:ext cx="3449638" cy="1637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/ счетчик цикла</a:t>
            </a:r>
            <a:endParaRPr lang="en-US" sz="33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903825" y="2603500"/>
            <a:ext cx="4055313" cy="1550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7F00"/>
              </a:buClr>
              <a:buSzPct val="25000"/>
            </a:pPr>
            <a:r>
              <a:rPr lang="ru-RU" sz="30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 из пяти элементов</a:t>
            </a:r>
            <a:endParaRPr lang="en-US" sz="30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45" name="Shape 445"/>
          <p:cNvCxnSpPr/>
          <p:nvPr/>
        </p:nvCxnSpPr>
        <p:spPr>
          <a:xfrm flipV="1">
            <a:off x="9709265" y="4530725"/>
            <a:ext cx="269765" cy="88869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V="1">
            <a:off x="11953850" y="4154387"/>
            <a:ext cx="1031075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056611" y="1397100"/>
            <a:ext cx="87343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1638300"/>
            <a:ext cx="2921099" cy="1130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ru-RU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Переход к следующему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096597" y="1030778"/>
            <a:ext cx="7564582" cy="74482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58394"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/ счетчик цикла </a:t>
            </a:r>
            <a:r>
              <a:rPr lang="ru-RU" sz="3600" dirty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</a:t>
            </a:r>
            <a:r>
              <a:rPr lang="ru-RU" sz="3600" dirty="0">
                <a:solidFill>
                  <a:schemeClr val="lt1"/>
                </a:solidFill>
              </a:rPr>
              <a:t>»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через </a:t>
            </a:r>
            <a:r>
              <a:rPr lang="ru-RU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упорядоченный набор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lvl="0" indent="-3583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однократно для каждого значения </a:t>
            </a: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in)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6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583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 </a:t>
            </a:r>
            <a:r>
              <a:rPr lang="ru-RU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движется»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всем значениям </a:t>
            </a: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6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53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56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" name="Shape 456"/>
          <p:cNvCxnSpPr>
            <a:stCxn id="64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4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" name="Shape 464"/>
          <p:cNvSpPr txBox="1"/>
          <p:nvPr/>
        </p:nvSpPr>
        <p:spPr>
          <a:xfrm>
            <a:off x="4056611" y="1397100"/>
            <a:ext cx="87343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6" name="Shape 455"/>
          <p:cNvSpPr txBox="1"/>
          <p:nvPr/>
        </p:nvSpPr>
        <p:spPr>
          <a:xfrm>
            <a:off x="5016500" y="1638300"/>
            <a:ext cx="2921099" cy="1130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ru-RU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Переход к следующему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Повторяющиеся шаги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Старт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7210430"/>
            <a:ext cx="10618799" cy="1684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набор повторяющихся шагов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имеет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 </a:t>
            </a:r>
            <a:r>
              <a:rPr lang="ru-RU" sz="2800" dirty="0">
                <a:solidFill>
                  <a:schemeClr val="bg1"/>
                </a:solidFill>
              </a:rPr>
              <a:t>—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 цикла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значение которой изменяется с каждым проходом цикла.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</a:t>
            </a:r>
            <a:r>
              <a:rPr lang="ru-RU" sz="2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 цикла / переменная цикла</a:t>
            </a:r>
            <a:r>
              <a:rPr lang="en-US" sz="2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проходит через последовательность чисел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7167" y="2447930"/>
            <a:ext cx="8540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Старт!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2326524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 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699"/>
            <a:ext cx="13931900" cy="55956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циклов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мы делаем в циклах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Примечание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несмотря на то, что эти примеры просты, данные шаблоны применимы ко всем видам циклов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Пишем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b="0" i="0" u="none" strike="noStrike" cap="none" dirty="0" smtClean="0">
                <a:solidFill>
                  <a:srgbClr val="FFD966"/>
                </a:solidFill>
                <a:sym typeface="Arial"/>
              </a:rPr>
              <a:t>«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умные»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Трюк в том, чтобы заранее «знать» нечто обо всем цикле, когда вы застряли при написании кода, который видит только одну запись за раз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9245599" y="2377440"/>
            <a:ext cx="5401425" cy="143256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Установите для некоторых переменных начальные значения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899" y="4584700"/>
            <a:ext cx="4779125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Ищите како</a:t>
            </a:r>
            <a:r>
              <a:rPr lang="ru-RU" sz="2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е-либо значение</a:t>
            </a:r>
            <a:r>
              <a:rPr lang="en-US" sz="28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делайте что-нибудь с каждым элементом по-отдельности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обновляя переменную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9159874" y="3911600"/>
            <a:ext cx="548715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(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элемента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данных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9245599" y="7213600"/>
            <a:ext cx="5401425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Смотрите на переменные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Итерация по набору элементов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Конец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49" y="817418"/>
            <a:ext cx="8981257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Бесконечный цикл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2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Намылить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Смыть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Высушить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78405" y="5899154"/>
            <a:ext cx="155888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4" y="2533655"/>
            <a:ext cx="879475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3643312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Высушить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677250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Намылить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696303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Смыть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не так с этим циклом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234293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Другой цикл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Намылить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Смыть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Высушить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78405" y="5899154"/>
            <a:ext cx="189138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4" y="2533655"/>
            <a:ext cx="854075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6999" y="7296155"/>
            <a:ext cx="368140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Высушить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3" y="3930655"/>
            <a:ext cx="3743751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Намылить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762803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Смыть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делает этот цикл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267543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наибольшего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6932816"/>
            <a:ext cx="14757599" cy="15682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создаем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которая хранит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наибольшее значение, которое мы видели к этому моменту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текущее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число, на которое мы смотрим,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 оно становится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новым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наибольшим значением, которое мы видели к этому моменту</a:t>
            </a:r>
            <a:endParaRPr lang="en-US" sz="2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Больше паттернов циклов</a:t>
            </a:r>
            <a:r>
              <a:rPr lang="is-IS" sz="7800" dirty="0" smtClean="0">
                <a:solidFill>
                  <a:srgbClr val="FFD966"/>
                </a:solidFill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чет внутри цикла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6949437"/>
            <a:ext cx="14071499" cy="1409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подсчитать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сколько раз выполняется цикл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вводим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переменную-счетчик, значение которой стартует с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ru-RU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начение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этой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каждым проходом цикла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увеличивается на </a:t>
            </a:r>
            <a:r>
              <a:rPr lang="ru-RU" sz="28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единицу</a:t>
            </a:r>
            <a:endParaRPr lang="en-US" sz="28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Суммирование в цикле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604270" y="6999314"/>
            <a:ext cx="13047460" cy="1406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сложить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значения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с которыми мы сталкиваемся в цикле, вводим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 суммы, с начальным значением</a:t>
            </a:r>
            <a:r>
              <a:rPr lang="ru-RU" sz="2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ru-RU" sz="28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затем добавляем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сумме каждый раз по ходу цикла.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среднего арифметического в цикле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1522257" y="7188175"/>
            <a:ext cx="1321148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среднего арифметического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объединяет операции </a:t>
            </a:r>
            <a:r>
              <a:rPr lang="ru-RU" sz="3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подсчета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суммирования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деления по завершению цикла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Фильтрация в цикле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26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Наибольшее число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',value)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онец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4562563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Наибольшее число </a:t>
            </a:r>
            <a:r>
              <a:rPr lang="en-US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Наибольшее число </a:t>
            </a:r>
            <a:r>
              <a:rPr lang="en-US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2011680" y="7046913"/>
            <a:ext cx="123194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используем оператор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цикле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поймать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отфильтровать значения, которые нам нужны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с использованием логических (булевых) переменных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3"/>
            <a:ext cx="14119500" cy="1536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нужно просто выполнить поиск и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узнать, было ли найдено значение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используем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начальным значением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(Ложь)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которое изменится на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(Правда)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как только мы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нашли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то, что искали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найти наименьшее значение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нам изменить код, чтобы он нашел наименьшее значение в списке? 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наименьшего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изменили имя переменной на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также заменили </a:t>
            </a:r>
            <a:r>
              <a:rPr lang="en-US" sz="32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наименьшего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изменили имя переменной на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также заменили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Выхо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 из цикла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завершает/прерывает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текущий цикл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переходит к оператору, следующему сразу после цикла</a:t>
            </a:r>
            <a:endParaRPr lang="en-US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Подобное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тестирование цикла может быть произведено в любом месте цикла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865524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170125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Конец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189502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6686049"/>
            <a:ext cx="14859000" cy="1600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нас есть переменная с именем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первом проходе цикла переменная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имеет значение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ru-RU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аким образом, </a:t>
            </a:r>
            <a:r>
              <a:rPr lang="ru-RU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наименьшим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значением становится первое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 списка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наименьшего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ru-RU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(то же самое)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ru-RU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(не то же самое</a:t>
            </a:r>
            <a:r>
              <a:rPr lang="ru-RU" sz="64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оператор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использоваться в логических выражениях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Подразумевает </a:t>
            </a:r>
            <a:r>
              <a:rPr lang="ru-RU" sz="30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 же самое»</a:t>
            </a:r>
            <a:endParaRPr lang="en-US"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Похож на оператор </a:t>
            </a:r>
            <a:r>
              <a:rPr lang="en-US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но является более строгим сравнением</a:t>
            </a:r>
            <a:endParaRPr lang="en-US" sz="30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58394">
              <a:buSzPct val="100000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ru-RU" sz="30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/>
              <a:t>—</a:t>
            </a:r>
            <a:r>
              <a:rPr lang="ru-RU" sz="3000" dirty="0" smtClean="0">
                <a:latin typeface="Arial" charset="0"/>
                <a:ea typeface="Arial" charset="0"/>
                <a:cs typeface="Arial" charset="0"/>
                <a:sym typeface="Cabin"/>
              </a:rPr>
              <a:t> тоже логический оператор</a:t>
            </a:r>
            <a:endParaRPr lang="en-US" sz="30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Конец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0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оператором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неопределенные циклы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Бесконечные циклы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8636001" y="2603500"/>
            <a:ext cx="699192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indent="-394462" algn="l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и переменные типа 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оператором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циклов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 и наименьшее значение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</a:t>
            </a:r>
            <a:r>
              <a:rPr lang="ru-RU" sz="1800">
                <a:solidFill>
                  <a:srgbClr val="FFFFFF"/>
                </a:solidFill>
              </a:rPr>
              <a:t>Виолетта</a:t>
            </a:r>
            <a:r>
              <a:rPr lang="ru-RU" sz="1800" smtClean="0">
                <a:solidFill>
                  <a:srgbClr val="FFFFFF"/>
                </a:solidFill>
              </a:rPr>
              <a:t>.</a:t>
            </a:r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Выход из цикла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завершает/прерывает текущий цикл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переходит к оператору, следующему сразу после цикла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Подобное тестирование цикла может быть произведено в любом месте цикла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10817225" y="5202237"/>
            <a:ext cx="2865524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Верно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4" y="1003300"/>
            <a:ext cx="87947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9261536" y="7505700"/>
            <a:ext cx="335718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Готово!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Окончание итерации с помощью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завершает текущий шаг цикла, переходит в начало цикла и начинает следующую итерацию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печатай это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напечатай это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апечатай это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Окончание итерации с помощью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текущий шаг цикла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переходит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началу цикла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начинает следующую итераци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ю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печатай это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апечатай это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апечатай это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2560</Words>
  <Application>Microsoft Office PowerPoint</Application>
  <PresentationFormat>Произвольный</PresentationFormat>
  <Paragraphs>518</Paragraphs>
  <Slides>53</Slides>
  <Notes>52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Title &amp; Subtitle</vt:lpstr>
      <vt:lpstr>Циклы и повторения (итерации)</vt:lpstr>
      <vt:lpstr>Повторяющиеся шаги</vt:lpstr>
      <vt:lpstr>Бесконечный цикл</vt:lpstr>
      <vt:lpstr>Другой цикл</vt:lpstr>
      <vt:lpstr>Выход из цикла</vt:lpstr>
      <vt:lpstr>Выход из цикла</vt:lpstr>
      <vt:lpstr>Презентация PowerPoint</vt:lpstr>
      <vt:lpstr>Окончание итерации с помощью continue</vt:lpstr>
      <vt:lpstr>Окончание итерации с помощью continue</vt:lpstr>
      <vt:lpstr>Презентация PowerPoint</vt:lpstr>
      <vt:lpstr>Неопределенные циклы</vt:lpstr>
      <vt:lpstr>Циклы со счетчиком</vt:lpstr>
      <vt:lpstr>Циклы со счетчиком</vt:lpstr>
      <vt:lpstr>Простейший цикл со счетчиком</vt:lpstr>
      <vt:lpstr>Цикл со счетчиком и элементами типа строка</vt:lpstr>
      <vt:lpstr>Простой цикл со счетчиком</vt:lpstr>
      <vt:lpstr>Конструкция с in...</vt:lpstr>
      <vt:lpstr>Презентация PowerPoint</vt:lpstr>
      <vt:lpstr>Презентация PowerPoint</vt:lpstr>
      <vt:lpstr>Язык циклов: что мы делаем в циклах  Примечание: несмотря на то, что эти примеры просты, данные шаблоны применимы ко всем видам циклов</vt:lpstr>
      <vt:lpstr>Пишем «умные» циклы</vt:lpstr>
      <vt:lpstr>Итерация по набору элементов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Нахождение наибольшего значения</vt:lpstr>
      <vt:lpstr>Больше паттернов циклов…</vt:lpstr>
      <vt:lpstr>Счет внутри цикла</vt:lpstr>
      <vt:lpstr>Суммирование в цикле</vt:lpstr>
      <vt:lpstr>Нахождение среднего арифметического в цикле</vt:lpstr>
      <vt:lpstr>Фильтрация в цикле</vt:lpstr>
      <vt:lpstr>Поиск с использованием логических (булевых) переменных  </vt:lpstr>
      <vt:lpstr>Как найти наименьшее значение</vt:lpstr>
      <vt:lpstr>Нахождение наименьшего значения</vt:lpstr>
      <vt:lpstr>Нахождение наименьшего значения</vt:lpstr>
      <vt:lpstr>Нахождение наименьшего значения</vt:lpstr>
      <vt:lpstr>Операторы is (то же самое) и  is not (не то же самое)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Vita</cp:lastModifiedBy>
  <cp:revision>257</cp:revision>
  <dcterms:modified xsi:type="dcterms:W3CDTF">2021-05-07T18:31:07Z</dcterms:modified>
</cp:coreProperties>
</file>