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>
        <p:scale>
          <a:sx n="57" d="100"/>
          <a:sy n="57" d="100"/>
        </p:scale>
        <p:origin x="-61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файлов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 с файлом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файл содержит символ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перевода строки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 каждой строки: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Чтение файлов в Пайтон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08159" y="789708"/>
            <a:ext cx="1523968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 файла как последовательность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121304" cy="59087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58394">
              <a:spcBef>
                <a:spcPts val="0"/>
              </a:spcBef>
              <a:buSzPct val="100000"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 файла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открытый для чтения, можно рассматривать как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где каждая строка файла </a:t>
            </a:r>
            <a:r>
              <a:rPr lang="ru-RU" sz="3000" dirty="0"/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строка в последовательности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использовать оператор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чтобы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 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перебирать строки</a:t>
            </a:r>
            <a:endParaRPr lang="en-US" sz="30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58394"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Помните: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dirty="0"/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упорядоченный набор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0058400" y="3490925"/>
            <a:ext cx="5763174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Подсчет строк в файле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Открываем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режиме «только для чтения»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Используем цикл с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прочесть каждую строку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Подсчитываем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и выводим количество строк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Всего строк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Всего строк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файла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целиком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5926745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прочитать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весь файл 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всё содержимое и переводы строк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одну строку</a:t>
            </a:r>
            <a:endParaRPr lang="en-US" sz="3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8362603" y="2671475"/>
            <a:ext cx="7367871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по файлу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помощью оператора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 цикла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можно выводить только строки, соответствующие определённым критериям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здесь делают все эти пустые строки?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699" y="4073236"/>
            <a:ext cx="5976621" cy="42326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 каждой строки файла находится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перевода строки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добавляет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 перевода строки</a:t>
            </a:r>
            <a:r>
              <a:rPr lang="en-US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каждой строке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здесь делают все эти пустые строки?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246225" y="2900800"/>
            <a:ext cx="74611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по файлу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исправленный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508635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удалить пробелы с правой стороны строки, используя </a:t>
            </a:r>
            <a:r>
              <a:rPr lang="en-US" sz="3400" u="none" strike="noStrike" cap="none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 библиотеки работы со строками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Строка, содержащая символ перевода строки, 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считается «пустым пространством» и </a:t>
            </a:r>
            <a:r>
              <a:rPr lang="ru-RU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удаляется</a:t>
            </a:r>
            <a:endParaRPr lang="en-US" sz="34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744989" y="2783500"/>
            <a:ext cx="634261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744989" y="5391750"/>
            <a:ext cx="708553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Пропуск с использованием 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6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нужно, мы можем пропустить строку, используя оператор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847898"/>
            <a:ext cx="3454499" cy="6923362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обеспечение</a:t>
            </a:r>
            <a:endParaRPr lang="ru-RU" sz="2800" u="none" strike="noStrike" cap="none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081782" y="2132561"/>
            <a:ext cx="2739735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endParaRPr lang="ru-RU" sz="32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память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Пора найти Данные, с которыми можно поработать!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810499" y="1078461"/>
            <a:ext cx="2017649" cy="1269899"/>
          </a:xfrm>
          <a:prstGeom prst="wedgeEllipseCallout">
            <a:avLst>
              <a:gd name="adj1" fmla="val -58116"/>
              <a:gd name="adj2" fmla="val 6947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dirty="0" smtClean="0">
                <a:latin typeface="Arial" charset="0"/>
                <a:ea typeface="Arial" charset="0"/>
                <a:cs typeface="Arial" charset="0"/>
                <a:sym typeface="Cabin"/>
              </a:rPr>
              <a:t>Файлы - это мы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Используем</a:t>
            </a:r>
            <a:r>
              <a:rPr lang="en-US" sz="5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выбрать </a:t>
            </a:r>
            <a:r>
              <a:rPr lang="ru-RU" sz="58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</a:t>
            </a:r>
            <a:endParaRPr lang="en-US" sz="58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4" y="2820874"/>
            <a:ext cx="6584169" cy="253252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поискать подстроку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любой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строке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(line)</a:t>
            </a:r>
            <a:r>
              <a:rPr lang="ru-RU" sz="36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используя соответствующий критерий поиска</a:t>
            </a:r>
            <a:endParaRPr lang="en-US" sz="36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Запрос имени файла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строк, содержащих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subject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в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3"/>
            <a:ext cx="8643899" cy="35523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Найдено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1797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содержащих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subject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файла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Найдено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27 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содержащих </a:t>
            </a:r>
            <a:r>
              <a:rPr lang="en-US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subject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flipV="1">
            <a:off x="12485716" y="3296164"/>
            <a:ext cx="1246909" cy="15472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633015" y="1661246"/>
            <a:ext cx="4167586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Неверное имя файла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Неверное имя файла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Найдено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‘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строк, содержащих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subject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9325633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Найдено 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1797 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строк, содержащих 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subject</a:t>
            </a: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2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файла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Неверное имя файла</a:t>
            </a:r>
            <a:r>
              <a:rPr lang="en-US" sz="2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605836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Открытие файла, дескриптор файла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файла, символ перевода строки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Построчное чтение файла с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помощью цикла с 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строк в файле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Чтение имен файлов </a:t>
            </a:r>
          </a:p>
          <a:p>
            <a:pPr marL="685800" indent="-394462">
              <a:buSzPct val="100000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Неверное имя файла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1324001" y="2190334"/>
            <a:ext cx="6797699" cy="5924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 с файлом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0707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й файл можно представить как последовательность строк: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616049" y="3674225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Открытие файла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Прежде чем мы сможем прочитать содержимое файла, нужно сообщить Пайтону, с каким файлом мы собираемся работать и что будем с ним делать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служит для открытия файлов</a:t>
            </a:r>
          </a:p>
          <a:p>
            <a:pPr marL="749300" indent="-371094">
              <a:buSzPct val="100000"/>
            </a:pPr>
            <a:r>
              <a:rPr lang="ru-RU" dirty="0">
                <a:latin typeface="Arial" charset="0"/>
                <a:ea typeface="Arial" charset="0"/>
                <a:cs typeface="Arial" charset="0"/>
                <a:sym typeface="Cabin"/>
              </a:rPr>
              <a:t>Функция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дескриптор файла</a:t>
            </a:r>
            <a:r>
              <a:rPr lang="ru-RU" dirty="0" smtClean="0">
                <a:solidFill>
                  <a:schemeClr val="lt1"/>
                </a:solidFill>
                <a:ea typeface="Arial" charset="0"/>
              </a:rPr>
              <a:t>» </a:t>
            </a:r>
            <a:r>
              <a:rPr lang="ru-RU" dirty="0" smtClean="0"/>
              <a:t>— это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используемая для операций с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файлом</a:t>
            </a:r>
            <a:endParaRPr lang="ru-RU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Аналогично операции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-&gt;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Открыть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текстовом редакторе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дескриптор для управления файлом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71094">
              <a:buClr>
                <a:srgbClr val="00FFFF"/>
              </a:buClr>
              <a:buSzPct val="100000"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имя файла (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ru-RU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600" dirty="0" smtClean="0">
                <a:solidFill>
                  <a:srgbClr val="00FFFF"/>
                </a:solidFill>
              </a:rPr>
              <a:t>—</a:t>
            </a: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строка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71094">
              <a:buClr>
                <a:srgbClr val="FFFF00"/>
              </a:buClr>
              <a:buSzPct val="100000"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указание режима (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не является обязательным, но он должен быть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'r'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если мы собираемся читать файл, и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если собираемся записывать в файл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такое дескриптор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68044" y="4971011"/>
            <a:ext cx="1747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Открыть</a:t>
            </a:r>
          </a:p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Читать</a:t>
            </a:r>
          </a:p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Писать</a:t>
            </a:r>
          </a:p>
          <a:p>
            <a:pPr algn="r"/>
            <a:r>
              <a:rPr lang="ru-RU" sz="2800" dirty="0" smtClean="0">
                <a:solidFill>
                  <a:srgbClr val="00FFFF"/>
                </a:solidFill>
              </a:rPr>
              <a:t>Закрыть</a:t>
            </a:r>
            <a:endParaRPr lang="ru-RU" sz="2800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276" y="8246225"/>
            <a:ext cx="3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C000"/>
                </a:solidFill>
              </a:rPr>
              <a:t>Ваша программа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3828" y="4161826"/>
            <a:ext cx="22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FF00"/>
                </a:solidFill>
              </a:rPr>
              <a:t>Дескриптор</a:t>
            </a:r>
            <a:endParaRPr lang="ru-RU" sz="28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файлы отсутствуют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8698" y="6035040"/>
            <a:ext cx="693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FFFF"/>
                </a:solidFill>
              </a:rPr>
              <a:t>Данный файл или каталог отсутствует</a:t>
            </a:r>
            <a:endParaRPr lang="ru-RU" sz="2800" dirty="0">
              <a:solidFill>
                <a:srgbClr val="00FFFF"/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10041776" y="5569528"/>
            <a:ext cx="673329" cy="58189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перевода строки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обозначить конец строки, используется специальный символ </a:t>
            </a:r>
            <a:r>
              <a:rPr lang="ru-RU" dirty="0"/>
              <a:t>—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 / разрыв строки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строках пишется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Clr>
                <a:srgbClr val="00FFFF"/>
              </a:buClr>
              <a:buSzPct val="100000"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Перевод строки (</a:t>
            </a:r>
            <a:r>
              <a:rPr lang="en-US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/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один символ, а не два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Мир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Мир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Мир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 с файлом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файл можно представить как последовательность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строк: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851475" y="4219633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1389</Words>
  <Application>Microsoft Office PowerPoint</Application>
  <PresentationFormat>Произвольный</PresentationFormat>
  <Paragraphs>235</Paragraphs>
  <Slides>24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Title &amp; Subtitle</vt:lpstr>
      <vt:lpstr>Чтение файлов</vt:lpstr>
      <vt:lpstr>Презентация PowerPoint</vt:lpstr>
      <vt:lpstr>Работа с файлом</vt:lpstr>
      <vt:lpstr>Открытие файла</vt:lpstr>
      <vt:lpstr>Использование open()</vt:lpstr>
      <vt:lpstr>Что такое дескриптор?</vt:lpstr>
      <vt:lpstr>Когда файлы отсутствуют</vt:lpstr>
      <vt:lpstr>Символ перевода строки</vt:lpstr>
      <vt:lpstr>Работа с файлом</vt:lpstr>
      <vt:lpstr>Работа с файлом</vt:lpstr>
      <vt:lpstr>Чтение файлов в Пайтон</vt:lpstr>
      <vt:lpstr>Дескриптор файла как последовательность</vt:lpstr>
      <vt:lpstr>Подсчет строк в файле</vt:lpstr>
      <vt:lpstr>Чтение файла *целиком*</vt:lpstr>
      <vt:lpstr>Поиск по файлу</vt:lpstr>
      <vt:lpstr>Ой!</vt:lpstr>
      <vt:lpstr>Ой!</vt:lpstr>
      <vt:lpstr>Поиск по файлу (исправленный)</vt:lpstr>
      <vt:lpstr>Пропуск с использованием continue</vt:lpstr>
      <vt:lpstr>Используем in, чтобы выбрать строки</vt:lpstr>
      <vt:lpstr>Запрос имени файла</vt:lpstr>
      <vt:lpstr>Неверное имя файла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Vita</cp:lastModifiedBy>
  <cp:revision>148</cp:revision>
  <dcterms:modified xsi:type="dcterms:W3CDTF">2021-05-07T18:31:28Z</dcterms:modified>
</cp:coreProperties>
</file>