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04" r:id="rId1"/>
  </p:sldMasterIdLst>
  <p:notesMasterIdLst>
    <p:notesMasterId r:id="rId32"/>
  </p:notesMasterIdLst>
  <p:sldIdLst>
    <p:sldId id="256" r:id="rId2"/>
    <p:sldId id="257" r:id="rId3"/>
    <p:sldId id="258" r:id="rId4"/>
    <p:sldId id="259" r:id="rId5"/>
    <p:sldId id="260" r:id="rId6"/>
    <p:sldId id="261" r:id="rId7"/>
    <p:sldId id="262" r:id="rId8"/>
    <p:sldId id="263" r:id="rId9"/>
    <p:sldId id="264" r:id="rId10"/>
    <p:sldId id="265" r:id="rId11"/>
    <p:sldId id="268" r:id="rId12"/>
    <p:sldId id="269" r:id="rId13"/>
    <p:sldId id="270" r:id="rId14"/>
    <p:sldId id="271" r:id="rId15"/>
    <p:sldId id="272" r:id="rId16"/>
    <p:sldId id="273" r:id="rId17"/>
    <p:sldId id="274" r:id="rId18"/>
    <p:sldId id="275" r:id="rId19"/>
    <p:sldId id="276" r:id="rId20"/>
    <p:sldId id="289" r:id="rId21"/>
    <p:sldId id="277" r:id="rId22"/>
    <p:sldId id="279" r:id="rId23"/>
    <p:sldId id="280" r:id="rId24"/>
    <p:sldId id="281" r:id="rId25"/>
    <p:sldId id="282" r:id="rId26"/>
    <p:sldId id="283" r:id="rId27"/>
    <p:sldId id="284" r:id="rId28"/>
    <p:sldId id="288" r:id="rId29"/>
    <p:sldId id="286" r:id="rId30"/>
    <p:sldId id="287" r:id="rId31"/>
  </p:sldIdLst>
  <p:sldSz cx="16256000" cy="9144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15:guide id="1" orient="horz" pos="2880">
          <p15:clr>
            <a:srgbClr val="A4A3A4"/>
          </p15:clr>
        </p15:guide>
        <p15:guide id="2" pos="51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FF7F00"/>
    <a:srgbClr val="FF00FF"/>
    <a:srgbClr val="FF40FF"/>
    <a:srgbClr val="00FF00"/>
    <a:srgbClr val="FFD9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00"/>
    <p:restoredTop sz="94518"/>
  </p:normalViewPr>
  <p:slideViewPr>
    <p:cSldViewPr snapToGrid="0" snapToObjects="1">
      <p:cViewPr>
        <p:scale>
          <a:sx n="55" d="100"/>
          <a:sy n="55" d="100"/>
        </p:scale>
        <p:origin x="-552" y="96"/>
      </p:cViewPr>
      <p:guideLst>
        <p:guide orient="horz" pos="2880"/>
        <p:guide pos="51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rnd" cmpd="sng">
            <a:solidFill>
              <a:srgbClr val="000000"/>
            </a:solidFill>
            <a:prstDash val="solid"/>
            <a:miter/>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Tree>
    <p:extLst>
      <p:ext uri="{BB962C8B-B14F-4D97-AF65-F5344CB8AC3E}">
        <p14:creationId xmlns:p14="http://schemas.microsoft.com/office/powerpoint/2010/main" val="951061815"/>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Shape 20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smtClean="0">
                <a:solidFill>
                  <a:schemeClr val="dk2"/>
                </a:solidFill>
              </a:rPr>
              <a:t>Заметка</a:t>
            </a:r>
            <a:r>
              <a:rPr lang="ru-RU" baseline="0" dirty="0" smtClean="0">
                <a:solidFill>
                  <a:schemeClr val="dk2"/>
                </a:solidFill>
              </a:rPr>
              <a:t> от Чарльза</a:t>
            </a:r>
            <a:r>
              <a:rPr lang="ru-RU" dirty="0" smtClean="0">
                <a:solidFill>
                  <a:schemeClr val="dk2"/>
                </a:solidFill>
              </a:rPr>
              <a:t>. При использовании этих материалов, вы можете удалить логотип университета</a:t>
            </a:r>
            <a:r>
              <a:rPr lang="ru-RU" baseline="0" dirty="0" smtClean="0">
                <a:solidFill>
                  <a:schemeClr val="dk2"/>
                </a:solidFill>
              </a:rPr>
              <a:t> и заменить его собственным</a:t>
            </a:r>
            <a:r>
              <a:rPr lang="ru-RU" dirty="0" smtClean="0">
                <a:solidFill>
                  <a:schemeClr val="dk2"/>
                </a:solidFill>
              </a:rPr>
              <a:t>, но,</a:t>
            </a:r>
            <a:r>
              <a:rPr lang="ru-RU" baseline="0" dirty="0" smtClean="0">
                <a:solidFill>
                  <a:schemeClr val="dk2"/>
                </a:solidFill>
              </a:rPr>
              <a:t> пожалуйста, сохраните </a:t>
            </a:r>
            <a:r>
              <a:rPr lang="ru-RU" dirty="0" smtClean="0">
                <a:solidFill>
                  <a:schemeClr val="dk2"/>
                </a:solidFill>
              </a:rPr>
              <a:t>CC-BY логотип</a:t>
            </a:r>
            <a:r>
              <a:rPr lang="ru-RU" baseline="0" dirty="0" smtClean="0">
                <a:solidFill>
                  <a:schemeClr val="dk2"/>
                </a:solidFill>
              </a:rPr>
              <a:t> на первой странице, а также на последней странице  - «Благодарности».</a:t>
            </a:r>
            <a:endParaRPr lang="ru-RU" dirty="0" smtClean="0"/>
          </a:p>
        </p:txBody>
      </p:sp>
      <p:sp>
        <p:nvSpPr>
          <p:cNvPr id="201" name="Shape 2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751400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Shape 29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93" name="Shape 29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048708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Shape 323"/>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24" name="Shape 32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4353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Shape 32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29" name="Shape 32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26985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Shape 346"/>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47" name="Shape 34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420066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Shape 36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66" name="Shape 36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616439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Shape 37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76" name="Shape 37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68581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Shape 38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83" name="Shape 38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707661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Shape 39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91" name="Shape 39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2978843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Shape 40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01" name="Shape 4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002423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9"/>
        <p:cNvGrpSpPr/>
        <p:nvPr/>
      </p:nvGrpSpPr>
      <p:grpSpPr>
        <a:xfrm>
          <a:off x="0" y="0"/>
          <a:ext cx="0" cy="0"/>
          <a:chOff x="0" y="0"/>
          <a:chExt cx="0" cy="0"/>
        </a:xfrm>
      </p:grpSpPr>
      <p:sp>
        <p:nvSpPr>
          <p:cNvPr id="410" name="Shape 41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11" name="Shape 41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624883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Shape 20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10" name="Shape 21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6015646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7"/>
        <p:cNvGrpSpPr/>
        <p:nvPr/>
      </p:nvGrpSpPr>
      <p:grpSpPr>
        <a:xfrm>
          <a:off x="0" y="0"/>
          <a:ext cx="0" cy="0"/>
          <a:chOff x="0" y="0"/>
          <a:chExt cx="0" cy="0"/>
        </a:xfrm>
      </p:grpSpPr>
      <p:sp>
        <p:nvSpPr>
          <p:cNvPr id="418" name="Shape 41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19" name="Shape 41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0701209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Shape 43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32" name="Shape 43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4050411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7"/>
        <p:cNvGrpSpPr/>
        <p:nvPr/>
      </p:nvGrpSpPr>
      <p:grpSpPr>
        <a:xfrm>
          <a:off x="0" y="0"/>
          <a:ext cx="0" cy="0"/>
          <a:chOff x="0" y="0"/>
          <a:chExt cx="0" cy="0"/>
        </a:xfrm>
      </p:grpSpPr>
      <p:sp>
        <p:nvSpPr>
          <p:cNvPr id="438" name="Shape 43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39" name="Shape 43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8633547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5"/>
        <p:cNvGrpSpPr/>
        <p:nvPr/>
      </p:nvGrpSpPr>
      <p:grpSpPr>
        <a:xfrm>
          <a:off x="0" y="0"/>
          <a:ext cx="0" cy="0"/>
          <a:chOff x="0" y="0"/>
          <a:chExt cx="0" cy="0"/>
        </a:xfrm>
      </p:grpSpPr>
      <p:sp>
        <p:nvSpPr>
          <p:cNvPr id="446" name="Shape 446"/>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47" name="Shape 44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3086762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2"/>
        <p:cNvGrpSpPr/>
        <p:nvPr/>
      </p:nvGrpSpPr>
      <p:grpSpPr>
        <a:xfrm>
          <a:off x="0" y="0"/>
          <a:ext cx="0" cy="0"/>
          <a:chOff x="0" y="0"/>
          <a:chExt cx="0" cy="0"/>
        </a:xfrm>
      </p:grpSpPr>
      <p:sp>
        <p:nvSpPr>
          <p:cNvPr id="453" name="Shape 453"/>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54" name="Shape 45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4513735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9"/>
        <p:cNvGrpSpPr/>
        <p:nvPr/>
      </p:nvGrpSpPr>
      <p:grpSpPr>
        <a:xfrm>
          <a:off x="0" y="0"/>
          <a:ext cx="0" cy="0"/>
          <a:chOff x="0" y="0"/>
          <a:chExt cx="0" cy="0"/>
        </a:xfrm>
      </p:grpSpPr>
      <p:sp>
        <p:nvSpPr>
          <p:cNvPr id="460" name="Shape 46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dirty="0"/>
          </a:p>
        </p:txBody>
      </p:sp>
      <p:sp>
        <p:nvSpPr>
          <p:cNvPr id="461" name="Shape 46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7150313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
        <p:cNvGrpSpPr/>
        <p:nvPr/>
      </p:nvGrpSpPr>
      <p:grpSpPr>
        <a:xfrm>
          <a:off x="0" y="0"/>
          <a:ext cx="0" cy="0"/>
          <a:chOff x="0" y="0"/>
          <a:chExt cx="0" cy="0"/>
        </a:xfrm>
      </p:grpSpPr>
      <p:sp>
        <p:nvSpPr>
          <p:cNvPr id="469" name="Shape 46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70" name="Shape 4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3497138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3"/>
        <p:cNvGrpSpPr/>
        <p:nvPr/>
      </p:nvGrpSpPr>
      <p:grpSpPr>
        <a:xfrm>
          <a:off x="0" y="0"/>
          <a:ext cx="0" cy="0"/>
          <a:chOff x="0" y="0"/>
          <a:chExt cx="0" cy="0"/>
        </a:xfrm>
      </p:grpSpPr>
      <p:sp>
        <p:nvSpPr>
          <p:cNvPr id="484" name="Shape 48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85" name="Shape 48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Tree>
    <p:extLst>
      <p:ext uri="{BB962C8B-B14F-4D97-AF65-F5344CB8AC3E}">
        <p14:creationId xmlns:p14="http://schemas.microsoft.com/office/powerpoint/2010/main" val="119187956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Shape 49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92" name="Shape 49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676739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6"/>
        <p:cNvGrpSpPr/>
        <p:nvPr/>
      </p:nvGrpSpPr>
      <p:grpSpPr>
        <a:xfrm>
          <a:off x="0" y="0"/>
          <a:ext cx="0" cy="0"/>
          <a:chOff x="0" y="0"/>
          <a:chExt cx="0" cy="0"/>
        </a:xfrm>
      </p:grpSpPr>
      <p:sp>
        <p:nvSpPr>
          <p:cNvPr id="497" name="Shape 49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98" name="Shape 49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Tree>
    <p:extLst>
      <p:ext uri="{BB962C8B-B14F-4D97-AF65-F5344CB8AC3E}">
        <p14:creationId xmlns:p14="http://schemas.microsoft.com/office/powerpoint/2010/main" val="14084146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Shape 216"/>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17" name="Shape 21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708666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Shape 223"/>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24" name="Shape 22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635324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Shape 23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35" name="Shape 23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920076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Shape 24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48" name="Shape 24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775279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Shape 25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56" name="Shape 2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627258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Shape 26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63" name="Shape 2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119360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Shape 27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71" name="Shape 27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104942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Open">
    <p:spTree>
      <p:nvGrpSpPr>
        <p:cNvPr id="1" name="Shape 38"/>
        <p:cNvGrpSpPr/>
        <p:nvPr/>
      </p:nvGrpSpPr>
      <p:grpSpPr>
        <a:xfrm>
          <a:off x="0" y="0"/>
          <a:ext cx="0" cy="0"/>
          <a:chOff x="0" y="0"/>
          <a:chExt cx="0" cy="0"/>
        </a:xfrm>
      </p:grpSpPr>
      <p:sp>
        <p:nvSpPr>
          <p:cNvPr id="39" name="Shape 39"/>
          <p:cNvSpPr txBox="1">
            <a:spLocks noGrp="1"/>
          </p:cNvSpPr>
          <p:nvPr>
            <p:ph type="title"/>
          </p:nvPr>
        </p:nvSpPr>
        <p:spPr>
          <a:xfrm>
            <a:off x="1155700" y="1536700"/>
            <a:ext cx="13931900" cy="3086099"/>
          </a:xfrm>
          <a:prstGeom prst="rect">
            <a:avLst/>
          </a:prstGeom>
          <a:noFill/>
          <a:ln>
            <a:noFill/>
          </a:ln>
        </p:spPr>
        <p:txBody>
          <a:bodyPr lIns="91425" tIns="91425" rIns="91425" bIns="91425" anchor="b"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40" name="Shape 40"/>
          <p:cNvSpPr txBox="1">
            <a:spLocks noGrp="1"/>
          </p:cNvSpPr>
          <p:nvPr>
            <p:ph type="body" idx="1"/>
          </p:nvPr>
        </p:nvSpPr>
        <p:spPr>
          <a:xfrm>
            <a:off x="1155700" y="4711700"/>
            <a:ext cx="13931900" cy="1054100"/>
          </a:xfrm>
          <a:prstGeom prst="rect">
            <a:avLst/>
          </a:prstGeom>
          <a:noFill/>
          <a:ln>
            <a:noFill/>
          </a:ln>
        </p:spPr>
        <p:txBody>
          <a:bodyPr lIns="91425" tIns="91425" rIns="91425" bIns="91425" anchor="t" anchorCtr="0"/>
          <a:lstStyle>
            <a:lvl1pPr marL="342900" lvl="0" indent="-342900" algn="ctr" rtl="0">
              <a:spcBef>
                <a:spcPts val="0"/>
              </a:spcBef>
              <a:spcAft>
                <a:spcPts val="0"/>
              </a:spcAft>
              <a:defRPr/>
            </a:lvl1pPr>
            <a:lvl2pPr marL="742950" lvl="1" indent="-285750" algn="ctr" rtl="0">
              <a:spcBef>
                <a:spcPts val="0"/>
              </a:spcBef>
              <a:spcAft>
                <a:spcPts val="0"/>
              </a:spcAft>
              <a:defRPr/>
            </a:lvl2pPr>
            <a:lvl3pPr marL="1143000" lvl="2" indent="-228600" algn="ctr" rtl="0">
              <a:spcBef>
                <a:spcPts val="0"/>
              </a:spcBef>
              <a:spcAft>
                <a:spcPts val="0"/>
              </a:spcAft>
              <a:defRPr/>
            </a:lvl3pPr>
            <a:lvl4pPr marL="1600200" lvl="3" indent="-228600" algn="ctr" rtl="0">
              <a:spcBef>
                <a:spcPts val="0"/>
              </a:spcBef>
              <a:spcAft>
                <a:spcPts val="0"/>
              </a:spcAft>
              <a:defRPr/>
            </a:lvl4pPr>
            <a:lvl5pPr marL="2057400" lvl="4" indent="-228600"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Tree>
    <p:extLst>
      <p:ext uri="{BB962C8B-B14F-4D97-AF65-F5344CB8AC3E}">
        <p14:creationId xmlns:p14="http://schemas.microsoft.com/office/powerpoint/2010/main" val="3896684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Shape 155"/>
        <p:cNvGrpSpPr/>
        <p:nvPr/>
      </p:nvGrpSpPr>
      <p:grpSpPr>
        <a:xfrm>
          <a:off x="0" y="0"/>
          <a:ext cx="0" cy="0"/>
          <a:chOff x="0" y="0"/>
          <a:chExt cx="0" cy="0"/>
        </a:xfrm>
      </p:grpSpPr>
      <p:sp>
        <p:nvSpPr>
          <p:cNvPr id="156" name="Shape 156"/>
          <p:cNvSpPr txBox="1">
            <a:spLocks noGrp="1"/>
          </p:cNvSpPr>
          <p:nvPr>
            <p:ph type="title"/>
          </p:nvPr>
        </p:nvSpPr>
        <p:spPr>
          <a:xfrm>
            <a:off x="1155700" y="789709"/>
            <a:ext cx="13931900" cy="1750290"/>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157" name="Shape 157"/>
          <p:cNvSpPr txBox="1">
            <a:spLocks noGrp="1"/>
          </p:cNvSpPr>
          <p:nvPr>
            <p:ph type="body" idx="1"/>
          </p:nvPr>
        </p:nvSpPr>
        <p:spPr>
          <a:xfrm>
            <a:off x="1155700" y="2603500"/>
            <a:ext cx="13931900" cy="5702299"/>
          </a:xfrm>
          <a:prstGeom prst="rect">
            <a:avLst/>
          </a:prstGeom>
          <a:noFill/>
          <a:ln>
            <a:noFill/>
          </a:ln>
        </p:spPr>
        <p:txBody>
          <a:bodyPr lIns="91425" tIns="91425" rIns="91425" bIns="91425" anchor="t" anchorCtr="0"/>
          <a:lstStyle>
            <a:lvl1pPr marL="647700" lvl="0" indent="-165861" algn="l" rtl="0">
              <a:spcBef>
                <a:spcPts val="3500"/>
              </a:spcBef>
              <a:spcAft>
                <a:spcPts val="0"/>
              </a:spcAft>
              <a:buClr>
                <a:schemeClr val="lt1"/>
              </a:buClr>
              <a:buFont typeface="Cabin"/>
              <a:buChar char="•"/>
              <a:defRPr sz="3200"/>
            </a:lvl1pPr>
            <a:lvl2pPr marL="939800" lvl="1" indent="-165861" algn="l" rtl="0">
              <a:spcBef>
                <a:spcPts val="3500"/>
              </a:spcBef>
              <a:spcAft>
                <a:spcPts val="0"/>
              </a:spcAft>
              <a:buClr>
                <a:schemeClr val="lt1"/>
              </a:buClr>
              <a:buFont typeface="Cabin"/>
              <a:buChar char="•"/>
              <a:defRPr/>
            </a:lvl2pPr>
            <a:lvl3pPr marL="1231900" lvl="2" indent="-165861" algn="l" rtl="0">
              <a:spcBef>
                <a:spcPts val="3500"/>
              </a:spcBef>
              <a:spcAft>
                <a:spcPts val="0"/>
              </a:spcAft>
              <a:buClr>
                <a:schemeClr val="lt1"/>
              </a:buClr>
              <a:buFont typeface="Cabin"/>
              <a:buChar char="•"/>
              <a:defRPr/>
            </a:lvl3pPr>
            <a:lvl4pPr marL="1536700" lvl="3" indent="-165861" algn="l" rtl="0">
              <a:spcBef>
                <a:spcPts val="3500"/>
              </a:spcBef>
              <a:spcAft>
                <a:spcPts val="0"/>
              </a:spcAft>
              <a:buClr>
                <a:schemeClr val="lt1"/>
              </a:buClr>
              <a:buFont typeface="Cabin"/>
              <a:buChar char="•"/>
              <a:defRPr/>
            </a:lvl4pPr>
            <a:lvl5pPr marL="1828800" lvl="4" indent="-165861" algn="l" rtl="0">
              <a:spcBef>
                <a:spcPts val="3500"/>
              </a:spcBef>
              <a:spcAft>
                <a:spcPts val="0"/>
              </a:spcAft>
              <a:buClr>
                <a:schemeClr val="lt1"/>
              </a:buClr>
              <a:buFont typeface="Cabin"/>
              <a:buChar char="•"/>
              <a:defRPr/>
            </a:lvl5pPr>
            <a:lvl6pPr marL="2286000" lvl="5" indent="-165861" algn="l" rtl="0">
              <a:spcBef>
                <a:spcPts val="3500"/>
              </a:spcBef>
              <a:spcAft>
                <a:spcPts val="0"/>
              </a:spcAft>
              <a:buClr>
                <a:schemeClr val="lt1"/>
              </a:buClr>
              <a:buFont typeface="Cabin"/>
              <a:buChar char="•"/>
              <a:defRPr/>
            </a:lvl6pPr>
            <a:lvl7pPr marL="2743200" lvl="6" indent="-165861" algn="l" rtl="0">
              <a:spcBef>
                <a:spcPts val="3500"/>
              </a:spcBef>
              <a:spcAft>
                <a:spcPts val="0"/>
              </a:spcAft>
              <a:buClr>
                <a:schemeClr val="lt1"/>
              </a:buClr>
              <a:buFont typeface="Cabin"/>
              <a:buChar char="•"/>
              <a:defRPr/>
            </a:lvl7pPr>
            <a:lvl8pPr marL="3200400" lvl="7" indent="-165861" algn="l" rtl="0">
              <a:spcBef>
                <a:spcPts val="3500"/>
              </a:spcBef>
              <a:spcAft>
                <a:spcPts val="0"/>
              </a:spcAft>
              <a:buClr>
                <a:schemeClr val="lt1"/>
              </a:buClr>
              <a:buFont typeface="Cabin"/>
              <a:buChar char="•"/>
              <a:defRPr/>
            </a:lvl8pPr>
            <a:lvl9pPr marL="3657600" lvl="8" indent="-165861" algn="l" rtl="0">
              <a:spcBef>
                <a:spcPts val="3500"/>
              </a:spcBef>
              <a:spcAft>
                <a:spcPts val="0"/>
              </a:spcAft>
              <a:buClr>
                <a:schemeClr val="lt1"/>
              </a:buClr>
              <a:buFont typeface="Cabin"/>
              <a:buChar char="•"/>
              <a:defRPr/>
            </a:lvl9pPr>
          </a:lstStyle>
          <a:p>
            <a:endParaRPr dirty="0"/>
          </a:p>
        </p:txBody>
      </p:sp>
    </p:spTree>
    <p:extLst>
      <p:ext uri="{BB962C8B-B14F-4D97-AF65-F5344CB8AC3E}">
        <p14:creationId xmlns:p14="http://schemas.microsoft.com/office/powerpoint/2010/main" val="1632996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Shape 155"/>
        <p:cNvGrpSpPr/>
        <p:nvPr/>
      </p:nvGrpSpPr>
      <p:grpSpPr>
        <a:xfrm>
          <a:off x="0" y="0"/>
          <a:ext cx="0" cy="0"/>
          <a:chOff x="0" y="0"/>
          <a:chExt cx="0" cy="0"/>
        </a:xfrm>
      </p:grpSpPr>
      <p:sp>
        <p:nvSpPr>
          <p:cNvPr id="156" name="Shape 156"/>
          <p:cNvSpPr txBox="1">
            <a:spLocks noGrp="1"/>
          </p:cNvSpPr>
          <p:nvPr>
            <p:ph type="title"/>
          </p:nvPr>
        </p:nvSpPr>
        <p:spPr>
          <a:xfrm>
            <a:off x="1155700" y="789709"/>
            <a:ext cx="13931900" cy="1750290"/>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Tree>
    <p:extLst>
      <p:ext uri="{BB962C8B-B14F-4D97-AF65-F5344CB8AC3E}">
        <p14:creationId xmlns:p14="http://schemas.microsoft.com/office/powerpoint/2010/main" val="12591543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Shape 155"/>
        <p:cNvGrpSpPr/>
        <p:nvPr/>
      </p:nvGrpSpPr>
      <p:grpSpPr>
        <a:xfrm>
          <a:off x="0" y="0"/>
          <a:ext cx="0" cy="0"/>
          <a:chOff x="0" y="0"/>
          <a:chExt cx="0" cy="0"/>
        </a:xfrm>
      </p:grpSpPr>
    </p:spTree>
    <p:extLst>
      <p:ext uri="{BB962C8B-B14F-4D97-AF65-F5344CB8AC3E}">
        <p14:creationId xmlns:p14="http://schemas.microsoft.com/office/powerpoint/2010/main" val="199010295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dk2"/>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1155700" y="1536700"/>
            <a:ext cx="13931900" cy="3086099"/>
          </a:xfrm>
          <a:prstGeom prst="rect">
            <a:avLst/>
          </a:prstGeom>
          <a:noFill/>
          <a:ln>
            <a:noFill/>
          </a:ln>
        </p:spPr>
        <p:txBody>
          <a:bodyPr lIns="91425" tIns="91425" rIns="91425" bIns="91425" anchor="b" anchorCtr="0"/>
          <a:lstStyle>
            <a:lvl1pPr marL="0" marR="0" lvl="0" indent="0" algn="ctr" rtl="0">
              <a:spcBef>
                <a:spcPts val="0"/>
              </a:spcBef>
              <a:spcAft>
                <a:spcPts val="0"/>
              </a:spcAft>
              <a:defRPr/>
            </a:lvl1pPr>
            <a:lvl2pPr marL="0" marR="0" lvl="1" indent="0" algn="ctr" rtl="0">
              <a:spcBef>
                <a:spcPts val="0"/>
              </a:spcBef>
              <a:spcAft>
                <a:spcPts val="0"/>
              </a:spcAft>
              <a:defRPr/>
            </a:lvl2pPr>
            <a:lvl3pPr marL="0" marR="0" lvl="2" indent="0" algn="ctr" rtl="0">
              <a:spcBef>
                <a:spcPts val="0"/>
              </a:spcBef>
              <a:spcAft>
                <a:spcPts val="0"/>
              </a:spcAft>
              <a:defRPr/>
            </a:lvl3pPr>
            <a:lvl4pPr marL="0" marR="0" lvl="3" indent="0" algn="ctr" rtl="0">
              <a:spcBef>
                <a:spcPts val="0"/>
              </a:spcBef>
              <a:spcAft>
                <a:spcPts val="0"/>
              </a:spcAft>
              <a:defRPr/>
            </a:lvl4pPr>
            <a:lvl5pPr marL="0" marR="0" lvl="4" indent="0" algn="ctr" rtl="0">
              <a:spcBef>
                <a:spcPts val="0"/>
              </a:spcBef>
              <a:spcAft>
                <a:spcPts val="0"/>
              </a:spcAft>
              <a:defRPr/>
            </a:lvl5pPr>
            <a:lvl6pPr marL="457200" marR="0" lvl="5" indent="0" algn="ctr" rtl="0">
              <a:spcBef>
                <a:spcPts val="0"/>
              </a:spcBef>
              <a:spcAft>
                <a:spcPts val="0"/>
              </a:spcAft>
              <a:defRPr/>
            </a:lvl6pPr>
            <a:lvl7pPr marL="914400" marR="0" lvl="6" indent="0" algn="ctr" rtl="0">
              <a:spcBef>
                <a:spcPts val="0"/>
              </a:spcBef>
              <a:spcAft>
                <a:spcPts val="0"/>
              </a:spcAft>
              <a:defRPr/>
            </a:lvl7pPr>
            <a:lvl8pPr marL="1371600" marR="0" lvl="7" indent="0" algn="ctr" rtl="0">
              <a:spcBef>
                <a:spcPts val="0"/>
              </a:spcBef>
              <a:spcAft>
                <a:spcPts val="0"/>
              </a:spcAft>
              <a:defRPr/>
            </a:lvl8pPr>
            <a:lvl9pPr marL="1828800" marR="0" lvl="8" indent="0" algn="ctr" rtl="0">
              <a:spcBef>
                <a:spcPts val="0"/>
              </a:spcBef>
              <a:spcAft>
                <a:spcPts val="0"/>
              </a:spcAft>
              <a:defRPr/>
            </a:lvl9pPr>
          </a:lstStyle>
          <a:p>
            <a:endParaRPr/>
          </a:p>
        </p:txBody>
      </p:sp>
      <p:sp>
        <p:nvSpPr>
          <p:cNvPr id="7" name="Shape 7"/>
          <p:cNvSpPr txBox="1">
            <a:spLocks noGrp="1"/>
          </p:cNvSpPr>
          <p:nvPr>
            <p:ph type="body" idx="1"/>
          </p:nvPr>
        </p:nvSpPr>
        <p:spPr>
          <a:xfrm>
            <a:off x="1155700" y="4711700"/>
            <a:ext cx="13931900" cy="1054100"/>
          </a:xfrm>
          <a:prstGeom prst="rect">
            <a:avLst/>
          </a:prstGeom>
          <a:noFill/>
          <a:ln>
            <a:noFill/>
          </a:ln>
        </p:spPr>
        <p:txBody>
          <a:bodyPr lIns="91425" tIns="91425" rIns="91425" bIns="91425" anchor="t" anchorCtr="0"/>
          <a:lstStyle>
            <a:lvl1pPr marL="342900" marR="0" lvl="0" indent="-342900" algn="ctr" rtl="0">
              <a:spcBef>
                <a:spcPts val="0"/>
              </a:spcBef>
              <a:spcAft>
                <a:spcPts val="0"/>
              </a:spcAft>
              <a:defRPr/>
            </a:lvl1pPr>
            <a:lvl2pPr marL="742950" marR="0" lvl="1" indent="-285750" algn="ctr" rtl="0">
              <a:spcBef>
                <a:spcPts val="0"/>
              </a:spcBef>
              <a:spcAft>
                <a:spcPts val="0"/>
              </a:spcAft>
              <a:defRPr/>
            </a:lvl2pPr>
            <a:lvl3pPr marL="1143000" marR="0" lvl="2" indent="-228600" algn="ctr" rtl="0">
              <a:spcBef>
                <a:spcPts val="0"/>
              </a:spcBef>
              <a:spcAft>
                <a:spcPts val="0"/>
              </a:spcAft>
              <a:defRPr/>
            </a:lvl3pPr>
            <a:lvl4pPr marL="1600200" marR="0" lvl="3" indent="-228600" algn="ctr" rtl="0">
              <a:spcBef>
                <a:spcPts val="0"/>
              </a:spcBef>
              <a:spcAft>
                <a:spcPts val="0"/>
              </a:spcAft>
              <a:defRPr/>
            </a:lvl4pPr>
            <a:lvl5pPr marL="2057400" marR="0" lvl="4" indent="-228600" algn="ctr" rtl="0">
              <a:spcBef>
                <a:spcPts val="0"/>
              </a:spcBef>
              <a:spcAft>
                <a:spcPts val="0"/>
              </a:spcAft>
              <a:defRPr/>
            </a:lvl5pPr>
            <a:lvl6pPr marL="457200" marR="0" lvl="5" indent="0" algn="ctr" rtl="0">
              <a:spcBef>
                <a:spcPts val="0"/>
              </a:spcBef>
              <a:spcAft>
                <a:spcPts val="0"/>
              </a:spcAft>
              <a:defRPr/>
            </a:lvl6pPr>
            <a:lvl7pPr marL="914400" marR="0" lvl="6" indent="0" algn="ctr" rtl="0">
              <a:spcBef>
                <a:spcPts val="0"/>
              </a:spcBef>
              <a:spcAft>
                <a:spcPts val="0"/>
              </a:spcAft>
              <a:defRPr/>
            </a:lvl7pPr>
            <a:lvl8pPr marL="1371600" marR="0" lvl="7" indent="0" algn="ctr" rtl="0">
              <a:spcBef>
                <a:spcPts val="0"/>
              </a:spcBef>
              <a:spcAft>
                <a:spcPts val="0"/>
              </a:spcAft>
              <a:defRPr/>
            </a:lvl8pPr>
            <a:lvl9pPr marL="1828800" marR="0" lvl="8" indent="0" algn="ctr" rtl="0">
              <a:spcBef>
                <a:spcPts val="0"/>
              </a:spcBef>
              <a:spcAft>
                <a:spcPts val="0"/>
              </a:spcAft>
              <a:defRPr/>
            </a:lvl9pPr>
          </a:lstStyle>
          <a:p>
            <a:endParaRPr/>
          </a:p>
        </p:txBody>
      </p:sp>
      <p:sp>
        <p:nvSpPr>
          <p:cNvPr id="4" name="Rectangle 3"/>
          <p:cNvSpPr>
            <a:spLocks noChangeArrowheads="1"/>
          </p:cNvSpPr>
          <p:nvPr userDrawn="1"/>
        </p:nvSpPr>
        <p:spPr bwMode="auto">
          <a:xfrm>
            <a:off x="0" y="0"/>
            <a:ext cx="16256000" cy="768096"/>
          </a:xfrm>
          <a:prstGeom prst="rect">
            <a:avLst/>
          </a:prstGeom>
          <a:solidFill>
            <a:schemeClr val="bg2"/>
          </a:solidFill>
          <a:ln>
            <a:noFill/>
          </a:ln>
          <a:extLst/>
        </p:spPr>
        <p:txBody>
          <a:bodyPr/>
          <a:lstStyle>
            <a:lvl1pPr algn="ctr">
              <a:defRPr sz="2000">
                <a:solidFill>
                  <a:srgbClr val="FFFFFF"/>
                </a:solidFill>
                <a:latin typeface="Gill Sans" charset="0"/>
                <a:ea typeface="ヒラギノ角ゴ ProN W3" charset="-128"/>
                <a:sym typeface="Gill Sans" charset="0"/>
              </a:defRPr>
            </a:lvl1pPr>
            <a:lvl2pPr marL="742950" indent="-285750" algn="ctr">
              <a:defRPr sz="2000">
                <a:solidFill>
                  <a:srgbClr val="FFFFFF"/>
                </a:solidFill>
                <a:latin typeface="Gill Sans" charset="0"/>
                <a:ea typeface="ヒラギノ角ゴ ProN W3" charset="-128"/>
                <a:sym typeface="Gill Sans" charset="0"/>
              </a:defRPr>
            </a:lvl2pPr>
            <a:lvl3pPr marL="1143000" indent="-228600" algn="ctr">
              <a:defRPr sz="2000">
                <a:solidFill>
                  <a:srgbClr val="FFFFFF"/>
                </a:solidFill>
                <a:latin typeface="Gill Sans" charset="0"/>
                <a:ea typeface="ヒラギノ角ゴ ProN W3" charset="-128"/>
                <a:sym typeface="Gill Sans" charset="0"/>
              </a:defRPr>
            </a:lvl3pPr>
            <a:lvl4pPr marL="1600200" indent="-228600" algn="ctr">
              <a:defRPr sz="2000">
                <a:solidFill>
                  <a:srgbClr val="FFFFFF"/>
                </a:solidFill>
                <a:latin typeface="Gill Sans" charset="0"/>
                <a:ea typeface="ヒラギノ角ゴ ProN W3" charset="-128"/>
                <a:sym typeface="Gill Sans" charset="0"/>
              </a:defRPr>
            </a:lvl4pPr>
            <a:lvl5pPr marL="2057400" indent="-228600" algn="ctr">
              <a:defRPr sz="2000">
                <a:solidFill>
                  <a:srgbClr val="FFFFFF"/>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9pPr>
          </a:lstStyle>
          <a:p>
            <a:pPr eaLnBrk="1" hangingPunct="1">
              <a:defRPr/>
            </a:pPr>
            <a:endParaRPr lang="en-US" altLang="en-US" sz="3600" smtClean="0"/>
          </a:p>
        </p:txBody>
      </p:sp>
      <p:sp>
        <p:nvSpPr>
          <p:cNvPr id="5" name="Rectangle 3"/>
          <p:cNvSpPr>
            <a:spLocks noChangeArrowheads="1"/>
          </p:cNvSpPr>
          <p:nvPr userDrawn="1"/>
        </p:nvSpPr>
        <p:spPr bwMode="auto">
          <a:xfrm>
            <a:off x="0" y="8357616"/>
            <a:ext cx="16256000" cy="786384"/>
          </a:xfrm>
          <a:prstGeom prst="rect">
            <a:avLst/>
          </a:prstGeom>
          <a:solidFill>
            <a:schemeClr val="bg2"/>
          </a:solidFill>
          <a:ln>
            <a:noFill/>
          </a:ln>
          <a:extLst/>
        </p:spPr>
        <p:txBody>
          <a:bodyPr/>
          <a:lstStyle>
            <a:lvl1pPr algn="ctr">
              <a:defRPr sz="2000">
                <a:solidFill>
                  <a:srgbClr val="FFFFFF"/>
                </a:solidFill>
                <a:latin typeface="Gill Sans" charset="0"/>
                <a:ea typeface="ヒラギノ角ゴ ProN W3" charset="-128"/>
                <a:sym typeface="Gill Sans" charset="0"/>
              </a:defRPr>
            </a:lvl1pPr>
            <a:lvl2pPr marL="742950" indent="-285750" algn="ctr">
              <a:defRPr sz="2000">
                <a:solidFill>
                  <a:srgbClr val="FFFFFF"/>
                </a:solidFill>
                <a:latin typeface="Gill Sans" charset="0"/>
                <a:ea typeface="ヒラギノ角ゴ ProN W3" charset="-128"/>
                <a:sym typeface="Gill Sans" charset="0"/>
              </a:defRPr>
            </a:lvl2pPr>
            <a:lvl3pPr marL="1143000" indent="-228600" algn="ctr">
              <a:defRPr sz="2000">
                <a:solidFill>
                  <a:srgbClr val="FFFFFF"/>
                </a:solidFill>
                <a:latin typeface="Gill Sans" charset="0"/>
                <a:ea typeface="ヒラギノ角ゴ ProN W3" charset="-128"/>
                <a:sym typeface="Gill Sans" charset="0"/>
              </a:defRPr>
            </a:lvl3pPr>
            <a:lvl4pPr marL="1600200" indent="-228600" algn="ctr">
              <a:defRPr sz="2000">
                <a:solidFill>
                  <a:srgbClr val="FFFFFF"/>
                </a:solidFill>
                <a:latin typeface="Gill Sans" charset="0"/>
                <a:ea typeface="ヒラギノ角ゴ ProN W3" charset="-128"/>
                <a:sym typeface="Gill Sans" charset="0"/>
              </a:defRPr>
            </a:lvl4pPr>
            <a:lvl5pPr marL="2057400" indent="-228600" algn="ctr">
              <a:defRPr sz="2000">
                <a:solidFill>
                  <a:srgbClr val="FFFFFF"/>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9pPr>
          </a:lstStyle>
          <a:p>
            <a:pPr eaLnBrk="1" hangingPunct="1">
              <a:defRPr/>
            </a:pPr>
            <a:endParaRPr lang="en-US" altLang="en-US" sz="3600" smtClean="0"/>
          </a:p>
        </p:txBody>
      </p:sp>
    </p:spTree>
    <p:extLst>
      <p:ext uri="{BB962C8B-B14F-4D97-AF65-F5344CB8AC3E}">
        <p14:creationId xmlns:p14="http://schemas.microsoft.com/office/powerpoint/2010/main" val="875621377"/>
      </p:ext>
    </p:extLst>
  </p:cSld>
  <p:clrMap bg1="lt1" tx1="dk1" bg2="dk2" tx2="lt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hyperlink" Target="http://www.youtube.com/watch?v=EHJ9uYx5L58"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hyperlink" Target="http://www.flickr.com/photos/71502646@N00/2526007974/" TargetMode="External"/><Relationship Id="rId2" Type="http://schemas.openxmlformats.org/officeDocument/2006/relationships/notesSlide" Target="../notesSlides/notesSlide22.xml"/><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www.dr-chuck.com" TargetMode="External"/><Relationship Id="rId2" Type="http://schemas.openxmlformats.org/officeDocument/2006/relationships/notesSlide" Target="../notesSlides/notesSlide29.xml"/><Relationship Id="rId1" Type="http://schemas.openxmlformats.org/officeDocument/2006/relationships/slideLayout" Target="../slideLayouts/slideLayout4.xml"/><Relationship Id="rId5" Type="http://schemas.openxmlformats.org/officeDocument/2006/relationships/image" Target="../media/image1.png"/><Relationship Id="rId4" Type="http://schemas.openxmlformats.org/officeDocument/2006/relationships/image" Target="../media/image2.jp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jp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7.jpg"/><Relationship Id="rId5" Type="http://schemas.openxmlformats.org/officeDocument/2006/relationships/image" Target="../media/image6.jpg"/><Relationship Id="rId4" Type="http://schemas.openxmlformats.org/officeDocument/2006/relationships/image" Target="../media/image5.jpg"/></Relationships>
</file>

<file path=ppt/slides/_rels/slide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hyperlink" Target="http://en.wikipedia.org/wiki/Associative_array" TargetMode="External"/><Relationship Id="rId5" Type="http://schemas.openxmlformats.org/officeDocument/2006/relationships/hyperlink" Target="https://ru.wikipedia.org/wiki/&#1040;&#1089;&#1089;&#1086;&#1094;&#1080;&#1072;&#1090;&#1080;&#1074;&#1085;&#1099;&#1081;_&#1084;&#1072;&#1089;&#1089;&#1080;&#1074;" TargetMode="External"/><Relationship Id="rId4" Type="http://schemas.openxmlformats.org/officeDocument/2006/relationships/image" Target="../media/image6.jpg"/></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Shape 203"/>
          <p:cNvSpPr txBox="1">
            <a:spLocks noGrp="1"/>
          </p:cNvSpPr>
          <p:nvPr>
            <p:ph type="title"/>
          </p:nvPr>
        </p:nvSpPr>
        <p:spPr>
          <a:prstGeom prst="rect">
            <a:avLst/>
          </a:prstGeom>
          <a:noFill/>
          <a:ln>
            <a:noFill/>
          </a:ln>
        </p:spPr>
        <p:txBody>
          <a:bodyPr lIns="38100" tIns="38100" rIns="38100" bIns="38100" anchor="b" anchorCtr="0">
            <a:noAutofit/>
          </a:bodyPr>
          <a:lstStyle/>
          <a:p>
            <a:pPr marL="0" marR="0" lvl="0" indent="0" algn="ctr" rtl="0">
              <a:lnSpc>
                <a:spcPct val="100000"/>
              </a:lnSpc>
              <a:spcBef>
                <a:spcPts val="0"/>
              </a:spcBef>
              <a:spcAft>
                <a:spcPts val="0"/>
              </a:spcAft>
              <a:buClr>
                <a:srgbClr val="FF00FF"/>
              </a:buClr>
              <a:buSzPct val="25000"/>
              <a:buFont typeface="Cabin"/>
              <a:buNone/>
            </a:pPr>
            <a:r>
              <a:rPr lang="ru-RU" sz="7800" u="none" strike="noStrike" cap="none" dirty="0" smtClean="0">
                <a:solidFill>
                  <a:srgbClr val="FFD966"/>
                </a:solidFill>
                <a:latin typeface="Arial" charset="0"/>
                <a:ea typeface="Arial" charset="0"/>
                <a:cs typeface="Arial" charset="0"/>
                <a:sym typeface="Cabin"/>
              </a:rPr>
              <a:t>Словари в Пайтон</a:t>
            </a:r>
            <a:endParaRPr lang="en-US" sz="7800" u="none" strike="noStrike" cap="none" dirty="0">
              <a:solidFill>
                <a:srgbClr val="FFD966"/>
              </a:solidFill>
              <a:latin typeface="Arial" charset="0"/>
              <a:ea typeface="Arial" charset="0"/>
              <a:cs typeface="Arial" charset="0"/>
              <a:sym typeface="Cabin"/>
            </a:endParaRPr>
          </a:p>
        </p:txBody>
      </p:sp>
      <p:sp>
        <p:nvSpPr>
          <p:cNvPr id="204" name="Shape 204"/>
          <p:cNvSpPr txBox="1">
            <a:spLocks noGrp="1"/>
          </p:cNvSpPr>
          <p:nvPr>
            <p:ph type="body" idx="1"/>
          </p:nvPr>
        </p:nvSpPr>
        <p:spPr>
          <a:prstGeom prst="rect">
            <a:avLst/>
          </a:prstGeom>
          <a:noFill/>
          <a:ln>
            <a:noFill/>
          </a:ln>
        </p:spPr>
        <p:txBody>
          <a:bodyPr lIns="38100" tIns="38100" rIns="38100" bIns="38100" anchor="t" anchorCtr="0">
            <a:noAutofit/>
          </a:bodyPr>
          <a:lstStyle/>
          <a:p>
            <a:pPr marL="0" marR="0" lvl="0" indent="0" algn="ctr" rtl="0">
              <a:lnSpc>
                <a:spcPct val="100000"/>
              </a:lnSpc>
              <a:spcBef>
                <a:spcPts val="0"/>
              </a:spcBef>
              <a:spcAft>
                <a:spcPts val="0"/>
              </a:spcAft>
              <a:buClr>
                <a:schemeClr val="lt1"/>
              </a:buClr>
              <a:buSzPct val="25000"/>
              <a:buFont typeface="Cabin"/>
              <a:buNone/>
            </a:pPr>
            <a:r>
              <a:rPr lang="ru-RU" sz="4800" u="none" strike="noStrike" cap="none" dirty="0" smtClean="0">
                <a:solidFill>
                  <a:schemeClr val="lt1"/>
                </a:solidFill>
                <a:latin typeface="Arial" charset="0"/>
                <a:ea typeface="Arial" charset="0"/>
                <a:cs typeface="Arial" charset="0"/>
                <a:sym typeface="Cabin"/>
              </a:rPr>
              <a:t>Глава</a:t>
            </a:r>
            <a:r>
              <a:rPr lang="en-US" sz="4800" u="none" strike="noStrike" cap="none" dirty="0" smtClean="0">
                <a:solidFill>
                  <a:schemeClr val="lt1"/>
                </a:solidFill>
                <a:latin typeface="Arial" charset="0"/>
                <a:ea typeface="Arial" charset="0"/>
                <a:cs typeface="Arial" charset="0"/>
                <a:sym typeface="Cabin"/>
              </a:rPr>
              <a:t> </a:t>
            </a:r>
            <a:r>
              <a:rPr lang="en-US" sz="4800" u="none" strike="noStrike" cap="none" dirty="0">
                <a:solidFill>
                  <a:schemeClr val="lt1"/>
                </a:solidFill>
                <a:latin typeface="Arial" charset="0"/>
                <a:ea typeface="Arial" charset="0"/>
                <a:cs typeface="Arial" charset="0"/>
                <a:sym typeface="Cabin"/>
              </a:rPr>
              <a:t>9</a:t>
            </a:r>
          </a:p>
        </p:txBody>
      </p:sp>
      <p:sp>
        <p:nvSpPr>
          <p:cNvPr id="205" name="Shape 205"/>
          <p:cNvSpPr txBox="1"/>
          <p:nvPr/>
        </p:nvSpPr>
        <p:spPr>
          <a:xfrm>
            <a:off x="3206300" y="6831007"/>
            <a:ext cx="9637199" cy="10160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ru-RU" sz="3200" u="none" strike="noStrike" cap="none" dirty="0" smtClean="0">
                <a:solidFill>
                  <a:srgbClr val="FFFF00"/>
                </a:solidFill>
                <a:latin typeface="Arial" charset="0"/>
                <a:ea typeface="Arial" charset="0"/>
                <a:cs typeface="Arial" charset="0"/>
                <a:sym typeface="Cabin"/>
              </a:rPr>
              <a:t>Пайтон для всех</a:t>
            </a:r>
            <a:endParaRPr lang="en-US" sz="3200" dirty="0" smtClean="0">
              <a:solidFill>
                <a:srgbClr val="FFFF00"/>
              </a:solidFill>
              <a:latin typeface="Arial" charset="0"/>
              <a:ea typeface="Arial" charset="0"/>
              <a:cs typeface="Arial" charset="0"/>
              <a:sym typeface="Cabin"/>
            </a:endParaRPr>
          </a:p>
          <a:p>
            <a:pPr marL="0" marR="0" lvl="0" indent="0" algn="ctr" rtl="0">
              <a:lnSpc>
                <a:spcPct val="100000"/>
              </a:lnSpc>
              <a:spcBef>
                <a:spcPts val="0"/>
              </a:spcBef>
              <a:spcAft>
                <a:spcPts val="0"/>
              </a:spcAft>
              <a:buClr>
                <a:srgbClr val="FFFF00"/>
              </a:buClr>
              <a:buSzPct val="25000"/>
              <a:buFont typeface="Cabin"/>
              <a:buNone/>
            </a:pPr>
            <a:r>
              <a:rPr lang="en-US" sz="3200" u="none" strike="noStrike" cap="none" dirty="0" smtClean="0">
                <a:solidFill>
                  <a:srgbClr val="FFFF00"/>
                </a:solidFill>
                <a:latin typeface="Arial" charset="0"/>
                <a:ea typeface="Arial" charset="0"/>
                <a:cs typeface="Arial" charset="0"/>
                <a:sym typeface="Cabin"/>
              </a:rPr>
              <a:t>www.py4e.com</a:t>
            </a:r>
            <a:endParaRPr lang="en-US" sz="3200" u="none" strike="noStrike" cap="none" dirty="0">
              <a:solidFill>
                <a:srgbClr val="FFFF00"/>
              </a:solidFill>
              <a:latin typeface="Arial" charset="0"/>
              <a:ea typeface="Arial" charset="0"/>
              <a:cs typeface="Arial" charset="0"/>
              <a:sym typeface="Cabin"/>
            </a:endParaRPr>
          </a:p>
        </p:txBody>
      </p:sp>
      <p:pic>
        <p:nvPicPr>
          <p:cNvPr id="206" name="Shape 206"/>
          <p:cNvPicPr preferRelativeResize="0"/>
          <p:nvPr/>
        </p:nvPicPr>
        <p:blipFill rotWithShape="1">
          <a:blip r:embed="rId3">
            <a:alphaModFix/>
          </a:blip>
          <a:srcRect/>
          <a:stretch/>
        </p:blipFill>
        <p:spPr>
          <a:xfrm>
            <a:off x="13130212" y="7189782"/>
            <a:ext cx="1968500" cy="668337"/>
          </a:xfrm>
          <a:prstGeom prst="rect">
            <a:avLst/>
          </a:prstGeom>
          <a:noFill/>
          <a:ln>
            <a:noFill/>
          </a:ln>
        </p:spPr>
      </p:pic>
      <p:pic>
        <p:nvPicPr>
          <p:cNvPr id="207" name="Shape 207"/>
          <p:cNvPicPr preferRelativeResize="0"/>
          <p:nvPr/>
        </p:nvPicPr>
        <p:blipFill rotWithShape="1">
          <a:blip r:embed="rId4">
            <a:alphaModFix/>
          </a:blip>
          <a:srcRect/>
          <a:stretch/>
        </p:blipFill>
        <p:spPr>
          <a:xfrm>
            <a:off x="635250" y="6804707"/>
            <a:ext cx="1024800" cy="1024800"/>
          </a:xfrm>
          <a:prstGeom prst="rect">
            <a:avLst/>
          </a:prstGeom>
          <a:noFill/>
          <a:ln>
            <a:noFill/>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Shape 295"/>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ru-RU" sz="6400" u="none" strike="noStrike" cap="none" dirty="0" smtClean="0">
                <a:solidFill>
                  <a:srgbClr val="FFD966"/>
                </a:solidFill>
                <a:latin typeface="Arial" charset="0"/>
                <a:ea typeface="Arial" charset="0"/>
                <a:cs typeface="Arial" charset="0"/>
                <a:sym typeface="Cabin"/>
              </a:rPr>
              <a:t>Словарные литералы </a:t>
            </a:r>
            <a:r>
              <a:rPr lang="en-US" sz="6400" u="none" strike="noStrike" cap="none" dirty="0" smtClean="0">
                <a:solidFill>
                  <a:srgbClr val="FFD966"/>
                </a:solidFill>
                <a:latin typeface="Arial" charset="0"/>
                <a:ea typeface="Arial" charset="0"/>
                <a:cs typeface="Arial" charset="0"/>
                <a:sym typeface="Cabin"/>
              </a:rPr>
              <a:t>(</a:t>
            </a:r>
            <a:r>
              <a:rPr lang="ru-RU" sz="6400" dirty="0" smtClean="0">
                <a:solidFill>
                  <a:srgbClr val="FFD966"/>
                </a:solidFill>
                <a:latin typeface="Arial" charset="0"/>
                <a:ea typeface="Arial" charset="0"/>
                <a:cs typeface="Arial" charset="0"/>
                <a:sym typeface="Cabin"/>
              </a:rPr>
              <a:t>Константы</a:t>
            </a:r>
            <a:r>
              <a:rPr lang="en-US" sz="6400" u="none" strike="noStrike" cap="none" dirty="0" smtClean="0">
                <a:solidFill>
                  <a:srgbClr val="FFD966"/>
                </a:solidFill>
                <a:latin typeface="Arial" charset="0"/>
                <a:ea typeface="Arial" charset="0"/>
                <a:cs typeface="Arial" charset="0"/>
                <a:sym typeface="Cabin"/>
              </a:rPr>
              <a:t>)</a:t>
            </a:r>
            <a:endParaRPr lang="en-US" sz="6400" u="none" strike="noStrike" cap="none" dirty="0">
              <a:solidFill>
                <a:srgbClr val="FFD966"/>
              </a:solidFill>
              <a:latin typeface="Arial" charset="0"/>
              <a:ea typeface="Arial" charset="0"/>
              <a:cs typeface="Arial" charset="0"/>
              <a:sym typeface="Cabin"/>
            </a:endParaRPr>
          </a:p>
        </p:txBody>
      </p:sp>
      <p:sp>
        <p:nvSpPr>
          <p:cNvPr id="296" name="Shape 296"/>
          <p:cNvSpPr txBox="1">
            <a:spLocks noGrp="1"/>
          </p:cNvSpPr>
          <p:nvPr>
            <p:ph type="body" idx="1"/>
          </p:nvPr>
        </p:nvSpPr>
        <p:spPr>
          <a:xfrm>
            <a:off x="1155699" y="2603501"/>
            <a:ext cx="14233825" cy="1985124"/>
          </a:xfrm>
          <a:prstGeom prst="rect">
            <a:avLst/>
          </a:prstGeom>
          <a:noFill/>
          <a:ln>
            <a:noFill/>
          </a:ln>
        </p:spPr>
        <p:txBody>
          <a:bodyPr lIns="38100" tIns="38100" rIns="38100" bIns="38100" anchor="ctr" anchorCtr="0">
            <a:noAutofit/>
          </a:bodyPr>
          <a:lstStyle/>
          <a:p>
            <a:pPr marL="457200" marR="0" lvl="0" indent="-457200" algn="l" rtl="0">
              <a:lnSpc>
                <a:spcPct val="150000"/>
              </a:lnSpc>
              <a:spcBef>
                <a:spcPts val="0"/>
              </a:spcBef>
              <a:spcAft>
                <a:spcPts val="0"/>
              </a:spcAft>
              <a:buSzPct val="100000"/>
              <a:buFont typeface="Cabin"/>
            </a:pPr>
            <a:r>
              <a:rPr lang="ru-RU" u="none" strike="noStrike" cap="none" dirty="0" smtClean="0">
                <a:solidFill>
                  <a:schemeClr val="lt1"/>
                </a:solidFill>
                <a:latin typeface="Arial" charset="0"/>
                <a:ea typeface="Arial" charset="0"/>
                <a:cs typeface="Arial" charset="0"/>
                <a:sym typeface="Cabin"/>
              </a:rPr>
              <a:t>Словарные литералы используют фигурные скобки и содержат список, состоящий из пар </a:t>
            </a:r>
            <a:r>
              <a:rPr lang="ru-RU" u="none" strike="noStrike" cap="none" dirty="0" smtClean="0">
                <a:solidFill>
                  <a:srgbClr val="00FF00"/>
                </a:solidFill>
                <a:latin typeface="Arial" charset="0"/>
                <a:ea typeface="Arial" charset="0"/>
                <a:cs typeface="Arial" charset="0"/>
                <a:sym typeface="Cabin"/>
              </a:rPr>
              <a:t>ключ</a:t>
            </a:r>
            <a:r>
              <a:rPr lang="en-US" u="none" strike="noStrike" cap="none" dirty="0" smtClean="0">
                <a:solidFill>
                  <a:schemeClr val="lt1"/>
                </a:solidFill>
                <a:latin typeface="Arial" charset="0"/>
                <a:ea typeface="Arial" charset="0"/>
                <a:cs typeface="Arial" charset="0"/>
                <a:sym typeface="Cabin"/>
              </a:rPr>
              <a:t> </a:t>
            </a:r>
            <a:r>
              <a:rPr lang="en-US" u="none" strike="noStrike" cap="none" dirty="0">
                <a:solidFill>
                  <a:schemeClr val="lt1"/>
                </a:solidFill>
                <a:latin typeface="Arial" charset="0"/>
                <a:ea typeface="Arial" charset="0"/>
                <a:cs typeface="Arial" charset="0"/>
                <a:sym typeface="Cabin"/>
              </a:rPr>
              <a:t>: </a:t>
            </a:r>
            <a:r>
              <a:rPr lang="ru-RU" dirty="0" smtClean="0">
                <a:solidFill>
                  <a:srgbClr val="FF00FF"/>
                </a:solidFill>
                <a:latin typeface="Arial" charset="0"/>
                <a:ea typeface="Arial" charset="0"/>
                <a:cs typeface="Arial" charset="0"/>
                <a:sym typeface="Cabin"/>
              </a:rPr>
              <a:t>значение </a:t>
            </a:r>
          </a:p>
          <a:p>
            <a:pPr marL="457200" marR="0" lvl="0" indent="-457200" algn="l" rtl="0">
              <a:lnSpc>
                <a:spcPct val="150000"/>
              </a:lnSpc>
              <a:spcBef>
                <a:spcPts val="0"/>
              </a:spcBef>
              <a:spcAft>
                <a:spcPts val="0"/>
              </a:spcAft>
              <a:buSzPct val="100000"/>
              <a:buFont typeface="Cabin"/>
            </a:pPr>
            <a:r>
              <a:rPr lang="ru-RU" u="none" strike="noStrike" cap="none" dirty="0" smtClean="0">
                <a:solidFill>
                  <a:schemeClr val="lt1"/>
                </a:solidFill>
                <a:latin typeface="Arial" charset="0"/>
                <a:ea typeface="Arial" charset="0"/>
                <a:cs typeface="Arial" charset="0"/>
                <a:sym typeface="Cabin"/>
              </a:rPr>
              <a:t>Создать </a:t>
            </a:r>
            <a:r>
              <a:rPr lang="ru-RU" u="none" strike="noStrike" cap="none" dirty="0" smtClean="0">
                <a:solidFill>
                  <a:srgbClr val="FF7F00"/>
                </a:solidFill>
                <a:latin typeface="Arial" charset="0"/>
                <a:ea typeface="Arial" charset="0"/>
                <a:cs typeface="Arial" charset="0"/>
                <a:sym typeface="Cabin"/>
              </a:rPr>
              <a:t>пустой словарь </a:t>
            </a:r>
            <a:r>
              <a:rPr lang="ru-RU" u="none" strike="noStrike" cap="none" dirty="0" smtClean="0">
                <a:solidFill>
                  <a:schemeClr val="lt1"/>
                </a:solidFill>
                <a:latin typeface="Arial" charset="0"/>
                <a:ea typeface="Arial" charset="0"/>
                <a:cs typeface="Arial" charset="0"/>
                <a:sym typeface="Cabin"/>
              </a:rPr>
              <a:t>можно с помощью пустых фигурных скобок</a:t>
            </a:r>
            <a:endParaRPr lang="en-US" u="none" strike="noStrike" cap="none" dirty="0">
              <a:solidFill>
                <a:schemeClr val="lt1"/>
              </a:solidFill>
              <a:latin typeface="Arial" charset="0"/>
              <a:ea typeface="Arial" charset="0"/>
              <a:cs typeface="Arial" charset="0"/>
              <a:sym typeface="Cabin"/>
            </a:endParaRPr>
          </a:p>
        </p:txBody>
      </p:sp>
      <p:sp>
        <p:nvSpPr>
          <p:cNvPr id="297" name="Shape 297"/>
          <p:cNvSpPr txBox="1"/>
          <p:nvPr/>
        </p:nvSpPr>
        <p:spPr>
          <a:xfrm>
            <a:off x="1994000" y="4987635"/>
            <a:ext cx="12465600" cy="362434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err="1">
                <a:solidFill>
                  <a:schemeClr val="lt1"/>
                </a:solidFill>
                <a:latin typeface="Courier"/>
                <a:ea typeface="Courier"/>
                <a:cs typeface="Courier"/>
                <a:sym typeface="Courier New"/>
              </a:rPr>
              <a:t>jjj</a:t>
            </a:r>
            <a:r>
              <a:rPr lang="en-US" sz="3000" i="0" u="none" strike="noStrike" cap="none" dirty="0">
                <a:solidFill>
                  <a:schemeClr val="lt1"/>
                </a:solidFill>
                <a:latin typeface="Courier"/>
                <a:ea typeface="Courier"/>
                <a:cs typeface="Courier"/>
                <a:sym typeface="Courier New"/>
              </a:rPr>
              <a:t> = { </a:t>
            </a:r>
            <a:r>
              <a:rPr lang="en-US" sz="3000" i="0" u="none" strike="noStrike" cap="none" dirty="0" smtClean="0">
                <a:solidFill>
                  <a:schemeClr val="lt1"/>
                </a:solidFill>
                <a:latin typeface="Courier"/>
                <a:ea typeface="Courier"/>
                <a:cs typeface="Courier"/>
                <a:sym typeface="Courier New"/>
              </a:rPr>
              <a:t>'</a:t>
            </a:r>
            <a:r>
              <a:rPr lang="ru-RU" sz="3000" i="0" u="none" strike="noStrike" cap="none" dirty="0" smtClean="0">
                <a:solidFill>
                  <a:srgbClr val="00FF00"/>
                </a:solidFill>
                <a:latin typeface="Courier"/>
                <a:ea typeface="Courier"/>
                <a:cs typeface="Courier"/>
                <a:sym typeface="Courier New"/>
              </a:rPr>
              <a:t>Чак</a:t>
            </a:r>
            <a:r>
              <a:rPr lang="en-US" sz="3000" i="0" u="none" strike="noStrike" cap="none" dirty="0" smtClean="0">
                <a:solidFill>
                  <a:schemeClr val="lt1"/>
                </a:solidFill>
                <a:latin typeface="Courier"/>
                <a:ea typeface="Courier"/>
                <a:cs typeface="Courier"/>
                <a:sym typeface="Courier New"/>
              </a:rPr>
              <a:t>' </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00FF"/>
                </a:solidFill>
                <a:latin typeface="Courier"/>
                <a:ea typeface="Courier"/>
                <a:cs typeface="Courier"/>
                <a:sym typeface="Courier New"/>
              </a:rPr>
              <a:t>1</a:t>
            </a:r>
            <a:r>
              <a:rPr lang="en-US" sz="3000" i="0" u="none" strike="noStrike" cap="none" dirty="0">
                <a:solidFill>
                  <a:schemeClr val="lt1"/>
                </a:solidFill>
                <a:latin typeface="Courier"/>
                <a:ea typeface="Courier"/>
                <a:cs typeface="Courier"/>
                <a:sym typeface="Courier New"/>
              </a:rPr>
              <a:t> , </a:t>
            </a:r>
            <a:r>
              <a:rPr lang="en-US" sz="3000" i="0" u="none" strike="noStrike" cap="none" dirty="0" smtClean="0">
                <a:solidFill>
                  <a:schemeClr val="lt1"/>
                </a:solidFill>
                <a:latin typeface="Courier"/>
                <a:ea typeface="Courier"/>
                <a:cs typeface="Courier"/>
                <a:sym typeface="Courier New"/>
              </a:rPr>
              <a:t>'</a:t>
            </a:r>
            <a:r>
              <a:rPr lang="ru-RU" sz="3000" i="0" u="none" strike="noStrike" cap="none" dirty="0" smtClean="0">
                <a:solidFill>
                  <a:srgbClr val="00FF00"/>
                </a:solidFill>
                <a:latin typeface="Courier"/>
                <a:ea typeface="Courier"/>
                <a:cs typeface="Courier"/>
                <a:sym typeface="Courier New"/>
              </a:rPr>
              <a:t>Фред</a:t>
            </a:r>
            <a:r>
              <a:rPr lang="en-US" sz="3000" i="0" u="none" strike="noStrike" cap="none" dirty="0" smtClean="0">
                <a:solidFill>
                  <a:schemeClr val="lt1"/>
                </a:solidFill>
                <a:latin typeface="Courier"/>
                <a:ea typeface="Courier"/>
                <a:cs typeface="Courier"/>
                <a:sym typeface="Courier New"/>
              </a:rPr>
              <a:t>' </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00FF"/>
                </a:solidFill>
                <a:latin typeface="Courier"/>
                <a:ea typeface="Courier"/>
                <a:cs typeface="Courier"/>
                <a:sym typeface="Courier New"/>
              </a:rPr>
              <a:t>42</a:t>
            </a:r>
            <a:r>
              <a:rPr lang="en-US" sz="3000" i="0" u="none" strike="noStrike" cap="none" dirty="0">
                <a:solidFill>
                  <a:schemeClr val="lt1"/>
                </a:solidFill>
                <a:latin typeface="Courier"/>
                <a:ea typeface="Courier"/>
                <a:cs typeface="Courier"/>
                <a:sym typeface="Courier New"/>
              </a:rPr>
              <a:t>, </a:t>
            </a:r>
            <a:r>
              <a:rPr lang="en-US" sz="3000" i="0" u="none" strike="noStrike" cap="none" dirty="0" smtClean="0">
                <a:solidFill>
                  <a:schemeClr val="lt1"/>
                </a:solidFill>
                <a:latin typeface="Courier"/>
                <a:ea typeface="Courier"/>
                <a:cs typeface="Courier"/>
                <a:sym typeface="Courier New"/>
              </a:rPr>
              <a:t>'</a:t>
            </a:r>
            <a:r>
              <a:rPr lang="ru-RU" sz="3000" i="0" u="none" strike="noStrike" cap="none" dirty="0" smtClean="0">
                <a:solidFill>
                  <a:srgbClr val="00FF00"/>
                </a:solidFill>
                <a:latin typeface="Courier"/>
                <a:ea typeface="Courier"/>
                <a:cs typeface="Courier"/>
                <a:sym typeface="Courier New"/>
              </a:rPr>
              <a:t>Ян</a:t>
            </a:r>
            <a:r>
              <a:rPr lang="en-US" sz="3000" i="0" u="none" strike="noStrike" cap="none" dirty="0" smtClean="0">
                <a:solidFill>
                  <a:schemeClr val="lt1"/>
                </a:solidFill>
                <a:latin typeface="Courier"/>
                <a:ea typeface="Courier"/>
                <a:cs typeface="Courier"/>
                <a:sym typeface="Courier New"/>
              </a:rPr>
              <a:t>': </a:t>
            </a:r>
            <a:r>
              <a:rPr lang="en-US" sz="3000" i="0" u="none" strike="noStrike" cap="none" dirty="0">
                <a:solidFill>
                  <a:srgbClr val="FF00FF"/>
                </a:solidFill>
                <a:latin typeface="Courier"/>
                <a:ea typeface="Courier"/>
                <a:cs typeface="Courier"/>
                <a:sym typeface="Courier New"/>
              </a:rPr>
              <a:t>100</a:t>
            </a:r>
            <a:r>
              <a:rPr lang="en-US" sz="30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smtClean="0">
                <a:solidFill>
                  <a:srgbClr val="FFFF00"/>
                </a:solidFill>
                <a:latin typeface="Courier"/>
                <a:ea typeface="Courier"/>
                <a:cs typeface="Courier"/>
                <a:sym typeface="Courier New"/>
              </a:rPr>
              <a:t>print(</a:t>
            </a:r>
            <a:r>
              <a:rPr lang="en-US" sz="3000" i="0" u="none" strike="noStrike" cap="none" dirty="0" err="1" smtClean="0">
                <a:solidFill>
                  <a:schemeClr val="lt1"/>
                </a:solidFill>
                <a:latin typeface="Courier"/>
                <a:ea typeface="Courier"/>
                <a:cs typeface="Courier"/>
                <a:sym typeface="Courier New"/>
              </a:rPr>
              <a:t>jjj</a:t>
            </a:r>
            <a:r>
              <a:rPr lang="en-US" sz="3000" i="0" u="none" strike="noStrike" cap="none" dirty="0" smtClean="0">
                <a:solidFill>
                  <a:srgbClr val="FFFF00"/>
                </a:solidFill>
                <a:latin typeface="Courier"/>
                <a:ea typeface="Courier"/>
                <a:cs typeface="Courier"/>
                <a:sym typeface="Courier New"/>
              </a:rPr>
              <a:t>)</a:t>
            </a:r>
            <a:endParaRPr lang="en-US" sz="3000" i="0" u="none" strike="noStrike" cap="none" dirty="0">
              <a:solidFill>
                <a:srgbClr val="FFFF00"/>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smtClean="0">
                <a:solidFill>
                  <a:schemeClr val="lt1"/>
                </a:solidFill>
                <a:latin typeface="Courier"/>
                <a:ea typeface="Courier"/>
                <a:cs typeface="Courier"/>
                <a:sym typeface="Courier New"/>
              </a:rPr>
              <a:t>{'</a:t>
            </a:r>
            <a:r>
              <a:rPr lang="ru-RU" sz="3000" i="0" u="none" strike="noStrike" cap="none" dirty="0" smtClean="0">
                <a:solidFill>
                  <a:srgbClr val="00FF00"/>
                </a:solidFill>
                <a:latin typeface="Courier"/>
                <a:ea typeface="Courier"/>
                <a:cs typeface="Courier"/>
                <a:sym typeface="Courier New"/>
              </a:rPr>
              <a:t>Ян</a:t>
            </a:r>
            <a:r>
              <a:rPr lang="en-US" sz="3000" i="0" u="none" strike="noStrike" cap="none" dirty="0" smtClean="0">
                <a:solidFill>
                  <a:schemeClr val="lt1"/>
                </a:solidFill>
                <a:latin typeface="Courier"/>
                <a:ea typeface="Courier"/>
                <a:cs typeface="Courier"/>
                <a:sym typeface="Courier New"/>
              </a:rPr>
              <a:t>': </a:t>
            </a:r>
            <a:r>
              <a:rPr lang="en-US" sz="3000" i="0" u="none" strike="noStrike" cap="none" dirty="0">
                <a:solidFill>
                  <a:srgbClr val="FF00FF"/>
                </a:solidFill>
                <a:latin typeface="Courier"/>
                <a:ea typeface="Courier"/>
                <a:cs typeface="Courier"/>
                <a:sym typeface="Courier New"/>
              </a:rPr>
              <a:t>100</a:t>
            </a:r>
            <a:r>
              <a:rPr lang="en-US" sz="3000" i="0" u="none" strike="noStrike" cap="none" dirty="0">
                <a:solidFill>
                  <a:schemeClr val="lt1"/>
                </a:solidFill>
                <a:latin typeface="Courier"/>
                <a:ea typeface="Courier"/>
                <a:cs typeface="Courier"/>
                <a:sym typeface="Courier New"/>
              </a:rPr>
              <a:t>, </a:t>
            </a:r>
            <a:r>
              <a:rPr lang="en-US" sz="3000" i="0" u="none" strike="noStrike" cap="none" dirty="0" smtClean="0">
                <a:solidFill>
                  <a:schemeClr val="lt1"/>
                </a:solidFill>
                <a:latin typeface="Courier"/>
                <a:ea typeface="Courier"/>
                <a:cs typeface="Courier"/>
                <a:sym typeface="Courier New"/>
              </a:rPr>
              <a:t>'</a:t>
            </a:r>
            <a:r>
              <a:rPr lang="ru-RU" sz="3000" dirty="0" smtClean="0">
                <a:solidFill>
                  <a:srgbClr val="00FF00"/>
                </a:solidFill>
                <a:latin typeface="Courier"/>
                <a:ea typeface="Courier"/>
                <a:cs typeface="Courier"/>
                <a:sym typeface="Courier New"/>
              </a:rPr>
              <a:t>Чак</a:t>
            </a:r>
            <a:r>
              <a:rPr lang="en-US" sz="3000" i="0" u="none" strike="noStrike" cap="none" dirty="0" smtClean="0">
                <a:solidFill>
                  <a:schemeClr val="lt1"/>
                </a:solidFill>
                <a:latin typeface="Courier"/>
                <a:ea typeface="Courier"/>
                <a:cs typeface="Courier"/>
                <a:sym typeface="Courier New"/>
              </a:rPr>
              <a:t>': </a:t>
            </a:r>
            <a:r>
              <a:rPr lang="en-US" sz="3000" i="0" u="none" strike="noStrike" cap="none" dirty="0">
                <a:solidFill>
                  <a:srgbClr val="FF00FF"/>
                </a:solidFill>
                <a:latin typeface="Courier"/>
                <a:ea typeface="Courier"/>
                <a:cs typeface="Courier"/>
                <a:sym typeface="Courier New"/>
              </a:rPr>
              <a:t>1</a:t>
            </a:r>
            <a:r>
              <a:rPr lang="en-US" sz="3000" i="0" u="none" strike="noStrike" cap="none" dirty="0">
                <a:solidFill>
                  <a:schemeClr val="lt1"/>
                </a:solidFill>
                <a:latin typeface="Courier"/>
                <a:ea typeface="Courier"/>
                <a:cs typeface="Courier"/>
                <a:sym typeface="Courier New"/>
              </a:rPr>
              <a:t>, </a:t>
            </a:r>
            <a:r>
              <a:rPr lang="en-US" sz="3000" i="0" u="none" strike="noStrike" cap="none" dirty="0" smtClean="0">
                <a:solidFill>
                  <a:schemeClr val="lt1"/>
                </a:solidFill>
                <a:latin typeface="Courier"/>
                <a:ea typeface="Courier"/>
                <a:cs typeface="Courier"/>
                <a:sym typeface="Courier New"/>
              </a:rPr>
              <a:t>'</a:t>
            </a:r>
            <a:r>
              <a:rPr lang="ru-RU" sz="3000" i="0" u="none" strike="noStrike" cap="none" dirty="0" smtClean="0">
                <a:solidFill>
                  <a:srgbClr val="00FF00"/>
                </a:solidFill>
                <a:latin typeface="Courier"/>
                <a:ea typeface="Courier"/>
                <a:cs typeface="Courier"/>
                <a:sym typeface="Courier New"/>
              </a:rPr>
              <a:t>Фред</a:t>
            </a:r>
            <a:r>
              <a:rPr lang="en-US" sz="3000" i="0" u="none" strike="noStrike" cap="none" dirty="0" smtClean="0">
                <a:solidFill>
                  <a:schemeClr val="lt1"/>
                </a:solidFill>
                <a:latin typeface="Courier"/>
                <a:ea typeface="Courier"/>
                <a:cs typeface="Courier"/>
                <a:sym typeface="Courier New"/>
              </a:rPr>
              <a:t>': </a:t>
            </a:r>
            <a:r>
              <a:rPr lang="en-US" sz="3000" i="0" u="none" strike="noStrike" cap="none" dirty="0">
                <a:solidFill>
                  <a:srgbClr val="FF00FF"/>
                </a:solidFill>
                <a:latin typeface="Courier"/>
                <a:ea typeface="Courier"/>
                <a:cs typeface="Courier"/>
                <a:sym typeface="Courier New"/>
              </a:rPr>
              <a:t>42</a:t>
            </a:r>
            <a:r>
              <a:rPr lang="en-US" sz="30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err="1">
                <a:solidFill>
                  <a:schemeClr val="lt1"/>
                </a:solidFill>
                <a:latin typeface="Courier"/>
                <a:ea typeface="Courier"/>
                <a:cs typeface="Courier"/>
                <a:sym typeface="Courier New"/>
              </a:rPr>
              <a:t>ooo</a:t>
            </a:r>
            <a:r>
              <a:rPr lang="en-US" sz="3000" i="0" u="none" strike="noStrike" cap="none" dirty="0">
                <a:solidFill>
                  <a:schemeClr val="lt1"/>
                </a:solidFill>
                <a:latin typeface="Courier"/>
                <a:ea typeface="Courier"/>
                <a:cs typeface="Courier"/>
                <a:sym typeface="Courier New"/>
              </a:rPr>
              <a:t> = </a:t>
            </a:r>
            <a:r>
              <a:rPr lang="en-US" sz="3000" i="0" u="none" strike="noStrike" cap="none" dirty="0" smtClean="0">
                <a:solidFill>
                  <a:srgbClr val="FF7F00"/>
                </a:solidFill>
                <a:latin typeface="Courier"/>
                <a:ea typeface="Courier"/>
                <a:cs typeface="Courier"/>
                <a:sym typeface="Courier New"/>
              </a:rPr>
              <a:t>{</a:t>
            </a:r>
            <a:r>
              <a:rPr lang="en-US" sz="3000" i="0" u="none" strike="noStrike" cap="none" dirty="0" smtClean="0">
                <a:solidFill>
                  <a:srgbClr val="0000FF"/>
                </a:solidFill>
                <a:latin typeface="Courier"/>
                <a:ea typeface="Courier"/>
                <a:cs typeface="Courier"/>
                <a:sym typeface="Courier New"/>
              </a:rPr>
              <a:t> </a:t>
            </a:r>
            <a:r>
              <a:rPr lang="en-US" sz="3000" i="0" u="none" strike="noStrike" cap="none" dirty="0" smtClean="0">
                <a:solidFill>
                  <a:srgbClr val="FF7F00"/>
                </a:solidFill>
                <a:latin typeface="Courier"/>
                <a:ea typeface="Courier"/>
                <a:cs typeface="Courier"/>
                <a:sym typeface="Courier New"/>
              </a:rPr>
              <a:t>}</a:t>
            </a:r>
            <a:endParaRPr lang="en-US" sz="3000" i="0" u="none" strike="noStrike" cap="none" dirty="0">
              <a:solidFill>
                <a:srgbClr val="FF7F00"/>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smtClean="0">
                <a:solidFill>
                  <a:srgbClr val="FFFF00"/>
                </a:solidFill>
                <a:latin typeface="Courier"/>
                <a:ea typeface="Courier"/>
                <a:cs typeface="Courier"/>
                <a:sym typeface="Courier New"/>
              </a:rPr>
              <a:t>print(</a:t>
            </a:r>
            <a:r>
              <a:rPr lang="en-US" sz="3000" i="0" u="none" strike="noStrike" cap="none" dirty="0" err="1" smtClean="0">
                <a:solidFill>
                  <a:schemeClr val="lt1"/>
                </a:solidFill>
                <a:latin typeface="Courier"/>
                <a:ea typeface="Courier"/>
                <a:cs typeface="Courier"/>
                <a:sym typeface="Courier New"/>
              </a:rPr>
              <a:t>ooo</a:t>
            </a:r>
            <a:r>
              <a:rPr lang="en-US" sz="3000" i="0" u="none" strike="noStrike" cap="none" dirty="0" smtClean="0">
                <a:solidFill>
                  <a:srgbClr val="FFFF00"/>
                </a:solidFill>
                <a:latin typeface="Courier"/>
                <a:ea typeface="Courier"/>
                <a:cs typeface="Courier"/>
                <a:sym typeface="Courier New"/>
              </a:rPr>
              <a:t>)</a:t>
            </a:r>
            <a:endParaRPr lang="en-US" sz="3000" i="0" u="none" strike="noStrike" cap="none" dirty="0">
              <a:solidFill>
                <a:srgbClr val="FFFF00"/>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rgbClr val="FF7F00"/>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Shape 326"/>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ru-RU" sz="7800" u="none" strike="noStrike" cap="none" dirty="0" smtClean="0">
                <a:solidFill>
                  <a:srgbClr val="FFD966"/>
                </a:solidFill>
                <a:latin typeface="Arial" charset="0"/>
                <a:ea typeface="Arial" charset="0"/>
                <a:cs typeface="Arial" charset="0"/>
                <a:sym typeface="Cabin"/>
              </a:rPr>
              <a:t>Какое имя встречается чаще</a:t>
            </a:r>
            <a:r>
              <a:rPr lang="en-US" sz="7800" u="none" strike="noStrike" cap="none" dirty="0" smtClean="0">
                <a:solidFill>
                  <a:srgbClr val="FFD966"/>
                </a:solidFill>
                <a:latin typeface="Arial" charset="0"/>
                <a:ea typeface="Arial" charset="0"/>
                <a:cs typeface="Arial" charset="0"/>
                <a:sym typeface="Cabin"/>
              </a:rPr>
              <a:t>?</a:t>
            </a:r>
            <a:endParaRPr lang="en-US" sz="7800" u="none" strike="noStrike" cap="none" dirty="0">
              <a:solidFill>
                <a:srgbClr val="FFD966"/>
              </a:solidFill>
              <a:latin typeface="Arial" charset="0"/>
              <a:ea typeface="Arial" charset="0"/>
              <a:cs typeface="Arial" charset="0"/>
              <a:sym typeface="Cabin"/>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Shape 331"/>
          <p:cNvSpPr txBox="1">
            <a:spLocks noGrp="1"/>
          </p:cNvSpPr>
          <p:nvPr>
            <p:ph type="title"/>
          </p:nvPr>
        </p:nvSpPr>
        <p:spPr>
          <a:prstGeom prst="rect">
            <a:avLst/>
          </a:prstGeom>
          <a:noFill/>
          <a:ln>
            <a:noFill/>
          </a:ln>
        </p:spPr>
        <p:txBody>
          <a:bodyPr lIns="38100" tIns="38100" rIns="38100" bIns="38100" anchor="ctr" anchorCtr="0">
            <a:noAutofit/>
          </a:bodyPr>
          <a:lstStyle/>
          <a:p>
            <a:pPr lvl="0">
              <a:buClr>
                <a:srgbClr val="00FF00"/>
              </a:buClr>
              <a:buSzPct val="25000"/>
            </a:pPr>
            <a:r>
              <a:rPr lang="ru-RU" sz="7600" dirty="0">
                <a:solidFill>
                  <a:srgbClr val="FFD966"/>
                </a:solidFill>
                <a:latin typeface="Arial" charset="0"/>
                <a:ea typeface="Arial" charset="0"/>
                <a:cs typeface="Arial" charset="0"/>
                <a:sym typeface="Cabin"/>
              </a:rPr>
              <a:t>Какое имя встречается чаще</a:t>
            </a:r>
            <a:r>
              <a:rPr lang="en-US" sz="7600" dirty="0">
                <a:solidFill>
                  <a:srgbClr val="FFD966"/>
                </a:solidFill>
                <a:latin typeface="Arial" charset="0"/>
                <a:ea typeface="Arial" charset="0"/>
                <a:cs typeface="Arial" charset="0"/>
                <a:sym typeface="Cabin"/>
              </a:rPr>
              <a:t>?</a:t>
            </a:r>
            <a:endParaRPr lang="en-US" sz="7600" u="none" strike="noStrike" cap="none" dirty="0">
              <a:solidFill>
                <a:srgbClr val="FFD966"/>
              </a:solidFill>
              <a:latin typeface="Arial" charset="0"/>
              <a:ea typeface="Arial" charset="0"/>
              <a:cs typeface="Arial" charset="0"/>
              <a:sym typeface="Cabin"/>
            </a:endParaRPr>
          </a:p>
        </p:txBody>
      </p:sp>
      <p:sp>
        <p:nvSpPr>
          <p:cNvPr id="332" name="Shape 332"/>
          <p:cNvSpPr txBox="1"/>
          <p:nvPr/>
        </p:nvSpPr>
        <p:spPr>
          <a:xfrm>
            <a:off x="1344600" y="5705416"/>
            <a:ext cx="1909500"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csev</a:t>
            </a:r>
          </a:p>
        </p:txBody>
      </p:sp>
      <p:sp>
        <p:nvSpPr>
          <p:cNvPr id="333" name="Shape 333"/>
          <p:cNvSpPr txBox="1"/>
          <p:nvPr/>
        </p:nvSpPr>
        <p:spPr>
          <a:xfrm>
            <a:off x="1344600" y="4274708"/>
            <a:ext cx="2067599"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zhen</a:t>
            </a:r>
          </a:p>
        </p:txBody>
      </p:sp>
      <p:sp>
        <p:nvSpPr>
          <p:cNvPr id="334" name="Shape 334"/>
          <p:cNvSpPr txBox="1"/>
          <p:nvPr/>
        </p:nvSpPr>
        <p:spPr>
          <a:xfrm>
            <a:off x="1344600" y="7136125"/>
            <a:ext cx="2189100"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zhen</a:t>
            </a:r>
          </a:p>
        </p:txBody>
      </p:sp>
      <p:sp>
        <p:nvSpPr>
          <p:cNvPr id="335" name="Shape 335"/>
          <p:cNvSpPr txBox="1"/>
          <p:nvPr/>
        </p:nvSpPr>
        <p:spPr>
          <a:xfrm>
            <a:off x="1236075" y="2844000"/>
            <a:ext cx="3887699"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marquard</a:t>
            </a:r>
          </a:p>
        </p:txBody>
      </p:sp>
      <p:sp>
        <p:nvSpPr>
          <p:cNvPr id="336" name="Shape 336"/>
          <p:cNvSpPr txBox="1"/>
          <p:nvPr/>
        </p:nvSpPr>
        <p:spPr>
          <a:xfrm>
            <a:off x="11505925" y="7173950"/>
            <a:ext cx="2189100" cy="1066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zhen</a:t>
            </a:r>
          </a:p>
        </p:txBody>
      </p:sp>
      <p:sp>
        <p:nvSpPr>
          <p:cNvPr id="337" name="Shape 337"/>
          <p:cNvSpPr txBox="1"/>
          <p:nvPr/>
        </p:nvSpPr>
        <p:spPr>
          <a:xfrm>
            <a:off x="11505925" y="2842050"/>
            <a:ext cx="1887599"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cwen</a:t>
            </a:r>
          </a:p>
        </p:txBody>
      </p:sp>
      <p:sp>
        <p:nvSpPr>
          <p:cNvPr id="338" name="Shape 338"/>
          <p:cNvSpPr txBox="1"/>
          <p:nvPr/>
        </p:nvSpPr>
        <p:spPr>
          <a:xfrm>
            <a:off x="11505925" y="5008000"/>
            <a:ext cx="1889100" cy="1066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csev</a:t>
            </a:r>
          </a:p>
        </p:txBody>
      </p:sp>
      <p:sp>
        <p:nvSpPr>
          <p:cNvPr id="339" name="Shape 339"/>
          <p:cNvSpPr txBox="1"/>
          <p:nvPr/>
        </p:nvSpPr>
        <p:spPr>
          <a:xfrm>
            <a:off x="11505925" y="6090975"/>
            <a:ext cx="4035000" cy="1066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marquard</a:t>
            </a:r>
          </a:p>
        </p:txBody>
      </p:sp>
      <p:sp>
        <p:nvSpPr>
          <p:cNvPr id="340" name="Shape 340"/>
          <p:cNvSpPr txBox="1"/>
          <p:nvPr/>
        </p:nvSpPr>
        <p:spPr>
          <a:xfrm>
            <a:off x="6049446" y="5653100"/>
            <a:ext cx="2189100" cy="1066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zhen</a:t>
            </a:r>
          </a:p>
        </p:txBody>
      </p:sp>
      <p:sp>
        <p:nvSpPr>
          <p:cNvPr id="341" name="Shape 341"/>
          <p:cNvSpPr txBox="1"/>
          <p:nvPr/>
        </p:nvSpPr>
        <p:spPr>
          <a:xfrm>
            <a:off x="5856545" y="4197225"/>
            <a:ext cx="3676499"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marquard</a:t>
            </a:r>
          </a:p>
        </p:txBody>
      </p:sp>
      <p:sp>
        <p:nvSpPr>
          <p:cNvPr id="342" name="Shape 342"/>
          <p:cNvSpPr txBox="1"/>
          <p:nvPr/>
        </p:nvSpPr>
        <p:spPr>
          <a:xfrm>
            <a:off x="6049446" y="7108975"/>
            <a:ext cx="1909500" cy="1066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csev</a:t>
            </a:r>
          </a:p>
        </p:txBody>
      </p:sp>
      <p:sp>
        <p:nvSpPr>
          <p:cNvPr id="343" name="Shape 343"/>
          <p:cNvSpPr txBox="1"/>
          <p:nvPr/>
        </p:nvSpPr>
        <p:spPr>
          <a:xfrm>
            <a:off x="6049446" y="2741350"/>
            <a:ext cx="1889100"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cwen</a:t>
            </a:r>
          </a:p>
        </p:txBody>
      </p:sp>
      <p:sp>
        <p:nvSpPr>
          <p:cNvPr id="344" name="Shape 344"/>
          <p:cNvSpPr txBox="1"/>
          <p:nvPr/>
        </p:nvSpPr>
        <p:spPr>
          <a:xfrm>
            <a:off x="11505925" y="3925025"/>
            <a:ext cx="2313600" cy="1066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zhen</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Shape 349"/>
          <p:cNvSpPr txBox="1">
            <a:spLocks noGrp="1"/>
          </p:cNvSpPr>
          <p:nvPr>
            <p:ph type="title"/>
          </p:nvPr>
        </p:nvSpPr>
        <p:spPr>
          <a:prstGeom prst="rect">
            <a:avLst/>
          </a:prstGeom>
          <a:noFill/>
          <a:ln>
            <a:noFill/>
          </a:ln>
        </p:spPr>
        <p:txBody>
          <a:bodyPr lIns="38100" tIns="38100" rIns="38100" bIns="38100" anchor="ctr" anchorCtr="0">
            <a:noAutofit/>
          </a:bodyPr>
          <a:lstStyle/>
          <a:p>
            <a:pPr lvl="0">
              <a:buClr>
                <a:srgbClr val="00FF00"/>
              </a:buClr>
              <a:buSzPct val="25000"/>
            </a:pPr>
            <a:r>
              <a:rPr lang="ru-RU" sz="7600" dirty="0">
                <a:solidFill>
                  <a:srgbClr val="FFD966"/>
                </a:solidFill>
                <a:latin typeface="Arial" charset="0"/>
                <a:ea typeface="Arial" charset="0"/>
                <a:cs typeface="Arial" charset="0"/>
                <a:sym typeface="Cabin"/>
              </a:rPr>
              <a:t>Какое имя встречается чаще</a:t>
            </a:r>
            <a:r>
              <a:rPr lang="en-US" sz="7600" dirty="0">
                <a:solidFill>
                  <a:srgbClr val="FFD966"/>
                </a:solidFill>
                <a:latin typeface="Arial" charset="0"/>
                <a:ea typeface="Arial" charset="0"/>
                <a:cs typeface="Arial" charset="0"/>
                <a:sym typeface="Cabin"/>
              </a:rPr>
              <a:t>?</a:t>
            </a:r>
            <a:endParaRPr lang="en-US" sz="7600" u="none" strike="noStrike" cap="none" dirty="0">
              <a:solidFill>
                <a:srgbClr val="FFD966"/>
              </a:solidFill>
              <a:latin typeface="Arial" charset="0"/>
              <a:ea typeface="Arial" charset="0"/>
              <a:cs typeface="Arial" charset="0"/>
              <a:sym typeface="Cabin"/>
            </a:endParaRPr>
          </a:p>
        </p:txBody>
      </p:sp>
      <p:sp>
        <p:nvSpPr>
          <p:cNvPr id="350" name="Shape 350"/>
          <p:cNvSpPr txBox="1"/>
          <p:nvPr/>
        </p:nvSpPr>
        <p:spPr>
          <a:xfrm>
            <a:off x="1344600" y="5705416"/>
            <a:ext cx="1909500"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csev</a:t>
            </a:r>
          </a:p>
        </p:txBody>
      </p:sp>
      <p:sp>
        <p:nvSpPr>
          <p:cNvPr id="351" name="Shape 351"/>
          <p:cNvSpPr txBox="1"/>
          <p:nvPr/>
        </p:nvSpPr>
        <p:spPr>
          <a:xfrm>
            <a:off x="1344600" y="4274708"/>
            <a:ext cx="2067599"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zhen</a:t>
            </a:r>
          </a:p>
        </p:txBody>
      </p:sp>
      <p:sp>
        <p:nvSpPr>
          <p:cNvPr id="352" name="Shape 352"/>
          <p:cNvSpPr txBox="1"/>
          <p:nvPr/>
        </p:nvSpPr>
        <p:spPr>
          <a:xfrm>
            <a:off x="1273048" y="7136125"/>
            <a:ext cx="2189100"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zhen</a:t>
            </a:r>
          </a:p>
        </p:txBody>
      </p:sp>
      <p:sp>
        <p:nvSpPr>
          <p:cNvPr id="353" name="Shape 353"/>
          <p:cNvSpPr txBox="1"/>
          <p:nvPr/>
        </p:nvSpPr>
        <p:spPr>
          <a:xfrm>
            <a:off x="1237272" y="2844000"/>
            <a:ext cx="3887699"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marquard</a:t>
            </a:r>
          </a:p>
        </p:txBody>
      </p:sp>
      <p:sp>
        <p:nvSpPr>
          <p:cNvPr id="354" name="Shape 354"/>
          <p:cNvSpPr txBox="1"/>
          <p:nvPr/>
        </p:nvSpPr>
        <p:spPr>
          <a:xfrm>
            <a:off x="11505925" y="7173950"/>
            <a:ext cx="2189100" cy="1066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zhen</a:t>
            </a:r>
          </a:p>
        </p:txBody>
      </p:sp>
      <p:sp>
        <p:nvSpPr>
          <p:cNvPr id="355" name="Shape 355"/>
          <p:cNvSpPr txBox="1"/>
          <p:nvPr/>
        </p:nvSpPr>
        <p:spPr>
          <a:xfrm>
            <a:off x="11505925" y="2842050"/>
            <a:ext cx="1887599"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cwen</a:t>
            </a:r>
          </a:p>
        </p:txBody>
      </p:sp>
      <p:sp>
        <p:nvSpPr>
          <p:cNvPr id="356" name="Shape 356"/>
          <p:cNvSpPr txBox="1"/>
          <p:nvPr/>
        </p:nvSpPr>
        <p:spPr>
          <a:xfrm>
            <a:off x="11505925" y="5008000"/>
            <a:ext cx="1889100" cy="1066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csev</a:t>
            </a:r>
          </a:p>
        </p:txBody>
      </p:sp>
      <p:sp>
        <p:nvSpPr>
          <p:cNvPr id="357" name="Shape 357"/>
          <p:cNvSpPr txBox="1"/>
          <p:nvPr/>
        </p:nvSpPr>
        <p:spPr>
          <a:xfrm>
            <a:off x="11505925" y="6090975"/>
            <a:ext cx="4035000" cy="1066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6600" u="none" strike="noStrike" cap="none">
                <a:solidFill>
                  <a:srgbClr val="FF00FF"/>
                </a:solidFill>
                <a:latin typeface="Arial" charset="0"/>
                <a:ea typeface="Arial" charset="0"/>
                <a:cs typeface="Arial" charset="0"/>
                <a:sym typeface="Cabin"/>
              </a:rPr>
              <a:t>marquard</a:t>
            </a:r>
          </a:p>
        </p:txBody>
      </p:sp>
      <p:sp>
        <p:nvSpPr>
          <p:cNvPr id="358" name="Shape 358"/>
          <p:cNvSpPr txBox="1"/>
          <p:nvPr/>
        </p:nvSpPr>
        <p:spPr>
          <a:xfrm>
            <a:off x="6049446" y="5653100"/>
            <a:ext cx="2189100" cy="1066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zhen</a:t>
            </a:r>
          </a:p>
        </p:txBody>
      </p:sp>
      <p:sp>
        <p:nvSpPr>
          <p:cNvPr id="359" name="Shape 359"/>
          <p:cNvSpPr txBox="1"/>
          <p:nvPr/>
        </p:nvSpPr>
        <p:spPr>
          <a:xfrm>
            <a:off x="6049446" y="4197225"/>
            <a:ext cx="3676499"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marquard</a:t>
            </a:r>
          </a:p>
        </p:txBody>
      </p:sp>
      <p:sp>
        <p:nvSpPr>
          <p:cNvPr id="360" name="Shape 360"/>
          <p:cNvSpPr txBox="1"/>
          <p:nvPr/>
        </p:nvSpPr>
        <p:spPr>
          <a:xfrm>
            <a:off x="6049446" y="7108975"/>
            <a:ext cx="1909500" cy="1066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csev</a:t>
            </a:r>
          </a:p>
        </p:txBody>
      </p:sp>
      <p:sp>
        <p:nvSpPr>
          <p:cNvPr id="361" name="Shape 361"/>
          <p:cNvSpPr txBox="1"/>
          <p:nvPr/>
        </p:nvSpPr>
        <p:spPr>
          <a:xfrm>
            <a:off x="6049446" y="2741350"/>
            <a:ext cx="1889100"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cwen</a:t>
            </a:r>
          </a:p>
        </p:txBody>
      </p:sp>
      <p:sp>
        <p:nvSpPr>
          <p:cNvPr id="362" name="Shape 362"/>
          <p:cNvSpPr txBox="1"/>
          <p:nvPr/>
        </p:nvSpPr>
        <p:spPr>
          <a:xfrm>
            <a:off x="11505925" y="3925025"/>
            <a:ext cx="2313600" cy="1066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zhen</a:t>
            </a:r>
          </a:p>
        </p:txBody>
      </p:sp>
      <p:pic>
        <p:nvPicPr>
          <p:cNvPr id="363" name="Shape 363"/>
          <p:cNvPicPr preferRelativeResize="0"/>
          <p:nvPr/>
        </p:nvPicPr>
        <p:blipFill rotWithShape="1">
          <a:blip r:embed="rId3">
            <a:alphaModFix/>
          </a:blip>
          <a:srcRect/>
          <a:stretch/>
        </p:blipFill>
        <p:spPr>
          <a:xfrm>
            <a:off x="5626050" y="3865012"/>
            <a:ext cx="4761000" cy="3352799"/>
          </a:xfrm>
          <a:prstGeom prst="rect">
            <a:avLst/>
          </a:prstGeom>
          <a:noFill/>
          <a:ln>
            <a:noFill/>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Shape 368"/>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ru-RU" sz="7600" dirty="0" smtClean="0">
                <a:solidFill>
                  <a:srgbClr val="FFD966"/>
                </a:solidFill>
                <a:latin typeface="Arial" charset="0"/>
                <a:ea typeface="Arial" charset="0"/>
                <a:cs typeface="Arial" charset="0"/>
                <a:sym typeface="Cabin"/>
              </a:rPr>
              <a:t>Словарь: подсчет количества</a:t>
            </a:r>
            <a:endParaRPr lang="en-US" sz="7600" u="none" strike="noStrike" cap="none" dirty="0">
              <a:solidFill>
                <a:srgbClr val="FFD966"/>
              </a:solidFill>
              <a:latin typeface="Arial" charset="0"/>
              <a:ea typeface="Arial" charset="0"/>
              <a:cs typeface="Arial" charset="0"/>
              <a:sym typeface="Cabin"/>
            </a:endParaRPr>
          </a:p>
        </p:txBody>
      </p:sp>
      <p:sp>
        <p:nvSpPr>
          <p:cNvPr id="369" name="Shape 369"/>
          <p:cNvSpPr txBox="1">
            <a:spLocks noGrp="1"/>
          </p:cNvSpPr>
          <p:nvPr>
            <p:ph type="body" idx="1"/>
          </p:nvPr>
        </p:nvSpPr>
        <p:spPr>
          <a:xfrm>
            <a:off x="1155700" y="2503750"/>
            <a:ext cx="8916988" cy="1997075"/>
          </a:xfrm>
          <a:prstGeom prst="rect">
            <a:avLst/>
          </a:prstGeom>
          <a:noFill/>
          <a:ln>
            <a:noFill/>
          </a:ln>
        </p:spPr>
        <p:txBody>
          <a:bodyPr lIns="38100" tIns="38100" rIns="38100" bIns="38100" anchor="ctr" anchorCtr="0">
            <a:noAutofit/>
          </a:bodyPr>
          <a:lstStyle/>
          <a:p>
            <a:pPr marL="215900" lvl="0" indent="0">
              <a:spcBef>
                <a:spcPts val="0"/>
              </a:spcBef>
              <a:buSzPct val="171000"/>
              <a:buNone/>
            </a:pPr>
            <a:r>
              <a:rPr lang="ru-RU" sz="3600" u="none" strike="noStrike" cap="none" dirty="0" smtClean="0">
                <a:solidFill>
                  <a:schemeClr val="lt1"/>
                </a:solidFill>
                <a:latin typeface="Arial" charset="0"/>
                <a:ea typeface="Arial" charset="0"/>
                <a:cs typeface="Arial" charset="0"/>
                <a:sym typeface="Cabin"/>
              </a:rPr>
              <a:t>Словари часто используют для </a:t>
            </a:r>
            <a:r>
              <a:rPr lang="ru-RU" sz="3600" dirty="0" smtClean="0">
                <a:solidFill>
                  <a:srgbClr val="FFFF00"/>
                </a:solidFill>
                <a:latin typeface="Arial" charset="0"/>
                <a:ea typeface="Arial" charset="0"/>
                <a:cs typeface="Arial" charset="0"/>
                <a:sym typeface="Cabin"/>
              </a:rPr>
              <a:t>подсчета</a:t>
            </a:r>
            <a:r>
              <a:rPr lang="en-US" sz="3600" dirty="0" smtClean="0">
                <a:solidFill>
                  <a:srgbClr val="FFFF00"/>
                </a:solidFill>
                <a:latin typeface="Arial" charset="0"/>
                <a:ea typeface="Arial" charset="0"/>
                <a:cs typeface="Arial" charset="0"/>
                <a:sym typeface="Cabin"/>
              </a:rPr>
              <a:t> </a:t>
            </a:r>
            <a:r>
              <a:rPr lang="ru-RU" sz="3600" u="none" strike="noStrike" cap="none" dirty="0" smtClean="0">
                <a:solidFill>
                  <a:schemeClr val="lt1"/>
                </a:solidFill>
                <a:latin typeface="Arial" charset="0"/>
                <a:ea typeface="Arial" charset="0"/>
                <a:cs typeface="Arial" charset="0"/>
                <a:sym typeface="Cabin"/>
              </a:rPr>
              <a:t>того, как часто встречается тот или иной элемент</a:t>
            </a:r>
            <a:endParaRPr lang="en-US" sz="3600" u="none" strike="noStrike" cap="none" dirty="0">
              <a:solidFill>
                <a:schemeClr val="lt1"/>
              </a:solidFill>
              <a:latin typeface="Arial" charset="0"/>
              <a:ea typeface="Arial" charset="0"/>
              <a:cs typeface="Arial" charset="0"/>
              <a:sym typeface="Cabin"/>
            </a:endParaRPr>
          </a:p>
        </p:txBody>
      </p:sp>
      <p:pic>
        <p:nvPicPr>
          <p:cNvPr id="370" name="Shape 370"/>
          <p:cNvPicPr preferRelativeResize="0"/>
          <p:nvPr/>
        </p:nvPicPr>
        <p:blipFill rotWithShape="1">
          <a:blip r:embed="rId3">
            <a:alphaModFix/>
          </a:blip>
          <a:srcRect/>
          <a:stretch/>
        </p:blipFill>
        <p:spPr>
          <a:xfrm>
            <a:off x="10287000" y="3611562"/>
            <a:ext cx="4760912" cy="3352799"/>
          </a:xfrm>
          <a:prstGeom prst="rect">
            <a:avLst/>
          </a:prstGeom>
          <a:noFill/>
          <a:ln>
            <a:noFill/>
          </a:ln>
        </p:spPr>
      </p:pic>
      <p:sp>
        <p:nvSpPr>
          <p:cNvPr id="371" name="Shape 371"/>
          <p:cNvSpPr txBox="1"/>
          <p:nvPr/>
        </p:nvSpPr>
        <p:spPr>
          <a:xfrm>
            <a:off x="10474036" y="2781300"/>
            <a:ext cx="1496291"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ru-RU" sz="3600" u="none" strike="noStrike" cap="none" dirty="0" smtClean="0">
                <a:solidFill>
                  <a:srgbClr val="FF7F00"/>
                </a:solidFill>
                <a:latin typeface="Arial" charset="0"/>
                <a:ea typeface="Arial" charset="0"/>
                <a:cs typeface="Arial" charset="0"/>
                <a:sym typeface="Cabin"/>
              </a:rPr>
              <a:t>Ключ</a:t>
            </a:r>
            <a:endParaRPr lang="en-US" sz="3600" u="none" strike="noStrike" cap="none" dirty="0">
              <a:solidFill>
                <a:srgbClr val="FF7F00"/>
              </a:solidFill>
              <a:latin typeface="Arial" charset="0"/>
              <a:ea typeface="Arial" charset="0"/>
              <a:cs typeface="Arial" charset="0"/>
              <a:sym typeface="Cabin"/>
            </a:endParaRPr>
          </a:p>
        </p:txBody>
      </p:sp>
      <p:sp>
        <p:nvSpPr>
          <p:cNvPr id="372" name="Shape 372"/>
          <p:cNvSpPr txBox="1"/>
          <p:nvPr/>
        </p:nvSpPr>
        <p:spPr>
          <a:xfrm>
            <a:off x="12971233" y="2781300"/>
            <a:ext cx="2076679"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ru-RU" sz="3600" u="none" strike="noStrike" cap="none" dirty="0" smtClean="0">
                <a:solidFill>
                  <a:srgbClr val="FF00FF"/>
                </a:solidFill>
                <a:latin typeface="Arial" charset="0"/>
                <a:ea typeface="Arial" charset="0"/>
                <a:cs typeface="Arial" charset="0"/>
                <a:sym typeface="Cabin"/>
              </a:rPr>
              <a:t>Значение</a:t>
            </a:r>
            <a:endParaRPr lang="en-US" sz="3600" u="none" strike="noStrike" cap="none" dirty="0">
              <a:solidFill>
                <a:srgbClr val="FF00FF"/>
              </a:solidFill>
              <a:latin typeface="Arial" charset="0"/>
              <a:ea typeface="Arial" charset="0"/>
              <a:cs typeface="Arial" charset="0"/>
              <a:sym typeface="Cabin"/>
            </a:endParaRPr>
          </a:p>
        </p:txBody>
      </p:sp>
      <p:sp>
        <p:nvSpPr>
          <p:cNvPr id="373" name="Shape 373"/>
          <p:cNvSpPr txBox="1"/>
          <p:nvPr/>
        </p:nvSpPr>
        <p:spPr>
          <a:xfrm>
            <a:off x="1803400" y="4165600"/>
            <a:ext cx="7825500" cy="42671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a:solidFill>
                  <a:srgbClr val="00FF00"/>
                </a:solidFill>
                <a:latin typeface="Courier"/>
                <a:ea typeface="Courier"/>
                <a:cs typeface="Courier"/>
                <a:sym typeface="Courier New"/>
              </a:rPr>
              <a:t>ccc</a:t>
            </a:r>
            <a:r>
              <a:rPr lang="en-US" sz="3000" i="0" u="none" strike="noStrike" cap="none" dirty="0">
                <a:solidFill>
                  <a:schemeClr val="lt1"/>
                </a:solidFill>
                <a:latin typeface="Courier"/>
                <a:ea typeface="Courier"/>
                <a:cs typeface="Courier"/>
                <a:sym typeface="Courier New"/>
              </a:rPr>
              <a:t> = </a:t>
            </a:r>
            <a:r>
              <a:rPr lang="en-US" sz="3000" i="0" u="none" strike="noStrike" cap="none" dirty="0" err="1">
                <a:solidFill>
                  <a:srgbClr val="FF00FF"/>
                </a:solidFill>
                <a:latin typeface="Courier"/>
                <a:ea typeface="Courier"/>
                <a:cs typeface="Courier"/>
                <a:sym typeface="Courier New"/>
              </a:rPr>
              <a:t>dict</a:t>
            </a:r>
            <a:r>
              <a:rPr lang="en-US" sz="30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a:solidFill>
                  <a:srgbClr val="00FF00"/>
                </a:solidFill>
                <a:latin typeface="Courier"/>
                <a:ea typeface="Courier"/>
                <a:cs typeface="Courier"/>
                <a:sym typeface="Courier New"/>
              </a:rPr>
              <a:t>ccc</a:t>
            </a:r>
            <a:r>
              <a:rPr lang="en-US" sz="3000" i="0" u="none" strike="noStrike" cap="none" dirty="0">
                <a:solidFill>
                  <a:schemeClr val="lt1"/>
                </a:solidFill>
                <a:latin typeface="Courier"/>
                <a:ea typeface="Courier"/>
                <a:cs typeface="Courier"/>
                <a:sym typeface="Courier New"/>
              </a:rPr>
              <a:t>['</a:t>
            </a:r>
            <a:r>
              <a:rPr lang="en-US" sz="3000" i="0" u="none" strike="noStrike" cap="none" dirty="0" err="1">
                <a:solidFill>
                  <a:srgbClr val="FF7F00"/>
                </a:solidFill>
                <a:latin typeface="Courier"/>
                <a:ea typeface="Courier"/>
                <a:cs typeface="Courier"/>
                <a:sym typeface="Courier New"/>
              </a:rPr>
              <a:t>csev</a:t>
            </a:r>
            <a:r>
              <a:rPr lang="en-US" sz="3000" i="0" u="none" strike="noStrike" cap="none" dirty="0">
                <a:solidFill>
                  <a:schemeClr val="lt1"/>
                </a:solidFill>
                <a:latin typeface="Courier"/>
                <a:ea typeface="Courier"/>
                <a:cs typeface="Courier"/>
                <a:sym typeface="Courier New"/>
              </a:rPr>
              <a:t>'] = </a:t>
            </a:r>
            <a:r>
              <a:rPr lang="en-US" sz="3000" i="0" u="none" strike="noStrike" cap="none" dirty="0">
                <a:solidFill>
                  <a:srgbClr val="FF00FF"/>
                </a:solidFill>
                <a:latin typeface="Courier"/>
                <a:ea typeface="Courier"/>
                <a:cs typeface="Courier"/>
                <a:sym typeface="Courier New"/>
              </a:rPr>
              <a:t>1</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a:solidFill>
                  <a:srgbClr val="00FF00"/>
                </a:solidFill>
                <a:latin typeface="Courier"/>
                <a:ea typeface="Courier"/>
                <a:cs typeface="Courier"/>
                <a:sym typeface="Courier New"/>
              </a:rPr>
              <a:t>ccc</a:t>
            </a:r>
            <a:r>
              <a:rPr lang="en-US" sz="3000" i="0" u="none" strike="noStrike" cap="none" dirty="0">
                <a:solidFill>
                  <a:schemeClr val="lt1"/>
                </a:solidFill>
                <a:latin typeface="Courier"/>
                <a:ea typeface="Courier"/>
                <a:cs typeface="Courier"/>
                <a:sym typeface="Courier New"/>
              </a:rPr>
              <a:t>['</a:t>
            </a:r>
            <a:r>
              <a:rPr lang="en-US" sz="3000" i="0" u="none" strike="noStrike" cap="none" dirty="0" err="1">
                <a:solidFill>
                  <a:srgbClr val="FF7F00"/>
                </a:solidFill>
                <a:latin typeface="Courier"/>
                <a:ea typeface="Courier"/>
                <a:cs typeface="Courier"/>
                <a:sym typeface="Courier New"/>
              </a:rPr>
              <a:t>cwen</a:t>
            </a:r>
            <a:r>
              <a:rPr lang="en-US" sz="3000" i="0" u="none" strike="noStrike" cap="none" dirty="0">
                <a:solidFill>
                  <a:schemeClr val="lt1"/>
                </a:solidFill>
                <a:latin typeface="Courier"/>
                <a:ea typeface="Courier"/>
                <a:cs typeface="Courier"/>
                <a:sym typeface="Courier New"/>
              </a:rPr>
              <a:t>'] = </a:t>
            </a:r>
            <a:r>
              <a:rPr lang="en-US" sz="3000" i="0" u="none" strike="noStrike" cap="none" dirty="0">
                <a:solidFill>
                  <a:srgbClr val="FF00FF"/>
                </a:solidFill>
                <a:latin typeface="Courier"/>
                <a:ea typeface="Courier"/>
                <a:cs typeface="Courier"/>
                <a:sym typeface="Courier New"/>
              </a:rPr>
              <a:t>1</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smtClean="0">
                <a:solidFill>
                  <a:srgbClr val="FFFF00"/>
                </a:solidFill>
                <a:latin typeface="Courier"/>
                <a:ea typeface="Courier"/>
                <a:cs typeface="Courier"/>
                <a:sym typeface="Courier New"/>
              </a:rPr>
              <a:t>print(</a:t>
            </a:r>
            <a:r>
              <a:rPr lang="en-US" sz="3000" i="0" u="none" strike="noStrike" cap="none" dirty="0" smtClean="0">
                <a:solidFill>
                  <a:srgbClr val="00FF00"/>
                </a:solidFill>
                <a:latin typeface="Courier"/>
                <a:ea typeface="Courier"/>
                <a:cs typeface="Courier"/>
                <a:sym typeface="Courier New"/>
              </a:rPr>
              <a:t>ccc</a:t>
            </a:r>
            <a:r>
              <a:rPr lang="en-US" sz="3000" i="0" u="none" strike="noStrike" cap="none" dirty="0" smtClean="0">
                <a:solidFill>
                  <a:srgbClr val="FFFF00"/>
                </a:solidFill>
                <a:latin typeface="Courier"/>
                <a:ea typeface="Courier"/>
                <a:cs typeface="Courier"/>
                <a:sym typeface="Courier New"/>
              </a:rPr>
              <a:t>)</a:t>
            </a:r>
            <a:endParaRPr lang="en-US" sz="3000" i="0" u="none" strike="noStrike" cap="none" dirty="0">
              <a:solidFill>
                <a:srgbClr val="FFFF00"/>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a:t>
            </a:r>
            <a:r>
              <a:rPr lang="en-US" sz="3000" i="0" u="none" strike="noStrike" cap="none" dirty="0" err="1">
                <a:solidFill>
                  <a:srgbClr val="FF7F00"/>
                </a:solidFill>
                <a:latin typeface="Courier"/>
                <a:ea typeface="Courier"/>
                <a:cs typeface="Courier"/>
                <a:sym typeface="Courier New"/>
              </a:rPr>
              <a:t>csev</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00FF"/>
                </a:solidFill>
                <a:latin typeface="Courier"/>
                <a:ea typeface="Courier"/>
                <a:cs typeface="Courier"/>
                <a:sym typeface="Courier New"/>
              </a:rPr>
              <a:t>1</a:t>
            </a:r>
            <a:r>
              <a:rPr lang="en-US" sz="3000" i="0" u="none" strike="noStrike" cap="none" dirty="0">
                <a:solidFill>
                  <a:schemeClr val="lt1"/>
                </a:solidFill>
                <a:latin typeface="Courier"/>
                <a:ea typeface="Courier"/>
                <a:cs typeface="Courier"/>
                <a:sym typeface="Courier New"/>
              </a:rPr>
              <a:t>, '</a:t>
            </a:r>
            <a:r>
              <a:rPr lang="en-US" sz="3000" i="0" u="none" strike="noStrike" cap="none" dirty="0" err="1">
                <a:solidFill>
                  <a:srgbClr val="FF7F00"/>
                </a:solidFill>
                <a:latin typeface="Courier"/>
                <a:ea typeface="Courier"/>
                <a:cs typeface="Courier"/>
                <a:sym typeface="Courier New"/>
              </a:rPr>
              <a:t>cwen</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00FF"/>
                </a:solidFill>
                <a:latin typeface="Courier"/>
                <a:ea typeface="Courier"/>
                <a:cs typeface="Courier"/>
                <a:sym typeface="Courier New"/>
              </a:rPr>
              <a:t>1</a:t>
            </a:r>
            <a:r>
              <a:rPr lang="en-US" sz="30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a:solidFill>
                  <a:srgbClr val="00FF00"/>
                </a:solidFill>
                <a:latin typeface="Courier"/>
                <a:ea typeface="Courier"/>
                <a:cs typeface="Courier"/>
                <a:sym typeface="Courier New"/>
              </a:rPr>
              <a:t>ccc</a:t>
            </a:r>
            <a:r>
              <a:rPr lang="en-US" sz="3000" i="0" u="none" strike="noStrike" cap="none" dirty="0">
                <a:solidFill>
                  <a:schemeClr val="lt1"/>
                </a:solidFill>
                <a:latin typeface="Courier"/>
                <a:ea typeface="Courier"/>
                <a:cs typeface="Courier"/>
                <a:sym typeface="Courier New"/>
              </a:rPr>
              <a:t>['</a:t>
            </a:r>
            <a:r>
              <a:rPr lang="en-US" sz="3000" i="0" u="none" strike="noStrike" cap="none" dirty="0" err="1">
                <a:solidFill>
                  <a:srgbClr val="FF7F00"/>
                </a:solidFill>
                <a:latin typeface="Courier"/>
                <a:ea typeface="Courier"/>
                <a:cs typeface="Courier"/>
                <a:sym typeface="Courier New"/>
              </a:rPr>
              <a:t>cwen</a:t>
            </a:r>
            <a:r>
              <a:rPr lang="en-US" sz="3000" i="0" u="none" strike="noStrike" cap="none" dirty="0">
                <a:solidFill>
                  <a:schemeClr val="lt1"/>
                </a:solidFill>
                <a:latin typeface="Courier"/>
                <a:ea typeface="Courier"/>
                <a:cs typeface="Courier"/>
                <a:sym typeface="Courier New"/>
              </a:rPr>
              <a:t>'] = </a:t>
            </a:r>
            <a:r>
              <a:rPr lang="en-US" sz="3000" i="0" u="none" strike="noStrike" cap="none" dirty="0">
                <a:solidFill>
                  <a:srgbClr val="00FF00"/>
                </a:solidFill>
                <a:latin typeface="Courier"/>
                <a:ea typeface="Courier"/>
                <a:cs typeface="Courier"/>
                <a:sym typeface="Courier New"/>
              </a:rPr>
              <a:t>ccc</a:t>
            </a:r>
            <a:r>
              <a:rPr lang="en-US" sz="3000" i="0" u="none" strike="noStrike" cap="none" dirty="0">
                <a:solidFill>
                  <a:schemeClr val="lt1"/>
                </a:solidFill>
                <a:latin typeface="Courier"/>
                <a:ea typeface="Courier"/>
                <a:cs typeface="Courier"/>
                <a:sym typeface="Courier New"/>
              </a:rPr>
              <a:t>['</a:t>
            </a:r>
            <a:r>
              <a:rPr lang="en-US" sz="3000" i="0" u="none" strike="noStrike" cap="none" dirty="0" err="1">
                <a:solidFill>
                  <a:srgbClr val="FF7F00"/>
                </a:solidFill>
                <a:latin typeface="Courier"/>
                <a:ea typeface="Courier"/>
                <a:cs typeface="Courier"/>
                <a:sym typeface="Courier New"/>
              </a:rPr>
              <a:t>cwen</a:t>
            </a:r>
            <a:r>
              <a:rPr lang="en-US" sz="3000" i="0" u="none" strike="noStrike" cap="none" dirty="0">
                <a:solidFill>
                  <a:schemeClr val="lt1"/>
                </a:solidFill>
                <a:latin typeface="Courier"/>
                <a:ea typeface="Courier"/>
                <a:cs typeface="Courier"/>
                <a:sym typeface="Courier New"/>
              </a:rPr>
              <a:t>'] + </a:t>
            </a:r>
            <a:r>
              <a:rPr lang="en-US" sz="3000" i="0" u="none" strike="noStrike" cap="none" dirty="0">
                <a:solidFill>
                  <a:srgbClr val="FF00FF"/>
                </a:solidFill>
                <a:latin typeface="Courier"/>
                <a:ea typeface="Courier"/>
                <a:cs typeface="Courier"/>
                <a:sym typeface="Courier New"/>
              </a:rPr>
              <a:t>1</a:t>
            </a:r>
          </a:p>
          <a:p>
            <a:pPr lvl="0">
              <a:buClr>
                <a:schemeClr val="lt1"/>
              </a:buClr>
              <a:buSzPct val="25000"/>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smtClean="0">
                <a:solidFill>
                  <a:srgbClr val="FFFF00"/>
                </a:solidFill>
                <a:latin typeface="Courier"/>
                <a:ea typeface="Courier"/>
                <a:cs typeface="Courier"/>
                <a:sym typeface="Courier New"/>
              </a:rPr>
              <a:t>print(</a:t>
            </a:r>
            <a:r>
              <a:rPr lang="en-US" sz="3000" i="0" u="none" strike="noStrike" cap="none" dirty="0" smtClean="0">
                <a:solidFill>
                  <a:schemeClr val="lt1"/>
                </a:solidFill>
                <a:latin typeface="Courier"/>
                <a:ea typeface="Courier"/>
                <a:cs typeface="Courier"/>
                <a:sym typeface="Courier New"/>
              </a:rPr>
              <a:t>ccc</a:t>
            </a:r>
            <a:r>
              <a:rPr lang="en-US" sz="3000" dirty="0" smtClean="0">
                <a:solidFill>
                  <a:srgbClr val="FFFF00"/>
                </a:solidFill>
                <a:latin typeface="Courier"/>
                <a:ea typeface="Courier"/>
                <a:cs typeface="Courier"/>
                <a:sym typeface="Courier New"/>
              </a:rPr>
              <a:t>)</a:t>
            </a:r>
            <a:endParaRPr lang="en-US" sz="3000" i="0" u="none" strike="noStrike" cap="none" dirty="0">
              <a:solidFill>
                <a:schemeClr val="lt1"/>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a:t>
            </a:r>
            <a:r>
              <a:rPr lang="en-US" sz="3000" i="0" u="none" strike="noStrike" cap="none" dirty="0" err="1">
                <a:solidFill>
                  <a:srgbClr val="FF7F00"/>
                </a:solidFill>
                <a:latin typeface="Courier"/>
                <a:ea typeface="Courier"/>
                <a:cs typeface="Courier"/>
                <a:sym typeface="Courier New"/>
              </a:rPr>
              <a:t>csev</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00FF"/>
                </a:solidFill>
                <a:latin typeface="Courier"/>
                <a:ea typeface="Courier"/>
                <a:cs typeface="Courier"/>
                <a:sym typeface="Courier New"/>
              </a:rPr>
              <a:t>1</a:t>
            </a:r>
            <a:r>
              <a:rPr lang="en-US" sz="3000" i="0" u="none" strike="noStrike" cap="none" dirty="0">
                <a:solidFill>
                  <a:schemeClr val="lt1"/>
                </a:solidFill>
                <a:latin typeface="Courier"/>
                <a:ea typeface="Courier"/>
                <a:cs typeface="Courier"/>
                <a:sym typeface="Courier New"/>
              </a:rPr>
              <a:t>, '</a:t>
            </a:r>
            <a:r>
              <a:rPr lang="en-US" sz="3000" i="0" u="none" strike="noStrike" cap="none" dirty="0" err="1">
                <a:solidFill>
                  <a:srgbClr val="FF7F00"/>
                </a:solidFill>
                <a:latin typeface="Courier"/>
                <a:ea typeface="Courier"/>
                <a:cs typeface="Courier"/>
                <a:sym typeface="Courier New"/>
              </a:rPr>
              <a:t>cwen</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00FF"/>
                </a:solidFill>
                <a:latin typeface="Courier"/>
                <a:ea typeface="Courier"/>
                <a:cs typeface="Courier"/>
                <a:sym typeface="Courier New"/>
              </a:rPr>
              <a:t>2</a:t>
            </a:r>
            <a:r>
              <a:rPr lang="en-US" sz="3000" i="0" u="none" strike="noStrike" cap="none" dirty="0">
                <a:solidFill>
                  <a:schemeClr val="lt1"/>
                </a:solidFill>
                <a:latin typeface="Courier"/>
                <a:ea typeface="Courier"/>
                <a:cs typeface="Courier"/>
                <a:sym typeface="Courier New"/>
              </a:rPr>
              <a:t>}</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8" name="Shape 378"/>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ru-RU" sz="7600" u="none" strike="noStrike" cap="none" dirty="0" smtClean="0">
                <a:solidFill>
                  <a:srgbClr val="FFD966"/>
                </a:solidFill>
                <a:latin typeface="Arial" charset="0"/>
                <a:ea typeface="Arial" charset="0"/>
                <a:cs typeface="Arial" charset="0"/>
                <a:sym typeface="Cabin"/>
              </a:rPr>
              <a:t>Поиск по словарю</a:t>
            </a:r>
            <a:endParaRPr lang="en-US" sz="7600" u="none" strike="noStrike" cap="none" dirty="0">
              <a:solidFill>
                <a:srgbClr val="FFD966"/>
              </a:solidFill>
              <a:latin typeface="Arial" charset="0"/>
              <a:ea typeface="Arial" charset="0"/>
              <a:cs typeface="Arial" charset="0"/>
              <a:sym typeface="Cabin"/>
            </a:endParaRPr>
          </a:p>
        </p:txBody>
      </p:sp>
      <p:sp>
        <p:nvSpPr>
          <p:cNvPr id="379" name="Shape 379"/>
          <p:cNvSpPr txBox="1">
            <a:spLocks noGrp="1"/>
          </p:cNvSpPr>
          <p:nvPr>
            <p:ph type="body" idx="1"/>
          </p:nvPr>
        </p:nvSpPr>
        <p:spPr>
          <a:xfrm>
            <a:off x="1155700" y="2603501"/>
            <a:ext cx="13931900" cy="2183450"/>
          </a:xfrm>
          <a:prstGeom prst="rect">
            <a:avLst/>
          </a:prstGeom>
          <a:noFill/>
          <a:ln>
            <a:noFill/>
          </a:ln>
        </p:spPr>
        <p:txBody>
          <a:bodyPr lIns="38100" tIns="38100" rIns="38100" bIns="38100" anchor="ctr" anchorCtr="0">
            <a:noAutofit/>
          </a:bodyPr>
          <a:lstStyle/>
          <a:p>
            <a:pPr marL="749300" marR="0" lvl="0" indent="-371094" algn="l" rtl="0">
              <a:lnSpc>
                <a:spcPct val="100000"/>
              </a:lnSpc>
              <a:spcBef>
                <a:spcPts val="0"/>
              </a:spcBef>
              <a:spcAft>
                <a:spcPts val="0"/>
              </a:spcAft>
              <a:buClr>
                <a:schemeClr val="lt1"/>
              </a:buClr>
              <a:buSzPct val="100000"/>
              <a:buFont typeface="Cabin"/>
              <a:buChar char="•"/>
            </a:pPr>
            <a:r>
              <a:rPr lang="ru-RU" sz="3600" u="none" strike="noStrike" cap="none" dirty="0" smtClean="0">
                <a:solidFill>
                  <a:srgbClr val="FF66FF"/>
                </a:solidFill>
                <a:latin typeface="Arial" charset="0"/>
                <a:ea typeface="Arial" charset="0"/>
                <a:cs typeface="Arial" charset="0"/>
                <a:sym typeface="Cabin"/>
              </a:rPr>
              <a:t>Ошибкой </a:t>
            </a:r>
            <a:r>
              <a:rPr lang="ru-RU" sz="3600" dirty="0" smtClean="0">
                <a:solidFill>
                  <a:schemeClr val="lt1"/>
                </a:solidFill>
                <a:latin typeface="Arial" charset="0"/>
                <a:ea typeface="Arial" charset="0"/>
                <a:cs typeface="Arial" charset="0"/>
                <a:sym typeface="Cabin"/>
              </a:rPr>
              <a:t>будет ссылаться на ключ, которого нет в словаре</a:t>
            </a:r>
            <a:endParaRPr lang="en-US" sz="3600" u="none" strike="noStrike" cap="none" dirty="0">
              <a:solidFill>
                <a:schemeClr val="lt1"/>
              </a:solidFill>
              <a:latin typeface="Arial" charset="0"/>
              <a:ea typeface="Arial" charset="0"/>
              <a:cs typeface="Arial" charset="0"/>
              <a:sym typeface="Cabin"/>
            </a:endParaRPr>
          </a:p>
          <a:p>
            <a:pPr marL="749300" marR="0" lvl="0" indent="-371094" algn="l" rtl="0">
              <a:lnSpc>
                <a:spcPct val="100000"/>
              </a:lnSpc>
              <a:spcBef>
                <a:spcPts val="3500"/>
              </a:spcBef>
              <a:spcAft>
                <a:spcPts val="0"/>
              </a:spcAft>
              <a:buClr>
                <a:schemeClr val="lt1"/>
              </a:buClr>
              <a:buSzPct val="100000"/>
              <a:buFont typeface="Cabin"/>
              <a:buChar char="•"/>
            </a:pPr>
            <a:r>
              <a:rPr lang="ru-RU" sz="3600" dirty="0" smtClean="0">
                <a:solidFill>
                  <a:schemeClr val="lt1"/>
                </a:solidFill>
                <a:latin typeface="Arial" charset="0"/>
                <a:ea typeface="Arial" charset="0"/>
                <a:cs typeface="Arial" charset="0"/>
                <a:sym typeface="Cabin"/>
              </a:rPr>
              <a:t>Мы можем использовать оператор </a:t>
            </a:r>
            <a:r>
              <a:rPr lang="en-US" sz="3600" u="none" strike="noStrike" cap="none" dirty="0" smtClean="0">
                <a:solidFill>
                  <a:srgbClr val="00FF00"/>
                </a:solidFill>
                <a:latin typeface="Arial" charset="0"/>
                <a:ea typeface="Arial" charset="0"/>
                <a:cs typeface="Arial" charset="0"/>
                <a:sym typeface="Cabin"/>
              </a:rPr>
              <a:t>in</a:t>
            </a:r>
            <a:r>
              <a:rPr lang="ru-RU" sz="3600" u="none" strike="noStrike" cap="none" dirty="0" smtClean="0">
                <a:solidFill>
                  <a:schemeClr val="lt1"/>
                </a:solidFill>
                <a:latin typeface="Arial" charset="0"/>
                <a:ea typeface="Arial" charset="0"/>
                <a:cs typeface="Arial" charset="0"/>
                <a:sym typeface="Cabin"/>
              </a:rPr>
              <a:t>, чтобы узнать, есть ли искомый ключ в словаре</a:t>
            </a:r>
            <a:endParaRPr lang="en-US" sz="3600" u="none" strike="noStrike" cap="none" dirty="0">
              <a:solidFill>
                <a:schemeClr val="lt1"/>
              </a:solidFill>
              <a:latin typeface="Arial" charset="0"/>
              <a:ea typeface="Arial" charset="0"/>
              <a:cs typeface="Arial" charset="0"/>
              <a:sym typeface="Cabin"/>
            </a:endParaRPr>
          </a:p>
        </p:txBody>
      </p:sp>
      <p:sp>
        <p:nvSpPr>
          <p:cNvPr id="380" name="Shape 380"/>
          <p:cNvSpPr txBox="1"/>
          <p:nvPr/>
        </p:nvSpPr>
        <p:spPr>
          <a:xfrm>
            <a:off x="3558496" y="4758563"/>
            <a:ext cx="9056699" cy="37464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ccc = </a:t>
            </a:r>
            <a:r>
              <a:rPr lang="en-US" sz="3000" i="0" u="none" strike="noStrike" cap="none" dirty="0" err="1">
                <a:solidFill>
                  <a:srgbClr val="00FFFF"/>
                </a:solidFill>
                <a:latin typeface="Courier"/>
                <a:ea typeface="Courier"/>
                <a:cs typeface="Courier"/>
                <a:sym typeface="Courier New"/>
              </a:rPr>
              <a:t>dict</a:t>
            </a:r>
            <a:r>
              <a:rPr lang="en-US" sz="3000" i="0" u="none" strike="noStrike" cap="none" dirty="0">
                <a:solidFill>
                  <a:srgbClr val="00FFFF"/>
                </a:solidFill>
                <a:latin typeface="Courier"/>
                <a:ea typeface="Courier"/>
                <a:cs typeface="Courier"/>
                <a:sym typeface="Courier New"/>
              </a:rPr>
              <a:t>()</a:t>
            </a:r>
          </a:p>
          <a:p>
            <a:pPr lvl="0">
              <a:buClr>
                <a:schemeClr val="lt1"/>
              </a:buClr>
              <a:buSzPct val="25000"/>
            </a:pPr>
            <a:r>
              <a:rPr lang="en-US" sz="3000" i="0" u="none" strike="noStrike" cap="none" dirty="0">
                <a:solidFill>
                  <a:schemeClr val="lt1"/>
                </a:solidFill>
                <a:latin typeface="Courier"/>
                <a:ea typeface="Courier"/>
                <a:cs typeface="Courier"/>
                <a:sym typeface="Courier New"/>
              </a:rPr>
              <a:t>&gt;&gt;&gt;</a:t>
            </a:r>
            <a:r>
              <a:rPr lang="en-US" sz="3000" i="0" u="none" strike="noStrike" cap="none" dirty="0">
                <a:solidFill>
                  <a:srgbClr val="FF0000"/>
                </a:solidFill>
                <a:latin typeface="Courier"/>
                <a:ea typeface="Courier"/>
                <a:cs typeface="Courier"/>
                <a:sym typeface="Courier New"/>
              </a:rPr>
              <a:t> </a:t>
            </a:r>
            <a:r>
              <a:rPr lang="en-US" sz="3000" i="0" u="none" strike="noStrike" cap="none" dirty="0" smtClean="0">
                <a:solidFill>
                  <a:srgbClr val="FFFF00"/>
                </a:solidFill>
                <a:latin typeface="Courier"/>
                <a:ea typeface="Courier"/>
                <a:cs typeface="Courier"/>
                <a:sym typeface="Courier New"/>
              </a:rPr>
              <a:t>print(</a:t>
            </a:r>
            <a:r>
              <a:rPr lang="en-US" sz="3000" i="0" u="none" strike="noStrike" cap="none" dirty="0" smtClean="0">
                <a:solidFill>
                  <a:srgbClr val="FF66FF"/>
                </a:solidFill>
                <a:latin typeface="Courier"/>
                <a:ea typeface="Courier"/>
                <a:cs typeface="Courier"/>
                <a:sym typeface="Courier New"/>
              </a:rPr>
              <a:t>ccc</a:t>
            </a:r>
            <a:r>
              <a:rPr lang="en-US" sz="3000" i="0" u="none" strike="noStrike" cap="none" dirty="0">
                <a:solidFill>
                  <a:srgbClr val="FF66FF"/>
                </a:solidFill>
                <a:latin typeface="Courier"/>
                <a:ea typeface="Courier"/>
                <a:cs typeface="Courier"/>
                <a:sym typeface="Courier New"/>
              </a:rPr>
              <a:t>['</a:t>
            </a:r>
            <a:r>
              <a:rPr lang="en-US" sz="3000" i="0" u="none" strike="noStrike" cap="none" dirty="0" err="1">
                <a:solidFill>
                  <a:srgbClr val="FF66FF"/>
                </a:solidFill>
                <a:latin typeface="Courier"/>
                <a:ea typeface="Courier"/>
                <a:cs typeface="Courier"/>
                <a:sym typeface="Courier New"/>
              </a:rPr>
              <a:t>csev</a:t>
            </a:r>
            <a:r>
              <a:rPr lang="en-US" sz="3000" i="0" u="none" strike="noStrike" cap="none" dirty="0" smtClean="0">
                <a:solidFill>
                  <a:srgbClr val="FF66FF"/>
                </a:solidFill>
                <a:latin typeface="Courier"/>
                <a:ea typeface="Courier"/>
                <a:cs typeface="Courier"/>
                <a:sym typeface="Courier New"/>
              </a:rPr>
              <a:t>']</a:t>
            </a:r>
            <a:r>
              <a:rPr lang="en-US" sz="3000" dirty="0" smtClean="0">
                <a:solidFill>
                  <a:srgbClr val="FFFF00"/>
                </a:solidFill>
                <a:latin typeface="Courier"/>
                <a:ea typeface="Courier"/>
                <a:cs typeface="Courier"/>
                <a:sym typeface="Courier New"/>
              </a:rPr>
              <a:t>)</a:t>
            </a:r>
            <a:endParaRPr lang="en-US" sz="3000" i="0" u="none" strike="noStrike" cap="none" dirty="0">
              <a:solidFill>
                <a:srgbClr val="FF66FF"/>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err="1">
                <a:solidFill>
                  <a:schemeClr val="lt1"/>
                </a:solidFill>
                <a:latin typeface="Courier"/>
                <a:ea typeface="Courier"/>
                <a:cs typeface="Courier"/>
                <a:sym typeface="Courier New"/>
              </a:rPr>
              <a:t>Traceback</a:t>
            </a:r>
            <a:r>
              <a:rPr lang="en-US" sz="3000" i="0" u="none" strike="noStrike" cap="none" dirty="0">
                <a:solidFill>
                  <a:schemeClr val="lt1"/>
                </a:solidFill>
                <a:latin typeface="Courier"/>
                <a:ea typeface="Courier"/>
                <a:cs typeface="Courier"/>
                <a:sym typeface="Courier New"/>
              </a:rPr>
              <a:t> (most recent call last):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  File "&lt;</a:t>
            </a:r>
            <a:r>
              <a:rPr lang="en-US" sz="3000" i="0" u="none" strike="noStrike" cap="none" dirty="0" err="1">
                <a:solidFill>
                  <a:schemeClr val="lt1"/>
                </a:solidFill>
                <a:latin typeface="Courier"/>
                <a:ea typeface="Courier"/>
                <a:cs typeface="Courier"/>
                <a:sym typeface="Courier New"/>
              </a:rPr>
              <a:t>stdin</a:t>
            </a:r>
            <a:r>
              <a:rPr lang="en-US" sz="3000" i="0" u="none" strike="noStrike" cap="none" dirty="0">
                <a:solidFill>
                  <a:schemeClr val="lt1"/>
                </a:solidFill>
                <a:latin typeface="Courier"/>
                <a:ea typeface="Courier"/>
                <a:cs typeface="Courier"/>
                <a:sym typeface="Courier New"/>
              </a:rPr>
              <a:t>&gt;", line 1, in &lt;module&gt;</a:t>
            </a:r>
          </a:p>
          <a:p>
            <a:pPr marL="0" marR="0" lvl="0" indent="0" algn="l" rtl="0">
              <a:lnSpc>
                <a:spcPct val="100000"/>
              </a:lnSpc>
              <a:spcBef>
                <a:spcPts val="0"/>
              </a:spcBef>
              <a:spcAft>
                <a:spcPts val="0"/>
              </a:spcAft>
              <a:buClr>
                <a:srgbClr val="FF66FF"/>
              </a:buClr>
              <a:buSzPct val="25000"/>
              <a:buFont typeface="Cabin"/>
              <a:buNone/>
            </a:pPr>
            <a:r>
              <a:rPr lang="en-US" sz="3000" i="0" u="none" strike="noStrike" cap="none" dirty="0" err="1">
                <a:solidFill>
                  <a:srgbClr val="FF66FF"/>
                </a:solidFill>
                <a:latin typeface="Courier"/>
                <a:ea typeface="Courier"/>
                <a:cs typeface="Courier"/>
                <a:sym typeface="Courier New"/>
              </a:rPr>
              <a:t>KeyError</a:t>
            </a:r>
            <a:r>
              <a:rPr lang="en-US" sz="3000" i="0" u="none" strike="noStrike" cap="none" dirty="0">
                <a:solidFill>
                  <a:srgbClr val="FF66FF"/>
                </a:solidFill>
                <a:latin typeface="Courier"/>
                <a:ea typeface="Courier"/>
                <a:cs typeface="Courier"/>
                <a:sym typeface="Courier New"/>
              </a:rPr>
              <a:t>: '</a:t>
            </a:r>
            <a:r>
              <a:rPr lang="en-US" sz="3000" i="0" u="none" strike="noStrike" cap="none" dirty="0" err="1">
                <a:solidFill>
                  <a:srgbClr val="FF66FF"/>
                </a:solidFill>
                <a:latin typeface="Courier"/>
                <a:ea typeface="Courier"/>
                <a:cs typeface="Courier"/>
                <a:sym typeface="Courier New"/>
              </a:rPr>
              <a:t>csev</a:t>
            </a:r>
            <a:r>
              <a:rPr lang="en-US" sz="3000" i="0" u="none" strike="noStrike" cap="none" dirty="0">
                <a:solidFill>
                  <a:srgbClr val="FF66FF"/>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smtClean="0">
                <a:solidFill>
                  <a:schemeClr val="lt1"/>
                </a:solidFill>
                <a:latin typeface="Courier"/>
                <a:ea typeface="Courier"/>
                <a:cs typeface="Courier"/>
                <a:sym typeface="Courier New"/>
              </a:rPr>
              <a:t>'</a:t>
            </a:r>
            <a:r>
              <a:rPr lang="en-US" sz="3000" i="0" u="none" strike="noStrike" cap="none" dirty="0" err="1" smtClean="0">
                <a:solidFill>
                  <a:schemeClr val="lt1"/>
                </a:solidFill>
                <a:latin typeface="Courier"/>
                <a:ea typeface="Courier"/>
                <a:cs typeface="Courier"/>
                <a:sym typeface="Courier New"/>
              </a:rPr>
              <a:t>csev</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in</a:t>
            </a:r>
            <a:r>
              <a:rPr lang="en-US" sz="3000" i="0" u="none" strike="noStrike" cap="none" dirty="0">
                <a:solidFill>
                  <a:schemeClr val="lt1"/>
                </a:solidFill>
                <a:latin typeface="Courier"/>
                <a:ea typeface="Courier"/>
                <a:cs typeface="Courier"/>
                <a:sym typeface="Courier New"/>
              </a:rPr>
              <a:t> ccc</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False</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Shape 385"/>
          <p:cNvSpPr txBox="1">
            <a:spLocks noGrp="1"/>
          </p:cNvSpPr>
          <p:nvPr>
            <p:ph type="title"/>
          </p:nvPr>
        </p:nvSpPr>
        <p:spPr>
          <a:xfrm>
            <a:off x="1155700" y="789709"/>
            <a:ext cx="13655819" cy="175029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ru-RU" sz="6400" u="none" strike="noStrike" cap="none" dirty="0" smtClean="0">
                <a:solidFill>
                  <a:srgbClr val="FFD966"/>
                </a:solidFill>
                <a:latin typeface="Arial" charset="0"/>
                <a:ea typeface="Arial" charset="0"/>
                <a:cs typeface="Arial" charset="0"/>
                <a:sym typeface="Cabin"/>
              </a:rPr>
              <a:t>Когда нам встречается новое имя</a:t>
            </a:r>
            <a:endParaRPr lang="en-US" sz="6400" u="none" strike="noStrike" cap="none" dirty="0">
              <a:solidFill>
                <a:srgbClr val="FFD966"/>
              </a:solidFill>
              <a:latin typeface="Arial" charset="0"/>
              <a:ea typeface="Arial" charset="0"/>
              <a:cs typeface="Arial" charset="0"/>
              <a:sym typeface="Cabin"/>
            </a:endParaRPr>
          </a:p>
        </p:txBody>
      </p:sp>
      <p:sp>
        <p:nvSpPr>
          <p:cNvPr id="386" name="Shape 386"/>
          <p:cNvSpPr txBox="1">
            <a:spLocks noGrp="1"/>
          </p:cNvSpPr>
          <p:nvPr>
            <p:ph type="body" idx="1"/>
          </p:nvPr>
        </p:nvSpPr>
        <p:spPr>
          <a:xfrm>
            <a:off x="1533281" y="2587076"/>
            <a:ext cx="13089396" cy="1891324"/>
          </a:xfrm>
          <a:prstGeom prst="rect">
            <a:avLst/>
          </a:prstGeom>
          <a:noFill/>
          <a:ln>
            <a:noFill/>
          </a:ln>
        </p:spPr>
        <p:txBody>
          <a:bodyPr lIns="38100" tIns="38100" rIns="38100" bIns="38100" anchor="ctr" anchorCtr="0">
            <a:noAutofit/>
          </a:bodyPr>
          <a:lstStyle/>
          <a:p>
            <a:pPr marL="0" lvl="0" indent="0">
              <a:spcBef>
                <a:spcPts val="0"/>
              </a:spcBef>
              <a:buSzPct val="100000"/>
              <a:buNone/>
            </a:pPr>
            <a:r>
              <a:rPr lang="ru-RU" dirty="0" smtClean="0">
                <a:solidFill>
                  <a:schemeClr val="lt1"/>
                </a:solidFill>
                <a:latin typeface="Arial" charset="0"/>
                <a:ea typeface="Arial" charset="0"/>
                <a:cs typeface="Arial" charset="0"/>
                <a:sym typeface="Cabin"/>
              </a:rPr>
              <a:t>Встретив н</a:t>
            </a:r>
            <a:r>
              <a:rPr lang="ru-RU" u="none" strike="noStrike" cap="none" dirty="0" smtClean="0">
                <a:solidFill>
                  <a:schemeClr val="lt1"/>
                </a:solidFill>
                <a:latin typeface="Arial" charset="0"/>
                <a:ea typeface="Arial" charset="0"/>
                <a:cs typeface="Arial" charset="0"/>
                <a:sym typeface="Cabin"/>
              </a:rPr>
              <a:t>овое имя, мы должны добавить новую запись в</a:t>
            </a:r>
            <a:r>
              <a:rPr lang="en-US" u="none" strike="noStrike" cap="none" dirty="0" smtClean="0">
                <a:solidFill>
                  <a:schemeClr val="lt1"/>
                </a:solidFill>
                <a:latin typeface="Arial" charset="0"/>
                <a:ea typeface="Arial" charset="0"/>
                <a:cs typeface="Arial" charset="0"/>
                <a:sym typeface="Cabin"/>
              </a:rPr>
              <a:t> </a:t>
            </a:r>
            <a:r>
              <a:rPr lang="ru-RU" u="none" strike="noStrike" cap="none" dirty="0" smtClean="0">
                <a:solidFill>
                  <a:srgbClr val="FF00FF"/>
                </a:solidFill>
                <a:latin typeface="Arial" charset="0"/>
                <a:ea typeface="Arial" charset="0"/>
                <a:cs typeface="Arial" charset="0"/>
                <a:sym typeface="Cabin"/>
              </a:rPr>
              <a:t>словарь</a:t>
            </a:r>
            <a:r>
              <a:rPr lang="ru-RU" u="none" strike="noStrike" cap="none" dirty="0" smtClean="0">
                <a:solidFill>
                  <a:schemeClr val="bg1"/>
                </a:solidFill>
                <a:latin typeface="Arial" charset="0"/>
                <a:ea typeface="Arial" charset="0"/>
                <a:cs typeface="Arial" charset="0"/>
                <a:sym typeface="Cabin"/>
              </a:rPr>
              <a:t>.</a:t>
            </a:r>
            <a:r>
              <a:rPr lang="en-US" u="none" strike="noStrike" cap="none" dirty="0" smtClean="0">
                <a:solidFill>
                  <a:schemeClr val="lt1"/>
                </a:solidFill>
                <a:latin typeface="Arial" charset="0"/>
                <a:ea typeface="Arial" charset="0"/>
                <a:cs typeface="Arial" charset="0"/>
                <a:sym typeface="Cabin"/>
              </a:rPr>
              <a:t> </a:t>
            </a:r>
            <a:r>
              <a:rPr lang="ru-RU" u="none" strike="noStrike" cap="none" dirty="0" smtClean="0">
                <a:solidFill>
                  <a:schemeClr val="lt1"/>
                </a:solidFill>
                <a:latin typeface="Arial" charset="0"/>
                <a:ea typeface="Arial" charset="0"/>
                <a:cs typeface="Arial" charset="0"/>
                <a:sym typeface="Cabin"/>
              </a:rPr>
              <a:t>А в случаях когда </a:t>
            </a:r>
            <a:r>
              <a:rPr lang="ru-RU" dirty="0" smtClean="0">
                <a:solidFill>
                  <a:srgbClr val="00FF00"/>
                </a:solidFill>
                <a:latin typeface="Arial" charset="0"/>
                <a:ea typeface="Arial" charset="0"/>
                <a:cs typeface="Arial" charset="0"/>
                <a:sym typeface="Cabin"/>
              </a:rPr>
              <a:t>имя </a:t>
            </a:r>
            <a:r>
              <a:rPr lang="ru-RU" u="none" strike="noStrike" cap="none" dirty="0" smtClean="0">
                <a:solidFill>
                  <a:schemeClr val="lt1"/>
                </a:solidFill>
                <a:latin typeface="Arial" charset="0"/>
                <a:ea typeface="Arial" charset="0"/>
                <a:cs typeface="Arial" charset="0"/>
                <a:sym typeface="Cabin"/>
              </a:rPr>
              <a:t>встретилось во второй и последующие разы,</a:t>
            </a:r>
            <a:r>
              <a:rPr lang="en-US" u="none" strike="noStrike" cap="none" dirty="0" smtClean="0">
                <a:solidFill>
                  <a:schemeClr val="lt1"/>
                </a:solidFill>
                <a:latin typeface="Arial" charset="0"/>
                <a:ea typeface="Arial" charset="0"/>
                <a:cs typeface="Arial" charset="0"/>
                <a:sym typeface="Cabin"/>
              </a:rPr>
              <a:t> </a:t>
            </a:r>
            <a:r>
              <a:rPr lang="ru-RU" u="none" strike="noStrike" cap="none" dirty="0" smtClean="0">
                <a:solidFill>
                  <a:schemeClr val="lt1"/>
                </a:solidFill>
                <a:latin typeface="Arial" charset="0"/>
                <a:ea typeface="Arial" charset="0"/>
                <a:cs typeface="Arial" charset="0"/>
                <a:sym typeface="Cabin"/>
              </a:rPr>
              <a:t>нужно просто добавить единицу к счётчику, относящемуся к этому </a:t>
            </a:r>
            <a:r>
              <a:rPr lang="ru-RU" u="none" strike="noStrike" cap="none" dirty="0" smtClean="0">
                <a:solidFill>
                  <a:srgbClr val="00FF00"/>
                </a:solidFill>
                <a:latin typeface="Arial" charset="0"/>
                <a:ea typeface="Arial" charset="0"/>
                <a:cs typeface="Arial" charset="0"/>
                <a:sym typeface="Cabin"/>
              </a:rPr>
              <a:t>имени </a:t>
            </a:r>
            <a:r>
              <a:rPr lang="ru-RU" u="none" strike="noStrike" cap="none" dirty="0" smtClean="0">
                <a:solidFill>
                  <a:schemeClr val="bg1"/>
                </a:solidFill>
                <a:latin typeface="Arial" charset="0"/>
                <a:ea typeface="Arial" charset="0"/>
                <a:cs typeface="Arial" charset="0"/>
                <a:sym typeface="Cabin"/>
              </a:rPr>
              <a:t>в</a:t>
            </a:r>
            <a:r>
              <a:rPr lang="ru-RU" u="none" strike="noStrike" cap="none" dirty="0" smtClean="0">
                <a:solidFill>
                  <a:srgbClr val="00FF00"/>
                </a:solidFill>
                <a:latin typeface="Arial" charset="0"/>
                <a:ea typeface="Arial" charset="0"/>
                <a:cs typeface="Arial" charset="0"/>
                <a:sym typeface="Cabin"/>
              </a:rPr>
              <a:t> </a:t>
            </a:r>
            <a:r>
              <a:rPr lang="ru-RU" dirty="0">
                <a:solidFill>
                  <a:srgbClr val="FF00FF"/>
                </a:solidFill>
                <a:latin typeface="Arial" charset="0"/>
                <a:ea typeface="Arial" charset="0"/>
                <a:cs typeface="Arial" charset="0"/>
                <a:sym typeface="Cabin"/>
              </a:rPr>
              <a:t>словаре</a:t>
            </a:r>
            <a:endParaRPr lang="en-US" u="none" strike="noStrike" cap="none" dirty="0">
              <a:solidFill>
                <a:srgbClr val="00FF00"/>
              </a:solidFill>
              <a:latin typeface="Arial" charset="0"/>
              <a:ea typeface="Arial" charset="0"/>
              <a:cs typeface="Arial" charset="0"/>
              <a:sym typeface="Cabin"/>
            </a:endParaRPr>
          </a:p>
        </p:txBody>
      </p:sp>
      <p:sp>
        <p:nvSpPr>
          <p:cNvPr id="387" name="Shape 387"/>
          <p:cNvSpPr txBox="1"/>
          <p:nvPr/>
        </p:nvSpPr>
        <p:spPr>
          <a:xfrm>
            <a:off x="750938" y="4727775"/>
            <a:ext cx="10349474" cy="34464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ourier New"/>
              <a:buNone/>
            </a:pPr>
            <a:r>
              <a:rPr lang="en-US" sz="2600" i="0" u="none" strike="noStrike" cap="none" dirty="0">
                <a:solidFill>
                  <a:srgbClr val="00FF00"/>
                </a:solidFill>
                <a:latin typeface="Courier"/>
                <a:ea typeface="Courier"/>
                <a:cs typeface="Courier"/>
                <a:sym typeface="Courier New"/>
              </a:rPr>
              <a:t>counts</a:t>
            </a:r>
            <a:r>
              <a:rPr lang="en-US" sz="2600" i="0" u="none" strike="noStrike" cap="none" dirty="0">
                <a:solidFill>
                  <a:schemeClr val="lt1"/>
                </a:solidFill>
                <a:latin typeface="Courier"/>
                <a:ea typeface="Courier"/>
                <a:cs typeface="Courier"/>
                <a:sym typeface="Courier New"/>
              </a:rPr>
              <a:t> = </a:t>
            </a:r>
            <a:r>
              <a:rPr lang="en-US" sz="2600" i="0" u="none" strike="noStrike" cap="none" dirty="0" err="1">
                <a:solidFill>
                  <a:srgbClr val="FF00FF"/>
                </a:solidFill>
                <a:latin typeface="Courier"/>
                <a:ea typeface="Courier"/>
                <a:cs typeface="Courier"/>
                <a:sym typeface="Courier New"/>
              </a:rPr>
              <a:t>dict</a:t>
            </a:r>
            <a:r>
              <a:rPr lang="en-US" sz="26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rgbClr val="00FF00"/>
              </a:buClr>
              <a:buSzPct val="25000"/>
              <a:buFont typeface="Courier New"/>
              <a:buNone/>
            </a:pPr>
            <a:r>
              <a:rPr lang="en-US" sz="2600" i="0" u="none" strike="noStrike" cap="none" dirty="0">
                <a:solidFill>
                  <a:srgbClr val="00FF00"/>
                </a:solidFill>
                <a:latin typeface="Courier"/>
                <a:ea typeface="Courier"/>
                <a:cs typeface="Courier"/>
                <a:sym typeface="Courier New"/>
              </a:rPr>
              <a:t>names</a:t>
            </a:r>
            <a:r>
              <a:rPr lang="en-US" sz="2600" i="0" u="none" strike="noStrike" cap="none" dirty="0">
                <a:solidFill>
                  <a:schemeClr val="lt1"/>
                </a:solidFill>
                <a:latin typeface="Courier"/>
                <a:ea typeface="Courier"/>
                <a:cs typeface="Courier"/>
                <a:sym typeface="Courier New"/>
              </a:rPr>
              <a:t> = ['</a:t>
            </a:r>
            <a:r>
              <a:rPr lang="en-US" sz="2600" i="0" u="none" strike="noStrike" cap="none" dirty="0" err="1">
                <a:solidFill>
                  <a:schemeClr val="lt1"/>
                </a:solidFill>
                <a:latin typeface="Courier"/>
                <a:ea typeface="Courier"/>
                <a:cs typeface="Courier"/>
                <a:sym typeface="Courier New"/>
              </a:rPr>
              <a:t>csev</a:t>
            </a:r>
            <a:r>
              <a:rPr lang="en-US" sz="2600" i="0" u="none" strike="noStrike" cap="none" dirty="0">
                <a:solidFill>
                  <a:schemeClr val="lt1"/>
                </a:solidFill>
                <a:latin typeface="Courier"/>
                <a:ea typeface="Courier"/>
                <a:cs typeface="Courier"/>
                <a:sym typeface="Courier New"/>
              </a:rPr>
              <a:t>', '</a:t>
            </a:r>
            <a:r>
              <a:rPr lang="en-US" sz="2600" i="0" u="none" strike="noStrike" cap="none" dirty="0" err="1">
                <a:solidFill>
                  <a:schemeClr val="lt1"/>
                </a:solidFill>
                <a:latin typeface="Courier"/>
                <a:ea typeface="Courier"/>
                <a:cs typeface="Courier"/>
                <a:sym typeface="Courier New"/>
              </a:rPr>
              <a:t>cwen</a:t>
            </a:r>
            <a:r>
              <a:rPr lang="en-US" sz="2600" i="0" u="none" strike="noStrike" cap="none" dirty="0">
                <a:solidFill>
                  <a:schemeClr val="lt1"/>
                </a:solidFill>
                <a:latin typeface="Courier"/>
                <a:ea typeface="Courier"/>
                <a:cs typeface="Courier"/>
                <a:sym typeface="Courier New"/>
              </a:rPr>
              <a:t>', '</a:t>
            </a:r>
            <a:r>
              <a:rPr lang="en-US" sz="2600" i="0" u="none" strike="noStrike" cap="none" dirty="0" err="1">
                <a:solidFill>
                  <a:schemeClr val="lt1"/>
                </a:solidFill>
                <a:latin typeface="Courier"/>
                <a:ea typeface="Courier"/>
                <a:cs typeface="Courier"/>
                <a:sym typeface="Courier New"/>
              </a:rPr>
              <a:t>csev</a:t>
            </a:r>
            <a:r>
              <a:rPr lang="en-US" sz="2600" i="0" u="none" strike="noStrike" cap="none" dirty="0">
                <a:solidFill>
                  <a:schemeClr val="lt1"/>
                </a:solidFill>
                <a:latin typeface="Courier"/>
                <a:ea typeface="Courier"/>
                <a:cs typeface="Courier"/>
                <a:sym typeface="Courier New"/>
              </a:rPr>
              <a:t>', '</a:t>
            </a:r>
            <a:r>
              <a:rPr lang="en-US" sz="2600" i="0" u="none" strike="noStrike" cap="none" dirty="0" err="1">
                <a:solidFill>
                  <a:schemeClr val="lt1"/>
                </a:solidFill>
                <a:latin typeface="Courier"/>
                <a:ea typeface="Courier"/>
                <a:cs typeface="Courier"/>
                <a:sym typeface="Courier New"/>
              </a:rPr>
              <a:t>zqian</a:t>
            </a:r>
            <a:r>
              <a:rPr lang="en-US" sz="2600" i="0" u="none" strike="noStrike" cap="none" dirty="0">
                <a:solidFill>
                  <a:schemeClr val="lt1"/>
                </a:solidFill>
                <a:latin typeface="Courier"/>
                <a:ea typeface="Courier"/>
                <a:cs typeface="Courier"/>
                <a:sym typeface="Courier New"/>
              </a:rPr>
              <a:t>', '</a:t>
            </a:r>
            <a:r>
              <a:rPr lang="en-US" sz="2600" i="0" u="none" strike="noStrike" cap="none" dirty="0" err="1">
                <a:solidFill>
                  <a:schemeClr val="lt1"/>
                </a:solidFill>
                <a:latin typeface="Courier"/>
                <a:ea typeface="Courier"/>
                <a:cs typeface="Courier"/>
                <a:sym typeface="Courier New"/>
              </a:rPr>
              <a:t>cwen</a:t>
            </a:r>
            <a:r>
              <a:rPr lang="en-US" sz="26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rgbClr val="FFFF00"/>
              </a:buClr>
              <a:buSzPct val="25000"/>
              <a:buFont typeface="Courier New"/>
              <a:buNone/>
            </a:pPr>
            <a:r>
              <a:rPr lang="en-US" sz="2600" i="0" u="none" strike="noStrike" cap="none" dirty="0">
                <a:solidFill>
                  <a:srgbClr val="FFFF00"/>
                </a:solidFill>
                <a:latin typeface="Courier"/>
                <a:ea typeface="Courier"/>
                <a:cs typeface="Courier"/>
                <a:sym typeface="Courier New"/>
              </a:rPr>
              <a:t>for</a:t>
            </a:r>
            <a:r>
              <a:rPr lang="en-US" sz="2600" i="0" u="none" strike="noStrike" cap="none" dirty="0">
                <a:solidFill>
                  <a:schemeClr val="lt1"/>
                </a:solidFill>
                <a:latin typeface="Courier"/>
                <a:ea typeface="Courier"/>
                <a:cs typeface="Courier"/>
                <a:sym typeface="Courier New"/>
              </a:rPr>
              <a:t> </a:t>
            </a:r>
            <a:r>
              <a:rPr lang="en-US" sz="2600" i="0" u="none" strike="noStrike" cap="none" dirty="0">
                <a:solidFill>
                  <a:srgbClr val="00FF00"/>
                </a:solidFill>
                <a:latin typeface="Courier"/>
                <a:ea typeface="Courier"/>
                <a:cs typeface="Courier"/>
                <a:sym typeface="Courier New"/>
              </a:rPr>
              <a:t>name</a:t>
            </a:r>
            <a:r>
              <a:rPr lang="en-US" sz="2600" i="0" u="none" strike="noStrike" cap="none" dirty="0">
                <a:solidFill>
                  <a:schemeClr val="lt1"/>
                </a:solidFill>
                <a:latin typeface="Courier"/>
                <a:ea typeface="Courier"/>
                <a:cs typeface="Courier"/>
                <a:sym typeface="Courier New"/>
              </a:rPr>
              <a:t> </a:t>
            </a:r>
            <a:r>
              <a:rPr lang="en-US" sz="2600" i="0" u="none" strike="noStrike" cap="none" dirty="0">
                <a:solidFill>
                  <a:srgbClr val="FFFF00"/>
                </a:solidFill>
                <a:latin typeface="Courier"/>
                <a:ea typeface="Courier"/>
                <a:cs typeface="Courier"/>
                <a:sym typeface="Courier New"/>
              </a:rPr>
              <a:t>in</a:t>
            </a:r>
            <a:r>
              <a:rPr lang="en-US" sz="2600" i="0" u="none" strike="noStrike" cap="none" dirty="0">
                <a:solidFill>
                  <a:schemeClr val="lt1"/>
                </a:solidFill>
                <a:latin typeface="Courier"/>
                <a:ea typeface="Courier"/>
                <a:cs typeface="Courier"/>
                <a:sym typeface="Courier New"/>
              </a:rPr>
              <a:t> </a:t>
            </a:r>
            <a:r>
              <a:rPr lang="en-US" sz="2600" i="0" u="none" strike="noStrike" cap="none" dirty="0">
                <a:solidFill>
                  <a:srgbClr val="00FF00"/>
                </a:solidFill>
                <a:latin typeface="Courier"/>
                <a:ea typeface="Courier"/>
                <a:cs typeface="Courier"/>
                <a:sym typeface="Courier New"/>
              </a:rPr>
              <a:t>names</a:t>
            </a:r>
            <a:r>
              <a:rPr lang="en-US" sz="2600" i="0" u="none" strike="noStrike" cap="none" dirty="0">
                <a:solidFill>
                  <a:schemeClr val="lt1"/>
                </a:solidFill>
                <a:latin typeface="Courier"/>
                <a:ea typeface="Courier"/>
                <a:cs typeface="Courier"/>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2600" i="0" u="none" strike="noStrike" cap="none" dirty="0">
                <a:solidFill>
                  <a:schemeClr val="lt1"/>
                </a:solidFill>
                <a:latin typeface="Courier"/>
                <a:ea typeface="Courier"/>
                <a:cs typeface="Courier"/>
                <a:sym typeface="Courier New"/>
              </a:rPr>
              <a:t>   </a:t>
            </a:r>
            <a:r>
              <a:rPr lang="en-US" sz="2600" i="0" u="none" strike="noStrike" cap="none" dirty="0">
                <a:solidFill>
                  <a:srgbClr val="FFFF00"/>
                </a:solidFill>
                <a:latin typeface="Courier"/>
                <a:ea typeface="Courier"/>
                <a:cs typeface="Courier"/>
                <a:sym typeface="Courier New"/>
              </a:rPr>
              <a:t> if </a:t>
            </a:r>
            <a:r>
              <a:rPr lang="en-US" sz="2600" i="0" u="none" strike="noStrike" cap="none" dirty="0">
                <a:solidFill>
                  <a:srgbClr val="00FF00"/>
                </a:solidFill>
                <a:latin typeface="Courier"/>
                <a:ea typeface="Courier"/>
                <a:cs typeface="Courier"/>
                <a:sym typeface="Courier New"/>
              </a:rPr>
              <a:t>name</a:t>
            </a:r>
            <a:r>
              <a:rPr lang="en-US" sz="2600" i="0" u="none" strike="noStrike" cap="none" dirty="0">
                <a:solidFill>
                  <a:schemeClr val="lt1"/>
                </a:solidFill>
                <a:latin typeface="Courier"/>
                <a:ea typeface="Courier"/>
                <a:cs typeface="Courier"/>
                <a:sym typeface="Courier New"/>
              </a:rPr>
              <a:t> </a:t>
            </a:r>
            <a:r>
              <a:rPr lang="en-US" sz="2600" i="0" u="none" strike="noStrike" cap="none" dirty="0">
                <a:solidFill>
                  <a:srgbClr val="FFFF00"/>
                </a:solidFill>
                <a:latin typeface="Courier"/>
                <a:ea typeface="Courier"/>
                <a:cs typeface="Courier"/>
                <a:sym typeface="Courier New"/>
              </a:rPr>
              <a:t>not in</a:t>
            </a:r>
            <a:r>
              <a:rPr lang="en-US" sz="2600" i="0" u="none" strike="noStrike" cap="none" dirty="0">
                <a:solidFill>
                  <a:schemeClr val="lt1"/>
                </a:solidFill>
                <a:latin typeface="Courier"/>
                <a:ea typeface="Courier"/>
                <a:cs typeface="Courier"/>
                <a:sym typeface="Courier New"/>
              </a:rPr>
              <a:t> </a:t>
            </a:r>
            <a:r>
              <a:rPr lang="en-US" sz="2600" i="0" u="none" strike="noStrike" cap="none" dirty="0">
                <a:solidFill>
                  <a:srgbClr val="00FF00"/>
                </a:solidFill>
                <a:latin typeface="Courier"/>
                <a:ea typeface="Courier"/>
                <a:cs typeface="Courier"/>
                <a:sym typeface="Courier New"/>
              </a:rPr>
              <a:t>counts</a:t>
            </a:r>
            <a:r>
              <a:rPr lang="en-US" sz="2600" i="0" u="none" strike="noStrike" cap="none" dirty="0">
                <a:solidFill>
                  <a:schemeClr val="lt1"/>
                </a:solidFill>
                <a:latin typeface="Courier"/>
                <a:ea typeface="Courier"/>
                <a:cs typeface="Courier"/>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2600" i="0" u="none" strike="noStrike" cap="none" dirty="0">
                <a:solidFill>
                  <a:schemeClr val="lt1"/>
                </a:solidFill>
                <a:latin typeface="Courier"/>
                <a:ea typeface="Courier"/>
                <a:cs typeface="Courier"/>
                <a:sym typeface="Courier New"/>
              </a:rPr>
              <a:t>       </a:t>
            </a:r>
            <a:r>
              <a:rPr lang="en-US" sz="2600" i="0" u="none" strike="noStrike" cap="none" dirty="0">
                <a:solidFill>
                  <a:srgbClr val="00FF00"/>
                </a:solidFill>
                <a:latin typeface="Courier"/>
                <a:ea typeface="Courier"/>
                <a:cs typeface="Courier"/>
                <a:sym typeface="Courier New"/>
              </a:rPr>
              <a:t>counts</a:t>
            </a:r>
            <a:r>
              <a:rPr lang="en-US" sz="2600" i="0" u="none" strike="noStrike" cap="none" dirty="0">
                <a:solidFill>
                  <a:srgbClr val="00FFFF"/>
                </a:solidFill>
                <a:latin typeface="Courier"/>
                <a:ea typeface="Courier"/>
                <a:cs typeface="Courier"/>
                <a:sym typeface="Courier New"/>
              </a:rPr>
              <a:t>[name]</a:t>
            </a:r>
            <a:r>
              <a:rPr lang="en-US" sz="2600" i="0" u="none" strike="noStrike" cap="none" dirty="0">
                <a:solidFill>
                  <a:schemeClr val="lt1"/>
                </a:solidFill>
                <a:latin typeface="Courier"/>
                <a:ea typeface="Courier"/>
                <a:cs typeface="Courier"/>
                <a:sym typeface="Courier New"/>
              </a:rPr>
              <a:t> = 1</a:t>
            </a:r>
          </a:p>
          <a:p>
            <a:pPr marL="0" marR="0" lvl="0" indent="0" algn="l" rtl="0">
              <a:lnSpc>
                <a:spcPct val="100000"/>
              </a:lnSpc>
              <a:spcBef>
                <a:spcPts val="0"/>
              </a:spcBef>
              <a:spcAft>
                <a:spcPts val="0"/>
              </a:spcAft>
              <a:buClr>
                <a:schemeClr val="lt1"/>
              </a:buClr>
              <a:buSzPct val="25000"/>
              <a:buFont typeface="Courier New"/>
              <a:buNone/>
            </a:pPr>
            <a:r>
              <a:rPr lang="en-US" sz="2600" i="0" u="none" strike="noStrike" cap="none" dirty="0">
                <a:solidFill>
                  <a:schemeClr val="lt1"/>
                </a:solidFill>
                <a:latin typeface="Courier"/>
                <a:ea typeface="Courier"/>
                <a:cs typeface="Courier"/>
                <a:sym typeface="Courier New"/>
              </a:rPr>
              <a:t>    </a:t>
            </a:r>
            <a:r>
              <a:rPr lang="en-US" sz="2600" i="0" u="none" strike="noStrike" cap="none" dirty="0">
                <a:solidFill>
                  <a:srgbClr val="FFFF00"/>
                </a:solidFill>
                <a:latin typeface="Courier"/>
                <a:ea typeface="Courier"/>
                <a:cs typeface="Courier"/>
                <a:sym typeface="Courier New"/>
              </a:rPr>
              <a:t>else</a:t>
            </a:r>
            <a:r>
              <a:rPr lang="en-US" sz="2600" i="0" u="none" strike="noStrike" cap="none" dirty="0">
                <a:solidFill>
                  <a:schemeClr val="lt1"/>
                </a:solidFill>
                <a:latin typeface="Courier"/>
                <a:ea typeface="Courier"/>
                <a:cs typeface="Courier"/>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2600" i="0" u="none" strike="noStrike" cap="none" dirty="0">
                <a:solidFill>
                  <a:schemeClr val="lt1"/>
                </a:solidFill>
                <a:latin typeface="Courier"/>
                <a:ea typeface="Courier"/>
                <a:cs typeface="Courier"/>
                <a:sym typeface="Courier New"/>
              </a:rPr>
              <a:t>        </a:t>
            </a:r>
            <a:r>
              <a:rPr lang="en-US" sz="2600" i="0" u="none" strike="noStrike" cap="none" dirty="0">
                <a:solidFill>
                  <a:srgbClr val="00FF00"/>
                </a:solidFill>
                <a:latin typeface="Courier"/>
                <a:ea typeface="Courier"/>
                <a:cs typeface="Courier"/>
                <a:sym typeface="Courier New"/>
              </a:rPr>
              <a:t>counts</a:t>
            </a:r>
            <a:r>
              <a:rPr lang="en-US" sz="2600" i="0" u="none" strike="noStrike" cap="none" dirty="0">
                <a:solidFill>
                  <a:srgbClr val="00FFFF"/>
                </a:solidFill>
                <a:latin typeface="Courier"/>
                <a:ea typeface="Courier"/>
                <a:cs typeface="Courier"/>
                <a:sym typeface="Courier New"/>
              </a:rPr>
              <a:t>[name]</a:t>
            </a:r>
            <a:r>
              <a:rPr lang="en-US" sz="2600" i="0" u="none" strike="noStrike" cap="none" dirty="0">
                <a:solidFill>
                  <a:schemeClr val="lt1"/>
                </a:solidFill>
                <a:latin typeface="Courier"/>
                <a:ea typeface="Courier"/>
                <a:cs typeface="Courier"/>
                <a:sym typeface="Courier New"/>
              </a:rPr>
              <a:t> = </a:t>
            </a:r>
            <a:r>
              <a:rPr lang="en-US" sz="2600" i="0" u="none" strike="noStrike" cap="none" dirty="0">
                <a:solidFill>
                  <a:srgbClr val="00FF00"/>
                </a:solidFill>
                <a:latin typeface="Courier"/>
                <a:ea typeface="Courier"/>
                <a:cs typeface="Courier"/>
                <a:sym typeface="Courier New"/>
              </a:rPr>
              <a:t>counts</a:t>
            </a:r>
            <a:r>
              <a:rPr lang="en-US" sz="2600" i="0" u="none" strike="noStrike" cap="none" dirty="0">
                <a:solidFill>
                  <a:srgbClr val="00FFFF"/>
                </a:solidFill>
                <a:latin typeface="Courier"/>
                <a:ea typeface="Courier"/>
                <a:cs typeface="Courier"/>
                <a:sym typeface="Courier New"/>
              </a:rPr>
              <a:t>[name]</a:t>
            </a:r>
            <a:r>
              <a:rPr lang="en-US" sz="2600" i="0" u="none" strike="noStrike" cap="none" dirty="0">
                <a:solidFill>
                  <a:schemeClr val="lt1"/>
                </a:solidFill>
                <a:latin typeface="Courier"/>
                <a:ea typeface="Courier"/>
                <a:cs typeface="Courier"/>
                <a:sym typeface="Courier New"/>
              </a:rPr>
              <a:t> + 1</a:t>
            </a:r>
          </a:p>
          <a:p>
            <a:pPr marL="0" marR="0" lvl="0" indent="0" algn="l" rtl="0">
              <a:lnSpc>
                <a:spcPct val="100000"/>
              </a:lnSpc>
              <a:spcBef>
                <a:spcPts val="0"/>
              </a:spcBef>
              <a:spcAft>
                <a:spcPts val="0"/>
              </a:spcAft>
              <a:buClr>
                <a:srgbClr val="FFFF00"/>
              </a:buClr>
              <a:buSzPct val="25000"/>
              <a:buFont typeface="Courier New"/>
              <a:buNone/>
            </a:pPr>
            <a:r>
              <a:rPr lang="en-US" sz="2600" i="0" u="none" strike="noStrike" cap="none" dirty="0" smtClean="0">
                <a:solidFill>
                  <a:srgbClr val="FFFF00"/>
                </a:solidFill>
                <a:latin typeface="Courier"/>
                <a:ea typeface="Courier"/>
                <a:cs typeface="Courier"/>
                <a:sym typeface="Courier New"/>
              </a:rPr>
              <a:t>print(</a:t>
            </a:r>
            <a:r>
              <a:rPr lang="en-US" sz="2600" i="0" u="none" strike="noStrike" cap="none" dirty="0" smtClean="0">
                <a:solidFill>
                  <a:srgbClr val="00FF00"/>
                </a:solidFill>
                <a:latin typeface="Courier"/>
                <a:ea typeface="Courier"/>
                <a:cs typeface="Courier"/>
                <a:sym typeface="Courier New"/>
              </a:rPr>
              <a:t>counts</a:t>
            </a:r>
            <a:r>
              <a:rPr lang="en-US" sz="2600" i="0" u="none" strike="noStrike" cap="none" dirty="0" smtClean="0">
                <a:solidFill>
                  <a:srgbClr val="FFFF00"/>
                </a:solidFill>
                <a:latin typeface="Courier"/>
                <a:ea typeface="Courier"/>
                <a:cs typeface="Courier"/>
                <a:sym typeface="Courier New"/>
              </a:rPr>
              <a:t>)</a:t>
            </a:r>
            <a:endParaRPr lang="en-US" sz="2600" i="0" u="none" strike="noStrike" cap="none" dirty="0">
              <a:solidFill>
                <a:srgbClr val="FFFF00"/>
              </a:solidFill>
              <a:latin typeface="Courier"/>
              <a:ea typeface="Courier"/>
              <a:cs typeface="Courier"/>
              <a:sym typeface="Courier New"/>
            </a:endParaRPr>
          </a:p>
        </p:txBody>
      </p:sp>
      <p:sp>
        <p:nvSpPr>
          <p:cNvPr id="388" name="Shape 388"/>
          <p:cNvSpPr txBox="1"/>
          <p:nvPr/>
        </p:nvSpPr>
        <p:spPr>
          <a:xfrm>
            <a:off x="9817102" y="5737993"/>
            <a:ext cx="6654205" cy="6984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3200" u="none" strike="noStrike" cap="none">
                <a:solidFill>
                  <a:srgbClr val="FF00FF"/>
                </a:solidFill>
                <a:latin typeface="Arial" charset="0"/>
                <a:ea typeface="Arial" charset="0"/>
                <a:cs typeface="Arial" charset="0"/>
                <a:sym typeface="Cabin"/>
              </a:rPr>
              <a:t>{</a:t>
            </a:r>
            <a:r>
              <a:rPr lang="en-US" sz="3200" u="none" strike="noStrike" cap="none">
                <a:solidFill>
                  <a:srgbClr val="00FFFF"/>
                </a:solidFill>
                <a:latin typeface="Arial" charset="0"/>
                <a:ea typeface="Arial" charset="0"/>
                <a:cs typeface="Arial" charset="0"/>
                <a:sym typeface="Cabin"/>
              </a:rPr>
              <a:t>'</a:t>
            </a:r>
            <a:r>
              <a:rPr lang="en-US" sz="3200" u="none" strike="noStrike" cap="none" dirty="0" err="1">
                <a:solidFill>
                  <a:srgbClr val="00FFFF"/>
                </a:solidFill>
                <a:latin typeface="Arial" charset="0"/>
                <a:ea typeface="Arial" charset="0"/>
                <a:cs typeface="Arial" charset="0"/>
                <a:sym typeface="Cabin"/>
              </a:rPr>
              <a:t>csev</a:t>
            </a:r>
            <a:r>
              <a:rPr lang="en-US" sz="3200" u="none" strike="noStrike" cap="none" dirty="0">
                <a:solidFill>
                  <a:srgbClr val="00FFFF"/>
                </a:solidFill>
                <a:latin typeface="Arial" charset="0"/>
                <a:ea typeface="Arial" charset="0"/>
                <a:cs typeface="Arial" charset="0"/>
                <a:sym typeface="Cabin"/>
              </a:rPr>
              <a:t>'</a:t>
            </a:r>
            <a:r>
              <a:rPr lang="en-US" sz="3200" u="none" strike="noStrike" cap="none" dirty="0">
                <a:solidFill>
                  <a:srgbClr val="FF00FF"/>
                </a:solidFill>
                <a:latin typeface="Arial" charset="0"/>
                <a:ea typeface="Arial" charset="0"/>
                <a:cs typeface="Arial" charset="0"/>
                <a:sym typeface="Cabin"/>
              </a:rPr>
              <a:t>: 2, </a:t>
            </a:r>
            <a:r>
              <a:rPr lang="en-US" sz="3200" u="none" strike="noStrike" cap="none" dirty="0">
                <a:solidFill>
                  <a:srgbClr val="00FFFF"/>
                </a:solidFill>
                <a:latin typeface="Arial" charset="0"/>
                <a:ea typeface="Arial" charset="0"/>
                <a:cs typeface="Arial" charset="0"/>
                <a:sym typeface="Cabin"/>
              </a:rPr>
              <a:t>'</a:t>
            </a:r>
            <a:r>
              <a:rPr lang="en-US" sz="3200" u="none" strike="noStrike" cap="none" dirty="0" err="1">
                <a:solidFill>
                  <a:srgbClr val="00FFFF"/>
                </a:solidFill>
                <a:latin typeface="Arial" charset="0"/>
                <a:ea typeface="Arial" charset="0"/>
                <a:cs typeface="Arial" charset="0"/>
                <a:sym typeface="Cabin"/>
              </a:rPr>
              <a:t>zqian</a:t>
            </a:r>
            <a:r>
              <a:rPr lang="en-US" sz="3200" u="none" strike="noStrike" cap="none" dirty="0">
                <a:solidFill>
                  <a:srgbClr val="00FFFF"/>
                </a:solidFill>
                <a:latin typeface="Arial" charset="0"/>
                <a:ea typeface="Arial" charset="0"/>
                <a:cs typeface="Arial" charset="0"/>
                <a:sym typeface="Cabin"/>
              </a:rPr>
              <a:t>'</a:t>
            </a:r>
            <a:r>
              <a:rPr lang="en-US" sz="3200" u="none" strike="noStrike" cap="none" dirty="0">
                <a:solidFill>
                  <a:srgbClr val="FF00FF"/>
                </a:solidFill>
                <a:latin typeface="Arial" charset="0"/>
                <a:ea typeface="Arial" charset="0"/>
                <a:cs typeface="Arial" charset="0"/>
                <a:sym typeface="Cabin"/>
              </a:rPr>
              <a:t>: 1,</a:t>
            </a:r>
            <a:r>
              <a:rPr lang="en-US" sz="3200" u="none" strike="noStrike" cap="none" dirty="0">
                <a:solidFill>
                  <a:srgbClr val="00FFFF"/>
                </a:solidFill>
                <a:latin typeface="Arial" charset="0"/>
                <a:ea typeface="Arial" charset="0"/>
                <a:cs typeface="Arial" charset="0"/>
                <a:sym typeface="Cabin"/>
              </a:rPr>
              <a:t> '</a:t>
            </a:r>
            <a:r>
              <a:rPr lang="en-US" sz="3200" u="none" strike="noStrike" cap="none" dirty="0" err="1">
                <a:solidFill>
                  <a:srgbClr val="00FFFF"/>
                </a:solidFill>
                <a:latin typeface="Arial" charset="0"/>
                <a:ea typeface="Arial" charset="0"/>
                <a:cs typeface="Arial" charset="0"/>
                <a:sym typeface="Cabin"/>
              </a:rPr>
              <a:t>cwen</a:t>
            </a:r>
            <a:r>
              <a:rPr lang="en-US" sz="3200" u="none" strike="noStrike" cap="none" dirty="0">
                <a:solidFill>
                  <a:srgbClr val="00FFFF"/>
                </a:solidFill>
                <a:latin typeface="Arial" charset="0"/>
                <a:ea typeface="Arial" charset="0"/>
                <a:cs typeface="Arial" charset="0"/>
                <a:sym typeface="Cabin"/>
              </a:rPr>
              <a:t>'</a:t>
            </a:r>
            <a:r>
              <a:rPr lang="en-US" sz="3200" u="none" strike="noStrike" cap="none" dirty="0">
                <a:solidFill>
                  <a:srgbClr val="FF00FF"/>
                </a:solidFill>
                <a:latin typeface="Arial" charset="0"/>
                <a:ea typeface="Arial" charset="0"/>
                <a:cs typeface="Arial" charset="0"/>
                <a:sym typeface="Cabin"/>
              </a:rPr>
              <a:t>: 2}</a:t>
            </a:r>
          </a:p>
        </p:txBody>
      </p:sp>
      <p:pic>
        <p:nvPicPr>
          <p:cNvPr id="6" name="Shape 370"/>
          <p:cNvPicPr preferRelativeResize="0"/>
          <p:nvPr/>
        </p:nvPicPr>
        <p:blipFill rotWithShape="1">
          <a:blip r:embed="rId3">
            <a:alphaModFix/>
          </a:blip>
          <a:srcRect/>
          <a:stretch/>
        </p:blipFill>
        <p:spPr>
          <a:xfrm>
            <a:off x="11100411" y="6550800"/>
            <a:ext cx="3987189" cy="2269269"/>
          </a:xfrm>
          <a:prstGeom prst="rect">
            <a:avLst/>
          </a:prstGeom>
          <a:noFill/>
          <a:ln>
            <a:noFill/>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Shape 393"/>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ru-RU" sz="7600" u="none" strike="noStrike" cap="none" dirty="0" smtClean="0">
                <a:solidFill>
                  <a:srgbClr val="FFD966"/>
                </a:solidFill>
                <a:latin typeface="Arial" charset="0"/>
                <a:ea typeface="Arial" charset="0"/>
                <a:cs typeface="Arial" charset="0"/>
                <a:sym typeface="Cabin"/>
              </a:rPr>
              <a:t>Словари: метод</a:t>
            </a:r>
            <a:r>
              <a:rPr lang="en-US" sz="7600" u="none" strike="noStrike" cap="none" dirty="0" smtClean="0">
                <a:solidFill>
                  <a:srgbClr val="FFFF00"/>
                </a:solidFill>
                <a:latin typeface="Arial" charset="0"/>
                <a:ea typeface="Arial" charset="0"/>
                <a:cs typeface="Arial" charset="0"/>
                <a:sym typeface="Cabin"/>
              </a:rPr>
              <a:t> </a:t>
            </a:r>
            <a:r>
              <a:rPr lang="en-US" sz="7600" u="none" strike="noStrike" cap="none" dirty="0" smtClean="0">
                <a:solidFill>
                  <a:srgbClr val="FF00FF"/>
                </a:solidFill>
                <a:latin typeface="Arial" charset="0"/>
                <a:ea typeface="Arial" charset="0"/>
                <a:cs typeface="Arial" charset="0"/>
                <a:sym typeface="Cabin"/>
              </a:rPr>
              <a:t>get</a:t>
            </a:r>
            <a:endParaRPr lang="en-US" sz="7600" u="none" strike="noStrike" cap="none" dirty="0">
              <a:solidFill>
                <a:srgbClr val="FFD966"/>
              </a:solidFill>
              <a:latin typeface="Arial" charset="0"/>
              <a:ea typeface="Arial" charset="0"/>
              <a:cs typeface="Arial" charset="0"/>
              <a:sym typeface="Cabin"/>
            </a:endParaRPr>
          </a:p>
        </p:txBody>
      </p:sp>
      <p:sp>
        <p:nvSpPr>
          <p:cNvPr id="394" name="Shape 394"/>
          <p:cNvSpPr txBox="1">
            <a:spLocks noGrp="1"/>
          </p:cNvSpPr>
          <p:nvPr>
            <p:ph type="body" idx="1"/>
          </p:nvPr>
        </p:nvSpPr>
        <p:spPr>
          <a:xfrm>
            <a:off x="1029839" y="2603500"/>
            <a:ext cx="7898030" cy="3597795"/>
          </a:xfrm>
          <a:prstGeom prst="rect">
            <a:avLst/>
          </a:prstGeom>
          <a:noFill/>
          <a:ln>
            <a:noFill/>
          </a:ln>
        </p:spPr>
        <p:txBody>
          <a:bodyPr lIns="38100" tIns="38100" rIns="38100" bIns="38100" anchor="ctr" anchorCtr="0">
            <a:noAutofit/>
          </a:bodyPr>
          <a:lstStyle/>
          <a:p>
            <a:pPr marL="0" lvl="0" indent="0">
              <a:spcBef>
                <a:spcPts val="0"/>
              </a:spcBef>
              <a:buSzPct val="100000"/>
              <a:buNone/>
            </a:pPr>
            <a:r>
              <a:rPr lang="ru-RU" sz="3300" u="none" strike="noStrike" cap="none" dirty="0" smtClean="0">
                <a:solidFill>
                  <a:schemeClr val="lt1"/>
                </a:solidFill>
                <a:latin typeface="Arial" charset="0"/>
                <a:ea typeface="Arial" charset="0"/>
                <a:cs typeface="Arial" charset="0"/>
                <a:sym typeface="Cabin"/>
              </a:rPr>
              <a:t>Шаблон проверки наличия </a:t>
            </a:r>
            <a:r>
              <a:rPr lang="ru-RU" sz="3300" u="none" strike="noStrike" cap="none" dirty="0" smtClean="0">
                <a:solidFill>
                  <a:srgbClr val="00FFFF"/>
                </a:solidFill>
                <a:latin typeface="Arial" charset="0"/>
                <a:ea typeface="Arial" charset="0"/>
                <a:cs typeface="Arial" charset="0"/>
                <a:sym typeface="Cabin"/>
              </a:rPr>
              <a:t>ключа</a:t>
            </a:r>
            <a:r>
              <a:rPr lang="en-US" sz="3300" u="none" strike="noStrike" cap="none" dirty="0" smtClean="0">
                <a:solidFill>
                  <a:schemeClr val="lt1"/>
                </a:solidFill>
                <a:latin typeface="Arial" charset="0"/>
                <a:ea typeface="Arial" charset="0"/>
                <a:cs typeface="Arial" charset="0"/>
                <a:sym typeface="Cabin"/>
              </a:rPr>
              <a:t> </a:t>
            </a:r>
            <a:r>
              <a:rPr lang="ru-RU" sz="3300" u="none" strike="noStrike" cap="none" dirty="0" smtClean="0">
                <a:solidFill>
                  <a:schemeClr val="lt1"/>
                </a:solidFill>
                <a:latin typeface="Arial" charset="0"/>
                <a:ea typeface="Arial" charset="0"/>
                <a:cs typeface="Arial" charset="0"/>
                <a:sym typeface="Cabin"/>
              </a:rPr>
              <a:t>в словаре, и</a:t>
            </a:r>
            <a:r>
              <a:rPr lang="en-US" sz="3300" u="none" strike="noStrike" cap="none" dirty="0" smtClean="0">
                <a:solidFill>
                  <a:schemeClr val="lt1"/>
                </a:solidFill>
                <a:latin typeface="Arial" charset="0"/>
                <a:ea typeface="Arial" charset="0"/>
                <a:cs typeface="Arial" charset="0"/>
                <a:sym typeface="Cabin"/>
              </a:rPr>
              <a:t> </a:t>
            </a:r>
            <a:r>
              <a:rPr lang="ru-RU" sz="3300" u="none" strike="noStrike" cap="none" dirty="0" smtClean="0">
                <a:solidFill>
                  <a:schemeClr val="lt1"/>
                </a:solidFill>
                <a:latin typeface="Arial" charset="0"/>
                <a:ea typeface="Arial" charset="0"/>
                <a:cs typeface="Arial" charset="0"/>
                <a:sym typeface="Cabin"/>
              </a:rPr>
              <a:t>установление значения по умолчанию, если</a:t>
            </a:r>
            <a:r>
              <a:rPr lang="en-US" sz="3300" u="none" strike="noStrike" cap="none" dirty="0" smtClean="0">
                <a:solidFill>
                  <a:schemeClr val="lt1"/>
                </a:solidFill>
                <a:latin typeface="Arial" charset="0"/>
                <a:ea typeface="Arial" charset="0"/>
                <a:cs typeface="Arial" charset="0"/>
                <a:sym typeface="Cabin"/>
              </a:rPr>
              <a:t> </a:t>
            </a:r>
            <a:r>
              <a:rPr lang="ru-RU" sz="3300" u="none" strike="noStrike" cap="none" dirty="0" smtClean="0">
                <a:solidFill>
                  <a:srgbClr val="00FFFF"/>
                </a:solidFill>
                <a:latin typeface="Arial" charset="0"/>
                <a:ea typeface="Arial" charset="0"/>
                <a:cs typeface="Arial" charset="0"/>
                <a:sym typeface="Cabin"/>
              </a:rPr>
              <a:t>ключ </a:t>
            </a:r>
            <a:r>
              <a:rPr lang="ru-RU" sz="3300" dirty="0" smtClean="0">
                <a:solidFill>
                  <a:schemeClr val="lt1"/>
                </a:solidFill>
                <a:latin typeface="Arial" charset="0"/>
                <a:ea typeface="Arial" charset="0"/>
                <a:cs typeface="Arial" charset="0"/>
                <a:sym typeface="Cabin"/>
              </a:rPr>
              <a:t>в словаре отсутствует, настолько распространён, что </a:t>
            </a:r>
            <a:r>
              <a:rPr lang="ru-RU" sz="3300" u="none" strike="noStrike" cap="none" dirty="0" smtClean="0">
                <a:solidFill>
                  <a:schemeClr val="lt1"/>
                </a:solidFill>
                <a:latin typeface="Arial" charset="0"/>
                <a:ea typeface="Arial" charset="0"/>
                <a:cs typeface="Arial" charset="0"/>
                <a:sym typeface="Cabin"/>
              </a:rPr>
              <a:t>существует специальный </a:t>
            </a:r>
            <a:r>
              <a:rPr lang="ru-RU" sz="3300" u="none" strike="noStrike" cap="none" dirty="0" smtClean="0">
                <a:solidFill>
                  <a:srgbClr val="FF00FF"/>
                </a:solidFill>
                <a:latin typeface="Arial" charset="0"/>
                <a:ea typeface="Arial" charset="0"/>
                <a:cs typeface="Arial" charset="0"/>
                <a:sym typeface="Cabin"/>
              </a:rPr>
              <a:t>метод</a:t>
            </a:r>
            <a:r>
              <a:rPr lang="en-US" sz="3300" u="none" strike="noStrike" cap="none" dirty="0" smtClean="0">
                <a:solidFill>
                  <a:schemeClr val="lt1"/>
                </a:solidFill>
                <a:latin typeface="Arial" charset="0"/>
                <a:ea typeface="Arial" charset="0"/>
                <a:cs typeface="Arial" charset="0"/>
                <a:sym typeface="Cabin"/>
              </a:rPr>
              <a:t> </a:t>
            </a:r>
            <a:r>
              <a:rPr lang="en-US" sz="3300" u="none" strike="noStrike" cap="none" dirty="0" smtClean="0">
                <a:solidFill>
                  <a:srgbClr val="FF00FF"/>
                </a:solidFill>
                <a:latin typeface="Arial" charset="0"/>
                <a:ea typeface="Arial" charset="0"/>
                <a:cs typeface="Arial" charset="0"/>
                <a:sym typeface="Cabin"/>
              </a:rPr>
              <a:t>get</a:t>
            </a:r>
            <a:r>
              <a:rPr lang="en-US" sz="3300" u="none" strike="noStrike" cap="none" dirty="0" smtClean="0">
                <a:solidFill>
                  <a:schemeClr val="lt1"/>
                </a:solidFill>
                <a:latin typeface="Arial" charset="0"/>
                <a:ea typeface="Arial" charset="0"/>
                <a:cs typeface="Arial" charset="0"/>
                <a:sym typeface="Cabin"/>
              </a:rPr>
              <a:t>()</a:t>
            </a:r>
            <a:r>
              <a:rPr lang="ru-RU" sz="3300" u="none" strike="noStrike" cap="none" dirty="0" smtClean="0">
                <a:solidFill>
                  <a:schemeClr val="lt1"/>
                </a:solidFill>
                <a:latin typeface="Arial" charset="0"/>
                <a:ea typeface="Arial" charset="0"/>
                <a:cs typeface="Arial" charset="0"/>
                <a:sym typeface="Cabin"/>
              </a:rPr>
              <a:t>, который делает это за нас</a:t>
            </a:r>
            <a:endParaRPr lang="en-US" sz="3300" u="none" strike="noStrike" cap="none" dirty="0">
              <a:solidFill>
                <a:schemeClr val="lt1"/>
              </a:solidFill>
              <a:latin typeface="Arial" charset="0"/>
              <a:ea typeface="Arial" charset="0"/>
              <a:cs typeface="Arial" charset="0"/>
              <a:sym typeface="Cabin"/>
            </a:endParaRPr>
          </a:p>
        </p:txBody>
      </p:sp>
      <p:sp>
        <p:nvSpPr>
          <p:cNvPr id="395" name="Shape 395"/>
          <p:cNvSpPr txBox="1"/>
          <p:nvPr/>
        </p:nvSpPr>
        <p:spPr>
          <a:xfrm>
            <a:off x="9232900" y="3070225"/>
            <a:ext cx="6502500" cy="22160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000" b="1" i="0" u="none" strike="noStrike" cap="none" dirty="0">
                <a:solidFill>
                  <a:schemeClr val="lt1"/>
                </a:solidFill>
                <a:latin typeface="Courier"/>
                <a:ea typeface="Courier"/>
                <a:cs typeface="Courier"/>
                <a:sym typeface="Courier New"/>
              </a:rPr>
              <a:t>   </a:t>
            </a:r>
            <a:r>
              <a:rPr lang="en-US" sz="3000" b="1" i="0" u="none" strike="noStrike" cap="none" dirty="0">
                <a:solidFill>
                  <a:srgbClr val="FFFF00"/>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if </a:t>
            </a:r>
            <a:r>
              <a:rPr lang="en-US" sz="3000" i="0" u="none" strike="noStrike" cap="none" dirty="0">
                <a:solidFill>
                  <a:srgbClr val="00FF00"/>
                </a:solidFill>
                <a:latin typeface="Courier"/>
                <a:ea typeface="Courier"/>
                <a:cs typeface="Courier"/>
                <a:sym typeface="Courier New"/>
              </a:rPr>
              <a:t>name</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in</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00FF00"/>
                </a:solidFill>
                <a:latin typeface="Courier"/>
                <a:ea typeface="Courier"/>
                <a:cs typeface="Courier"/>
                <a:sym typeface="Courier New"/>
              </a:rPr>
              <a:t>counts</a:t>
            </a:r>
            <a:r>
              <a:rPr lang="en-US" sz="30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x =</a:t>
            </a:r>
            <a:r>
              <a:rPr lang="en-US" sz="3000" i="0" u="none" strike="noStrike" cap="none" dirty="0">
                <a:solidFill>
                  <a:srgbClr val="00FF00"/>
                </a:solidFill>
                <a:latin typeface="Courier"/>
                <a:ea typeface="Courier"/>
                <a:cs typeface="Courier"/>
                <a:sym typeface="Courier New"/>
              </a:rPr>
              <a:t> counts</a:t>
            </a:r>
            <a:r>
              <a:rPr lang="en-US" sz="3000" i="0" u="none" strike="noStrike" cap="none" dirty="0">
                <a:solidFill>
                  <a:srgbClr val="00FFFF"/>
                </a:solidFill>
                <a:latin typeface="Courier"/>
                <a:ea typeface="Courier"/>
                <a:cs typeface="Courier"/>
                <a:sym typeface="Courier New"/>
              </a:rPr>
              <a:t>[name]</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else</a:t>
            </a:r>
            <a:r>
              <a:rPr lang="en-US" sz="3000" i="0" u="none" strike="noStrike" cap="none" dirty="0">
                <a:solidFill>
                  <a:schemeClr val="lt1"/>
                </a:solidFill>
                <a:latin typeface="Courier"/>
                <a:ea typeface="Courier"/>
                <a:cs typeface="Courier"/>
                <a:sym typeface="Courier New"/>
              </a:rPr>
              <a:t> :</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x =</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7F00"/>
                </a:solidFill>
                <a:latin typeface="Courier"/>
                <a:ea typeface="Courier"/>
                <a:cs typeface="Courier"/>
                <a:sym typeface="Courier New"/>
              </a:rPr>
              <a:t>0</a:t>
            </a:r>
          </a:p>
        </p:txBody>
      </p:sp>
      <p:sp>
        <p:nvSpPr>
          <p:cNvPr id="396" name="Shape 396"/>
          <p:cNvSpPr txBox="1"/>
          <p:nvPr/>
        </p:nvSpPr>
        <p:spPr>
          <a:xfrm>
            <a:off x="10060013" y="6019800"/>
            <a:ext cx="6044400" cy="6221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a:rPr>
              <a:t>x = </a:t>
            </a:r>
            <a:r>
              <a:rPr lang="en-US" sz="3000" i="0" u="none" strike="noStrike" cap="none" dirty="0" err="1">
                <a:solidFill>
                  <a:srgbClr val="00FF00"/>
                </a:solidFill>
                <a:latin typeface="Courier"/>
                <a:ea typeface="Courier"/>
                <a:cs typeface="Courier"/>
                <a:sym typeface="Courier New"/>
              </a:rPr>
              <a:t>counts</a:t>
            </a:r>
            <a:r>
              <a:rPr lang="en-US" sz="3000" i="0" u="none" strike="noStrike" cap="none" dirty="0" err="1">
                <a:solidFill>
                  <a:srgbClr val="FF00FF"/>
                </a:solidFill>
                <a:latin typeface="Courier"/>
                <a:ea typeface="Courier"/>
                <a:cs typeface="Courier"/>
                <a:sym typeface="Courier New"/>
              </a:rPr>
              <a:t>.get</a:t>
            </a:r>
            <a:r>
              <a:rPr lang="en-US" sz="3000" i="0" u="none" strike="noStrike" cap="none" dirty="0">
                <a:solidFill>
                  <a:schemeClr val="lt1"/>
                </a:solidFill>
                <a:latin typeface="Courier"/>
                <a:ea typeface="Courier"/>
                <a:cs typeface="Courier"/>
                <a:sym typeface="Courier New"/>
              </a:rPr>
              <a:t>(</a:t>
            </a:r>
            <a:r>
              <a:rPr lang="en-US" sz="3000" i="0" u="none" strike="noStrike" cap="none" dirty="0">
                <a:solidFill>
                  <a:srgbClr val="00FFFF"/>
                </a:solidFill>
                <a:latin typeface="Courier"/>
                <a:ea typeface="Courier"/>
                <a:cs typeface="Courier"/>
                <a:sym typeface="Courier New"/>
              </a:rPr>
              <a:t>name</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7F00"/>
                </a:solidFill>
                <a:latin typeface="Courier"/>
                <a:ea typeface="Courier"/>
                <a:cs typeface="Courier"/>
                <a:sym typeface="Courier New"/>
              </a:rPr>
              <a:t>0</a:t>
            </a:r>
            <a:r>
              <a:rPr lang="en-US" sz="3000" i="0" u="none" strike="noStrike" cap="none" dirty="0">
                <a:solidFill>
                  <a:schemeClr val="lt1"/>
                </a:solidFill>
                <a:latin typeface="Courier"/>
                <a:ea typeface="Courier"/>
                <a:cs typeface="Courier"/>
                <a:sym typeface="Courier New"/>
              </a:rPr>
              <a:t>)</a:t>
            </a:r>
          </a:p>
        </p:txBody>
      </p:sp>
      <p:sp>
        <p:nvSpPr>
          <p:cNvPr id="397" name="Shape 397"/>
          <p:cNvSpPr txBox="1"/>
          <p:nvPr/>
        </p:nvSpPr>
        <p:spPr>
          <a:xfrm>
            <a:off x="1003250" y="6201295"/>
            <a:ext cx="7924620" cy="2177934"/>
          </a:xfrm>
          <a:prstGeom prst="rect">
            <a:avLst/>
          </a:prstGeom>
          <a:noFill/>
          <a:ln>
            <a:noFill/>
          </a:ln>
        </p:spPr>
        <p:txBody>
          <a:bodyPr lIns="0" tIns="0" rIns="0" bIns="0" anchor="ctr" anchorCtr="0">
            <a:noAutofit/>
          </a:bodyPr>
          <a:lstStyle/>
          <a:p>
            <a:pPr marL="0" marR="0" lvl="0" indent="0" rtl="0">
              <a:lnSpc>
                <a:spcPct val="100000"/>
              </a:lnSpc>
              <a:spcBef>
                <a:spcPts val="0"/>
              </a:spcBef>
              <a:spcAft>
                <a:spcPts val="0"/>
              </a:spcAft>
              <a:buClr>
                <a:srgbClr val="FF7F00"/>
              </a:buClr>
              <a:buSzPct val="25000"/>
              <a:buFont typeface="Cabin"/>
              <a:buNone/>
            </a:pPr>
            <a:r>
              <a:rPr lang="ru-RU" sz="3000" u="none" strike="noStrike" cap="none" dirty="0" smtClean="0">
                <a:solidFill>
                  <a:srgbClr val="FF7F00"/>
                </a:solidFill>
                <a:latin typeface="Arial" charset="0"/>
                <a:ea typeface="Arial" charset="0"/>
                <a:cs typeface="Arial" charset="0"/>
                <a:sym typeface="Cabin"/>
              </a:rPr>
              <a:t>Оранжевым выделено значение по умолчанию в случае, если ключ отсутствует, а такж</a:t>
            </a:r>
            <a:r>
              <a:rPr lang="ru-RU" sz="3000" dirty="0" smtClean="0">
                <a:solidFill>
                  <a:srgbClr val="FF7F00"/>
                </a:solidFill>
                <a:latin typeface="Arial" charset="0"/>
                <a:ea typeface="Arial" charset="0"/>
                <a:cs typeface="Arial" charset="0"/>
                <a:sym typeface="Cabin"/>
              </a:rPr>
              <a:t>е </a:t>
            </a:r>
            <a:r>
              <a:rPr lang="ru-RU" sz="3000" u="none" strike="noStrike" cap="none" dirty="0" smtClean="0">
                <a:solidFill>
                  <a:srgbClr val="FF7F00"/>
                </a:solidFill>
                <a:latin typeface="Arial" charset="0"/>
                <a:ea typeface="Arial" charset="0"/>
                <a:cs typeface="Arial" charset="0"/>
                <a:sym typeface="Cabin"/>
              </a:rPr>
              <a:t>нет трассировки (информации о произошедших ошибках)</a:t>
            </a:r>
            <a:endParaRPr lang="en-US" sz="3000" u="none" strike="noStrike" cap="none" dirty="0">
              <a:solidFill>
                <a:srgbClr val="FF7F00"/>
              </a:solidFill>
              <a:latin typeface="Arial" charset="0"/>
              <a:ea typeface="Arial" charset="0"/>
              <a:cs typeface="Arial" charset="0"/>
              <a:sym typeface="Cabin"/>
            </a:endParaRPr>
          </a:p>
        </p:txBody>
      </p:sp>
      <p:sp>
        <p:nvSpPr>
          <p:cNvPr id="398" name="Shape 398"/>
          <p:cNvSpPr txBox="1"/>
          <p:nvPr/>
        </p:nvSpPr>
        <p:spPr>
          <a:xfrm>
            <a:off x="9232900" y="7375475"/>
            <a:ext cx="6741359" cy="6984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3200" u="none" strike="noStrike" cap="none" dirty="0">
                <a:solidFill>
                  <a:srgbClr val="FF00FF"/>
                </a:solidFill>
                <a:latin typeface="Arial" charset="0"/>
                <a:ea typeface="Arial" charset="0"/>
                <a:cs typeface="Arial" charset="0"/>
                <a:sym typeface="Cabin"/>
              </a:rPr>
              <a:t>{</a:t>
            </a:r>
            <a:r>
              <a:rPr lang="en-US" sz="3200" u="none" strike="noStrike" cap="none" dirty="0">
                <a:solidFill>
                  <a:srgbClr val="00FFFF"/>
                </a:solidFill>
                <a:latin typeface="Arial" charset="0"/>
                <a:ea typeface="Arial" charset="0"/>
                <a:cs typeface="Arial" charset="0"/>
                <a:sym typeface="Cabin"/>
              </a:rPr>
              <a:t>'</a:t>
            </a:r>
            <a:r>
              <a:rPr lang="en-US" sz="3200" u="none" strike="noStrike" cap="none" dirty="0" err="1">
                <a:solidFill>
                  <a:srgbClr val="00FFFF"/>
                </a:solidFill>
                <a:latin typeface="Arial" charset="0"/>
                <a:ea typeface="Arial" charset="0"/>
                <a:cs typeface="Arial" charset="0"/>
                <a:sym typeface="Cabin"/>
              </a:rPr>
              <a:t>csev</a:t>
            </a:r>
            <a:r>
              <a:rPr lang="en-US" sz="3200" u="none" strike="noStrike" cap="none" dirty="0">
                <a:solidFill>
                  <a:srgbClr val="00FFFF"/>
                </a:solidFill>
                <a:latin typeface="Arial" charset="0"/>
                <a:ea typeface="Arial" charset="0"/>
                <a:cs typeface="Arial" charset="0"/>
                <a:sym typeface="Cabin"/>
              </a:rPr>
              <a:t>'</a:t>
            </a:r>
            <a:r>
              <a:rPr lang="en-US" sz="3200" u="none" strike="noStrike" cap="none" dirty="0">
                <a:solidFill>
                  <a:srgbClr val="FF00FF"/>
                </a:solidFill>
                <a:latin typeface="Arial" charset="0"/>
                <a:ea typeface="Arial" charset="0"/>
                <a:cs typeface="Arial" charset="0"/>
                <a:sym typeface="Cabin"/>
              </a:rPr>
              <a:t>: 2, </a:t>
            </a:r>
            <a:r>
              <a:rPr lang="en-US" sz="3200" u="none" strike="noStrike" cap="none" dirty="0">
                <a:solidFill>
                  <a:srgbClr val="00FFFF"/>
                </a:solidFill>
                <a:latin typeface="Arial" charset="0"/>
                <a:ea typeface="Arial" charset="0"/>
                <a:cs typeface="Arial" charset="0"/>
                <a:sym typeface="Cabin"/>
              </a:rPr>
              <a:t>'</a:t>
            </a:r>
            <a:r>
              <a:rPr lang="en-US" sz="3200" u="none" strike="noStrike" cap="none" dirty="0" err="1">
                <a:solidFill>
                  <a:srgbClr val="00FFFF"/>
                </a:solidFill>
                <a:latin typeface="Arial" charset="0"/>
                <a:ea typeface="Arial" charset="0"/>
                <a:cs typeface="Arial" charset="0"/>
                <a:sym typeface="Cabin"/>
              </a:rPr>
              <a:t>zqian</a:t>
            </a:r>
            <a:r>
              <a:rPr lang="en-US" sz="3200" u="none" strike="noStrike" cap="none" dirty="0">
                <a:solidFill>
                  <a:srgbClr val="00FFFF"/>
                </a:solidFill>
                <a:latin typeface="Arial" charset="0"/>
                <a:ea typeface="Arial" charset="0"/>
                <a:cs typeface="Arial" charset="0"/>
                <a:sym typeface="Cabin"/>
              </a:rPr>
              <a:t>'</a:t>
            </a:r>
            <a:r>
              <a:rPr lang="en-US" sz="3200" u="none" strike="noStrike" cap="none" dirty="0">
                <a:solidFill>
                  <a:srgbClr val="FF00FF"/>
                </a:solidFill>
                <a:latin typeface="Arial" charset="0"/>
                <a:ea typeface="Arial" charset="0"/>
                <a:cs typeface="Arial" charset="0"/>
                <a:sym typeface="Cabin"/>
              </a:rPr>
              <a:t>: 1,</a:t>
            </a:r>
            <a:r>
              <a:rPr lang="en-US" sz="3200" u="none" strike="noStrike" cap="none" dirty="0">
                <a:solidFill>
                  <a:srgbClr val="00FFFF"/>
                </a:solidFill>
                <a:latin typeface="Arial" charset="0"/>
                <a:ea typeface="Arial" charset="0"/>
                <a:cs typeface="Arial" charset="0"/>
                <a:sym typeface="Cabin"/>
              </a:rPr>
              <a:t> '</a:t>
            </a:r>
            <a:r>
              <a:rPr lang="en-US" sz="3200" u="none" strike="noStrike" cap="none" dirty="0" err="1">
                <a:solidFill>
                  <a:srgbClr val="00FFFF"/>
                </a:solidFill>
                <a:latin typeface="Arial" charset="0"/>
                <a:ea typeface="Arial" charset="0"/>
                <a:cs typeface="Arial" charset="0"/>
                <a:sym typeface="Cabin"/>
              </a:rPr>
              <a:t>cwen</a:t>
            </a:r>
            <a:r>
              <a:rPr lang="en-US" sz="3200" u="none" strike="noStrike" cap="none" dirty="0">
                <a:solidFill>
                  <a:srgbClr val="00FFFF"/>
                </a:solidFill>
                <a:latin typeface="Arial" charset="0"/>
                <a:ea typeface="Arial" charset="0"/>
                <a:cs typeface="Arial" charset="0"/>
                <a:sym typeface="Cabin"/>
              </a:rPr>
              <a:t>'</a:t>
            </a:r>
            <a:r>
              <a:rPr lang="en-US" sz="3200" u="none" strike="noStrike" cap="none" dirty="0">
                <a:solidFill>
                  <a:srgbClr val="FF00FF"/>
                </a:solidFill>
                <a:latin typeface="Arial" charset="0"/>
                <a:ea typeface="Arial" charset="0"/>
                <a:cs typeface="Arial" charset="0"/>
                <a:sym typeface="Cabin"/>
              </a:rPr>
              <a:t>: 2}</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Shape 403"/>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ru-RU" sz="7600" u="none" strike="noStrike" cap="none" dirty="0" smtClean="0">
                <a:solidFill>
                  <a:srgbClr val="FFD966"/>
                </a:solidFill>
                <a:latin typeface="Arial" charset="0"/>
                <a:ea typeface="Arial" charset="0"/>
                <a:cs typeface="Arial" charset="0"/>
                <a:sym typeface="Cabin"/>
              </a:rPr>
              <a:t>Упрощённый подсчёт с </a:t>
            </a:r>
            <a:r>
              <a:rPr lang="en-US" sz="7600" u="none" strike="noStrike" cap="none" dirty="0" smtClean="0">
                <a:solidFill>
                  <a:srgbClr val="FF00FF"/>
                </a:solidFill>
                <a:latin typeface="Arial" charset="0"/>
                <a:ea typeface="Arial" charset="0"/>
                <a:cs typeface="Arial" charset="0"/>
                <a:sym typeface="Cabin"/>
              </a:rPr>
              <a:t>get()</a:t>
            </a:r>
            <a:endParaRPr lang="en-US" sz="7600" u="none" strike="noStrike" cap="none" dirty="0">
              <a:solidFill>
                <a:srgbClr val="FF00FF"/>
              </a:solidFill>
              <a:latin typeface="Arial" charset="0"/>
              <a:ea typeface="Arial" charset="0"/>
              <a:cs typeface="Arial" charset="0"/>
              <a:sym typeface="Cabin"/>
            </a:endParaRPr>
          </a:p>
        </p:txBody>
      </p:sp>
      <p:sp>
        <p:nvSpPr>
          <p:cNvPr id="404" name="Shape 404"/>
          <p:cNvSpPr txBox="1">
            <a:spLocks noGrp="1"/>
          </p:cNvSpPr>
          <p:nvPr>
            <p:ph type="body" idx="1"/>
          </p:nvPr>
        </p:nvSpPr>
        <p:spPr>
          <a:xfrm>
            <a:off x="1155700" y="2603501"/>
            <a:ext cx="13931900" cy="1457272"/>
          </a:xfrm>
          <a:prstGeom prst="rect">
            <a:avLst/>
          </a:prstGeom>
          <a:noFill/>
          <a:ln>
            <a:noFill/>
          </a:ln>
        </p:spPr>
        <p:txBody>
          <a:bodyPr lIns="38100" tIns="38100" rIns="38100" bIns="38100" anchor="ctr" anchorCtr="0">
            <a:noAutofit/>
          </a:bodyPr>
          <a:lstStyle/>
          <a:p>
            <a:pPr marL="0" lvl="0" indent="0">
              <a:spcBef>
                <a:spcPts val="0"/>
              </a:spcBef>
              <a:buSzPct val="100000"/>
              <a:buNone/>
            </a:pPr>
            <a:r>
              <a:rPr lang="ru-RU" sz="3600" u="none" strike="noStrike" cap="none" dirty="0" smtClean="0">
                <a:solidFill>
                  <a:schemeClr val="lt1"/>
                </a:solidFill>
                <a:latin typeface="Arial" charset="0"/>
                <a:ea typeface="Arial" charset="0"/>
                <a:cs typeface="Arial" charset="0"/>
                <a:sym typeface="Cabin"/>
              </a:rPr>
              <a:t>Мы можем использовать метод </a:t>
            </a:r>
            <a:r>
              <a:rPr lang="en-US" sz="3600" u="none" strike="noStrike" cap="none" dirty="0" smtClean="0">
                <a:solidFill>
                  <a:srgbClr val="FF00FF"/>
                </a:solidFill>
                <a:latin typeface="Arial" charset="0"/>
                <a:ea typeface="Arial" charset="0"/>
                <a:cs typeface="Arial" charset="0"/>
                <a:sym typeface="Cabin"/>
              </a:rPr>
              <a:t>get</a:t>
            </a:r>
            <a:r>
              <a:rPr lang="en-US" sz="3600" u="none" strike="noStrike" cap="none" dirty="0">
                <a:solidFill>
                  <a:schemeClr val="lt1"/>
                </a:solidFill>
                <a:latin typeface="Arial" charset="0"/>
                <a:ea typeface="Arial" charset="0"/>
                <a:cs typeface="Arial" charset="0"/>
                <a:sym typeface="Cabin"/>
              </a:rPr>
              <a:t>() </a:t>
            </a:r>
            <a:r>
              <a:rPr lang="ru-RU" sz="3600" u="none" strike="noStrike" cap="none" dirty="0" smtClean="0">
                <a:solidFill>
                  <a:schemeClr val="lt1"/>
                </a:solidFill>
                <a:latin typeface="Arial" charset="0"/>
                <a:ea typeface="Arial" charset="0"/>
                <a:cs typeface="Arial" charset="0"/>
                <a:sym typeface="Cabin"/>
              </a:rPr>
              <a:t>и подставить </a:t>
            </a:r>
            <a:r>
              <a:rPr lang="ru-RU" sz="3600" dirty="0" smtClean="0">
                <a:solidFill>
                  <a:srgbClr val="FF7F00"/>
                </a:solidFill>
                <a:latin typeface="Arial" charset="0"/>
                <a:ea typeface="Arial" charset="0"/>
                <a:cs typeface="Arial" charset="0"/>
                <a:sym typeface="Cabin"/>
              </a:rPr>
              <a:t>значение по умолчанию равное нулю</a:t>
            </a:r>
            <a:r>
              <a:rPr lang="ru-RU" sz="3600" u="none" strike="noStrike" cap="none" dirty="0" smtClean="0">
                <a:solidFill>
                  <a:schemeClr val="lt1"/>
                </a:solidFill>
                <a:latin typeface="Arial" charset="0"/>
                <a:ea typeface="Arial" charset="0"/>
                <a:cs typeface="Arial" charset="0"/>
                <a:sym typeface="Cabin"/>
              </a:rPr>
              <a:t>, если </a:t>
            </a:r>
            <a:r>
              <a:rPr lang="ru-RU" sz="3600" u="none" strike="noStrike" cap="none" dirty="0" smtClean="0">
                <a:solidFill>
                  <a:srgbClr val="00FFFF"/>
                </a:solidFill>
                <a:latin typeface="Arial" charset="0"/>
                <a:ea typeface="Arial" charset="0"/>
                <a:cs typeface="Arial" charset="0"/>
                <a:sym typeface="Cabin"/>
              </a:rPr>
              <a:t>ключа</a:t>
            </a:r>
            <a:r>
              <a:rPr lang="en-US" sz="3600" u="none" strike="noStrike" cap="none" dirty="0" smtClean="0">
                <a:solidFill>
                  <a:schemeClr val="lt1"/>
                </a:solidFill>
                <a:latin typeface="Arial" charset="0"/>
                <a:ea typeface="Arial" charset="0"/>
                <a:cs typeface="Arial" charset="0"/>
                <a:sym typeface="Cabin"/>
              </a:rPr>
              <a:t> </a:t>
            </a:r>
            <a:r>
              <a:rPr lang="ru-RU" sz="3600" u="none" strike="noStrike" cap="none" dirty="0" smtClean="0">
                <a:solidFill>
                  <a:schemeClr val="lt1"/>
                </a:solidFill>
                <a:latin typeface="Arial" charset="0"/>
                <a:ea typeface="Arial" charset="0"/>
                <a:cs typeface="Arial" charset="0"/>
                <a:sym typeface="Cabin"/>
              </a:rPr>
              <a:t>еще нет в словаре. А затем добавлять единицу к этому </a:t>
            </a:r>
            <a:r>
              <a:rPr lang="ru-RU" sz="3600" u="none" strike="noStrike" cap="none" dirty="0" smtClean="0">
                <a:solidFill>
                  <a:srgbClr val="FF7F00"/>
                </a:solidFill>
                <a:latin typeface="Arial" charset="0"/>
                <a:ea typeface="Arial" charset="0"/>
                <a:cs typeface="Arial" charset="0"/>
                <a:sym typeface="Cabin"/>
              </a:rPr>
              <a:t>значению</a:t>
            </a:r>
            <a:endParaRPr lang="en-US" sz="3600" u="none" strike="noStrike" cap="none" dirty="0">
              <a:solidFill>
                <a:srgbClr val="FF7F00"/>
              </a:solidFill>
              <a:latin typeface="Arial" charset="0"/>
              <a:ea typeface="Arial" charset="0"/>
              <a:cs typeface="Arial" charset="0"/>
              <a:sym typeface="Cabin"/>
            </a:endParaRPr>
          </a:p>
        </p:txBody>
      </p:sp>
      <p:sp>
        <p:nvSpPr>
          <p:cNvPr id="405" name="Shape 405"/>
          <p:cNvSpPr txBox="1"/>
          <p:nvPr/>
        </p:nvSpPr>
        <p:spPr>
          <a:xfrm>
            <a:off x="1698775" y="4562481"/>
            <a:ext cx="10558500" cy="2155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ourier New"/>
              <a:buNone/>
            </a:pPr>
            <a:r>
              <a:rPr lang="en-US" sz="2800" i="0" u="none" strike="noStrike" cap="none" dirty="0">
                <a:solidFill>
                  <a:srgbClr val="00FF00"/>
                </a:solidFill>
                <a:latin typeface="Courier"/>
                <a:ea typeface="Courier"/>
                <a:cs typeface="Courier"/>
                <a:sym typeface="Courier New"/>
              </a:rPr>
              <a:t>counts</a:t>
            </a:r>
            <a:r>
              <a:rPr lang="en-US" sz="2800" i="0" u="none" strike="noStrike" cap="none" dirty="0">
                <a:solidFill>
                  <a:schemeClr val="lt1"/>
                </a:solidFill>
                <a:latin typeface="Courier"/>
                <a:ea typeface="Courier"/>
                <a:cs typeface="Courier"/>
                <a:sym typeface="Courier New"/>
              </a:rPr>
              <a:t> = </a:t>
            </a:r>
            <a:r>
              <a:rPr lang="en-US" sz="2800" i="0" u="none" strike="noStrike" cap="none" dirty="0" err="1">
                <a:solidFill>
                  <a:srgbClr val="FF00FF"/>
                </a:solidFill>
                <a:latin typeface="Courier"/>
                <a:ea typeface="Courier"/>
                <a:cs typeface="Courier"/>
                <a:sym typeface="Courier New"/>
              </a:rPr>
              <a:t>dict</a:t>
            </a:r>
            <a:r>
              <a:rPr lang="en-US" sz="28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rgbClr val="00FF00"/>
              </a:buClr>
              <a:buSzPct val="25000"/>
              <a:buFont typeface="Courier New"/>
              <a:buNone/>
            </a:pPr>
            <a:r>
              <a:rPr lang="en-US" sz="2800" i="0" u="none" strike="noStrike" cap="none" dirty="0">
                <a:solidFill>
                  <a:srgbClr val="00FF00"/>
                </a:solidFill>
                <a:latin typeface="Courier"/>
                <a:ea typeface="Courier"/>
                <a:cs typeface="Courier"/>
                <a:sym typeface="Courier New"/>
              </a:rPr>
              <a:t>names</a:t>
            </a:r>
            <a:r>
              <a:rPr lang="en-US" sz="2800" i="0" u="none" strike="noStrike" cap="none" dirty="0">
                <a:solidFill>
                  <a:schemeClr val="lt1"/>
                </a:solidFill>
                <a:latin typeface="Courier"/>
                <a:ea typeface="Courier"/>
                <a:cs typeface="Courier"/>
                <a:sym typeface="Courier New"/>
              </a:rPr>
              <a:t> = ['</a:t>
            </a:r>
            <a:r>
              <a:rPr lang="en-US" sz="2800" i="0" u="none" strike="noStrike" cap="none" dirty="0" err="1">
                <a:solidFill>
                  <a:schemeClr val="lt1"/>
                </a:solidFill>
                <a:latin typeface="Courier"/>
                <a:ea typeface="Courier"/>
                <a:cs typeface="Courier"/>
                <a:sym typeface="Courier New"/>
              </a:rPr>
              <a:t>csev</a:t>
            </a:r>
            <a:r>
              <a:rPr lang="en-US" sz="2800" i="0" u="none" strike="noStrike" cap="none" dirty="0">
                <a:solidFill>
                  <a:schemeClr val="lt1"/>
                </a:solidFill>
                <a:latin typeface="Courier"/>
                <a:ea typeface="Courier"/>
                <a:cs typeface="Courier"/>
                <a:sym typeface="Courier New"/>
              </a:rPr>
              <a:t>', '</a:t>
            </a:r>
            <a:r>
              <a:rPr lang="en-US" sz="2800" i="0" u="none" strike="noStrike" cap="none" dirty="0" err="1">
                <a:solidFill>
                  <a:schemeClr val="lt1"/>
                </a:solidFill>
                <a:latin typeface="Courier"/>
                <a:ea typeface="Courier"/>
                <a:cs typeface="Courier"/>
                <a:sym typeface="Courier New"/>
              </a:rPr>
              <a:t>cwen</a:t>
            </a:r>
            <a:r>
              <a:rPr lang="en-US" sz="2800" i="0" u="none" strike="noStrike" cap="none" dirty="0">
                <a:solidFill>
                  <a:schemeClr val="lt1"/>
                </a:solidFill>
                <a:latin typeface="Courier"/>
                <a:ea typeface="Courier"/>
                <a:cs typeface="Courier"/>
                <a:sym typeface="Courier New"/>
              </a:rPr>
              <a:t>', '</a:t>
            </a:r>
            <a:r>
              <a:rPr lang="en-US" sz="2800" i="0" u="none" strike="noStrike" cap="none" dirty="0" err="1">
                <a:solidFill>
                  <a:schemeClr val="lt1"/>
                </a:solidFill>
                <a:latin typeface="Courier"/>
                <a:ea typeface="Courier"/>
                <a:cs typeface="Courier"/>
                <a:sym typeface="Courier New"/>
              </a:rPr>
              <a:t>csev</a:t>
            </a:r>
            <a:r>
              <a:rPr lang="en-US" sz="2800" i="0" u="none" strike="noStrike" cap="none" dirty="0">
                <a:solidFill>
                  <a:schemeClr val="lt1"/>
                </a:solidFill>
                <a:latin typeface="Courier"/>
                <a:ea typeface="Courier"/>
                <a:cs typeface="Courier"/>
                <a:sym typeface="Courier New"/>
              </a:rPr>
              <a:t>', '</a:t>
            </a:r>
            <a:r>
              <a:rPr lang="en-US" sz="2800" i="0" u="none" strike="noStrike" cap="none" dirty="0" err="1">
                <a:solidFill>
                  <a:schemeClr val="lt1"/>
                </a:solidFill>
                <a:latin typeface="Courier"/>
                <a:ea typeface="Courier"/>
                <a:cs typeface="Courier"/>
                <a:sym typeface="Courier New"/>
              </a:rPr>
              <a:t>zqian</a:t>
            </a:r>
            <a:r>
              <a:rPr lang="en-US" sz="2800" i="0" u="none" strike="noStrike" cap="none" dirty="0">
                <a:solidFill>
                  <a:schemeClr val="lt1"/>
                </a:solidFill>
                <a:latin typeface="Courier"/>
                <a:ea typeface="Courier"/>
                <a:cs typeface="Courier"/>
                <a:sym typeface="Courier New"/>
              </a:rPr>
              <a:t>', '</a:t>
            </a:r>
            <a:r>
              <a:rPr lang="en-US" sz="2800" i="0" u="none" strike="noStrike" cap="none" dirty="0" err="1">
                <a:solidFill>
                  <a:schemeClr val="lt1"/>
                </a:solidFill>
                <a:latin typeface="Courier"/>
                <a:ea typeface="Courier"/>
                <a:cs typeface="Courier"/>
                <a:sym typeface="Courier New"/>
              </a:rPr>
              <a:t>cwen</a:t>
            </a:r>
            <a:r>
              <a:rPr lang="en-US" sz="28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rgbClr val="FFFF00"/>
              </a:buClr>
              <a:buSzPct val="25000"/>
              <a:buFont typeface="Courier New"/>
              <a:buNone/>
            </a:pPr>
            <a:r>
              <a:rPr lang="en-US" sz="2800" i="0" u="none" strike="noStrike" cap="none" dirty="0">
                <a:solidFill>
                  <a:srgbClr val="FFFF00"/>
                </a:solidFill>
                <a:latin typeface="Courier"/>
                <a:ea typeface="Courier"/>
                <a:cs typeface="Courier"/>
                <a:sym typeface="Courier New"/>
              </a:rPr>
              <a:t>for</a:t>
            </a:r>
            <a:r>
              <a:rPr lang="en-US" sz="2800" i="0" u="none" strike="noStrike" cap="none" dirty="0">
                <a:solidFill>
                  <a:schemeClr val="lt1"/>
                </a:solidFill>
                <a:latin typeface="Courier"/>
                <a:ea typeface="Courier"/>
                <a:cs typeface="Courier"/>
                <a:sym typeface="Courier New"/>
              </a:rPr>
              <a:t> </a:t>
            </a:r>
            <a:r>
              <a:rPr lang="en-US" sz="2800" i="0" u="none" strike="noStrike" cap="none" dirty="0">
                <a:solidFill>
                  <a:srgbClr val="00FF00"/>
                </a:solidFill>
                <a:latin typeface="Courier"/>
                <a:ea typeface="Courier"/>
                <a:cs typeface="Courier"/>
                <a:sym typeface="Courier New"/>
              </a:rPr>
              <a:t>name</a:t>
            </a:r>
            <a:r>
              <a:rPr lang="en-US" sz="2800" i="0" u="none" strike="noStrike" cap="none" dirty="0">
                <a:solidFill>
                  <a:schemeClr val="lt1"/>
                </a:solidFill>
                <a:latin typeface="Courier"/>
                <a:ea typeface="Courier"/>
                <a:cs typeface="Courier"/>
                <a:sym typeface="Courier New"/>
              </a:rPr>
              <a:t> </a:t>
            </a:r>
            <a:r>
              <a:rPr lang="en-US" sz="2800" i="0" u="none" strike="noStrike" cap="none" dirty="0">
                <a:solidFill>
                  <a:srgbClr val="FFFF00"/>
                </a:solidFill>
                <a:latin typeface="Courier"/>
                <a:ea typeface="Courier"/>
                <a:cs typeface="Courier"/>
                <a:sym typeface="Courier New"/>
              </a:rPr>
              <a:t>in</a:t>
            </a:r>
            <a:r>
              <a:rPr lang="en-US" sz="2800" i="0" u="none" strike="noStrike" cap="none" dirty="0">
                <a:solidFill>
                  <a:schemeClr val="lt1"/>
                </a:solidFill>
                <a:latin typeface="Courier"/>
                <a:ea typeface="Courier"/>
                <a:cs typeface="Courier"/>
                <a:sym typeface="Courier New"/>
              </a:rPr>
              <a:t> </a:t>
            </a:r>
            <a:r>
              <a:rPr lang="en-US" sz="2800" i="0" u="none" strike="noStrike" cap="none" dirty="0">
                <a:solidFill>
                  <a:srgbClr val="00FF00"/>
                </a:solidFill>
                <a:latin typeface="Courier"/>
                <a:ea typeface="Courier"/>
                <a:cs typeface="Courier"/>
                <a:sym typeface="Courier New"/>
              </a:rPr>
              <a:t>names</a:t>
            </a:r>
            <a:r>
              <a:rPr lang="en-US" sz="2800" i="0" u="none" strike="noStrike" cap="none" dirty="0">
                <a:solidFill>
                  <a:schemeClr val="lt1"/>
                </a:solidFill>
                <a:latin typeface="Courier"/>
                <a:ea typeface="Courier"/>
                <a:cs typeface="Courier"/>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2800" i="0" u="none" strike="noStrike" cap="none" dirty="0">
                <a:solidFill>
                  <a:schemeClr val="lt1"/>
                </a:solidFill>
                <a:latin typeface="Courier"/>
                <a:ea typeface="Courier"/>
                <a:cs typeface="Courier"/>
                <a:sym typeface="Courier New"/>
              </a:rPr>
              <a:t>    </a:t>
            </a:r>
            <a:r>
              <a:rPr lang="en-US" sz="2800" i="0" u="none" strike="noStrike" cap="none" dirty="0">
                <a:solidFill>
                  <a:srgbClr val="00FF00"/>
                </a:solidFill>
                <a:latin typeface="Courier"/>
                <a:ea typeface="Courier"/>
                <a:cs typeface="Courier"/>
                <a:sym typeface="Courier New"/>
              </a:rPr>
              <a:t>counts</a:t>
            </a:r>
            <a:r>
              <a:rPr lang="en-US" sz="2800" i="0" u="none" strike="noStrike" cap="none" dirty="0">
                <a:solidFill>
                  <a:srgbClr val="00FFFF"/>
                </a:solidFill>
                <a:latin typeface="Courier"/>
                <a:ea typeface="Courier"/>
                <a:cs typeface="Courier"/>
                <a:sym typeface="Courier New"/>
              </a:rPr>
              <a:t>[name]</a:t>
            </a:r>
            <a:r>
              <a:rPr lang="en-US" sz="2800" i="0" u="none" strike="noStrike" cap="none" dirty="0">
                <a:solidFill>
                  <a:schemeClr val="lt1"/>
                </a:solidFill>
                <a:latin typeface="Courier"/>
                <a:ea typeface="Courier"/>
                <a:cs typeface="Courier"/>
                <a:sym typeface="Courier New"/>
              </a:rPr>
              <a:t> = </a:t>
            </a:r>
            <a:r>
              <a:rPr lang="en-US" sz="2800" i="0" u="none" strike="noStrike" cap="none" dirty="0" err="1">
                <a:solidFill>
                  <a:srgbClr val="00FF00"/>
                </a:solidFill>
                <a:latin typeface="Courier"/>
                <a:ea typeface="Courier"/>
                <a:cs typeface="Courier"/>
                <a:sym typeface="Courier New"/>
              </a:rPr>
              <a:t>counts</a:t>
            </a:r>
            <a:r>
              <a:rPr lang="en-US" sz="2800" i="0" u="none" strike="noStrike" cap="none" dirty="0" err="1">
                <a:solidFill>
                  <a:srgbClr val="FF00FF"/>
                </a:solidFill>
                <a:latin typeface="Courier"/>
                <a:ea typeface="Courier"/>
                <a:cs typeface="Courier"/>
                <a:sym typeface="Courier New"/>
              </a:rPr>
              <a:t>.get</a:t>
            </a:r>
            <a:r>
              <a:rPr lang="en-US" sz="2800" i="0" u="none" strike="noStrike" cap="none" dirty="0">
                <a:solidFill>
                  <a:srgbClr val="00FF00"/>
                </a:solidFill>
                <a:latin typeface="Courier"/>
                <a:ea typeface="Courier"/>
                <a:cs typeface="Courier"/>
                <a:sym typeface="Courier New"/>
              </a:rPr>
              <a:t>(</a:t>
            </a:r>
            <a:r>
              <a:rPr lang="en-US" sz="2800" i="0" u="none" strike="noStrike" cap="none" dirty="0">
                <a:solidFill>
                  <a:srgbClr val="00FFFF"/>
                </a:solidFill>
                <a:latin typeface="Courier"/>
                <a:ea typeface="Courier"/>
                <a:cs typeface="Courier"/>
                <a:sym typeface="Courier New"/>
              </a:rPr>
              <a:t>name, </a:t>
            </a:r>
            <a:r>
              <a:rPr lang="en-US" sz="2800" i="0" u="none" strike="noStrike" cap="none" dirty="0">
                <a:solidFill>
                  <a:srgbClr val="FF7F00"/>
                </a:solidFill>
                <a:latin typeface="Courier"/>
                <a:ea typeface="Courier"/>
                <a:cs typeface="Courier"/>
                <a:sym typeface="Courier New"/>
              </a:rPr>
              <a:t>0</a:t>
            </a:r>
            <a:r>
              <a:rPr lang="en-US" sz="2800" i="0" u="none" strike="noStrike" cap="none" dirty="0">
                <a:solidFill>
                  <a:srgbClr val="00FFFF"/>
                </a:solidFill>
                <a:latin typeface="Courier"/>
                <a:ea typeface="Courier"/>
                <a:cs typeface="Courier"/>
                <a:sym typeface="Courier New"/>
              </a:rPr>
              <a:t>)</a:t>
            </a:r>
            <a:r>
              <a:rPr lang="en-US" sz="2800" i="0" u="none" strike="noStrike" cap="none" dirty="0">
                <a:solidFill>
                  <a:schemeClr val="lt1"/>
                </a:solidFill>
                <a:latin typeface="Courier"/>
                <a:ea typeface="Courier"/>
                <a:cs typeface="Courier"/>
                <a:sym typeface="Courier New"/>
              </a:rPr>
              <a:t> + 1</a:t>
            </a:r>
          </a:p>
          <a:p>
            <a:pPr marL="0" marR="0" lvl="0" indent="0" algn="l" rtl="0">
              <a:lnSpc>
                <a:spcPct val="100000"/>
              </a:lnSpc>
              <a:spcBef>
                <a:spcPts val="0"/>
              </a:spcBef>
              <a:spcAft>
                <a:spcPts val="0"/>
              </a:spcAft>
              <a:buClr>
                <a:srgbClr val="FFFF00"/>
              </a:buClr>
              <a:buSzPct val="25000"/>
              <a:buFont typeface="Courier New"/>
              <a:buNone/>
            </a:pPr>
            <a:r>
              <a:rPr lang="en-US" sz="2800" i="0" u="none" strike="noStrike" cap="none" dirty="0" smtClean="0">
                <a:solidFill>
                  <a:srgbClr val="FFFF00"/>
                </a:solidFill>
                <a:latin typeface="Courier"/>
                <a:ea typeface="Courier"/>
                <a:cs typeface="Courier"/>
                <a:sym typeface="Courier New"/>
              </a:rPr>
              <a:t>print(</a:t>
            </a:r>
            <a:r>
              <a:rPr lang="en-US" sz="2800" i="0" u="none" strike="noStrike" cap="none" dirty="0" smtClean="0">
                <a:solidFill>
                  <a:srgbClr val="00FF00"/>
                </a:solidFill>
                <a:latin typeface="Courier"/>
                <a:ea typeface="Courier"/>
                <a:cs typeface="Courier"/>
                <a:sym typeface="Courier New"/>
              </a:rPr>
              <a:t>counts</a:t>
            </a:r>
            <a:r>
              <a:rPr lang="en-US" sz="2800" i="0" u="none" strike="noStrike" cap="none" dirty="0" smtClean="0">
                <a:solidFill>
                  <a:srgbClr val="FFFF00"/>
                </a:solidFill>
                <a:latin typeface="Courier"/>
                <a:ea typeface="Courier"/>
                <a:cs typeface="Courier"/>
                <a:sym typeface="Courier New"/>
              </a:rPr>
              <a:t>)</a:t>
            </a:r>
            <a:endParaRPr lang="en-US" sz="2800" i="0" u="none" strike="noStrike" cap="none" dirty="0">
              <a:solidFill>
                <a:srgbClr val="FFFF00"/>
              </a:solidFill>
              <a:latin typeface="Courier"/>
              <a:ea typeface="Courier"/>
              <a:cs typeface="Courier"/>
              <a:sym typeface="Courier New"/>
            </a:endParaRPr>
          </a:p>
        </p:txBody>
      </p:sp>
      <p:sp>
        <p:nvSpPr>
          <p:cNvPr id="406" name="Shape 406"/>
          <p:cNvSpPr txBox="1"/>
          <p:nvPr/>
        </p:nvSpPr>
        <p:spPr>
          <a:xfrm>
            <a:off x="5104015" y="7640632"/>
            <a:ext cx="3900359"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ru-RU" sz="3600" u="none" strike="noStrike" cap="none" dirty="0" smtClean="0">
                <a:solidFill>
                  <a:srgbClr val="FF7F00"/>
                </a:solidFill>
                <a:latin typeface="Arial" charset="0"/>
                <a:ea typeface="Arial" charset="0"/>
                <a:cs typeface="Arial" charset="0"/>
                <a:sym typeface="Cabin"/>
              </a:rPr>
              <a:t>Значение </a:t>
            </a:r>
          </a:p>
          <a:p>
            <a:pPr marL="0" marR="0" lvl="0" indent="0" algn="ctr" rtl="0">
              <a:lnSpc>
                <a:spcPct val="100000"/>
              </a:lnSpc>
              <a:spcBef>
                <a:spcPts val="0"/>
              </a:spcBef>
              <a:spcAft>
                <a:spcPts val="0"/>
              </a:spcAft>
              <a:buClr>
                <a:srgbClr val="FF7F00"/>
              </a:buClr>
              <a:buSzPct val="25000"/>
              <a:buFont typeface="Cabin"/>
              <a:buNone/>
            </a:pPr>
            <a:r>
              <a:rPr lang="ru-RU" sz="3600" u="none" strike="noStrike" cap="none" dirty="0" smtClean="0">
                <a:solidFill>
                  <a:srgbClr val="FF7F00"/>
                </a:solidFill>
                <a:latin typeface="Arial" charset="0"/>
                <a:ea typeface="Arial" charset="0"/>
                <a:cs typeface="Arial" charset="0"/>
                <a:sym typeface="Cabin"/>
              </a:rPr>
              <a:t>по умолчанию</a:t>
            </a:r>
            <a:endParaRPr lang="en-US" sz="3600" u="none" strike="noStrike" cap="none" dirty="0">
              <a:solidFill>
                <a:srgbClr val="FF7F00"/>
              </a:solidFill>
              <a:latin typeface="Arial" charset="0"/>
              <a:ea typeface="Arial" charset="0"/>
              <a:cs typeface="Arial" charset="0"/>
              <a:sym typeface="Cabin"/>
            </a:endParaRPr>
          </a:p>
        </p:txBody>
      </p:sp>
      <p:cxnSp>
        <p:nvCxnSpPr>
          <p:cNvPr id="407" name="Shape 407"/>
          <p:cNvCxnSpPr/>
          <p:nvPr/>
        </p:nvCxnSpPr>
        <p:spPr>
          <a:xfrm flipH="1">
            <a:off x="7453223" y="6434051"/>
            <a:ext cx="63992" cy="990681"/>
          </a:xfrm>
          <a:prstGeom prst="straightConnector1">
            <a:avLst/>
          </a:prstGeom>
          <a:noFill/>
          <a:ln w="63500" cap="rnd" cmpd="sng">
            <a:solidFill>
              <a:srgbClr val="FF7F00"/>
            </a:solidFill>
            <a:prstDash val="solid"/>
            <a:miter/>
            <a:headEnd type="stealth" w="med" len="med"/>
            <a:tailEnd type="none" w="med" len="med"/>
          </a:ln>
        </p:spPr>
      </p:cxnSp>
      <p:sp>
        <p:nvSpPr>
          <p:cNvPr id="408" name="Shape 408"/>
          <p:cNvSpPr txBox="1"/>
          <p:nvPr/>
        </p:nvSpPr>
        <p:spPr>
          <a:xfrm>
            <a:off x="9004375" y="7424732"/>
            <a:ext cx="7118400" cy="6984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3200" u="none" strike="noStrike" cap="none">
                <a:solidFill>
                  <a:srgbClr val="FF00FF"/>
                </a:solidFill>
                <a:latin typeface="Arial" charset="0"/>
                <a:ea typeface="Arial" charset="0"/>
                <a:cs typeface="Arial" charset="0"/>
                <a:sym typeface="Cabin"/>
              </a:rPr>
              <a:t>{</a:t>
            </a:r>
            <a:r>
              <a:rPr lang="en-US" sz="3200" u="none" strike="noStrike" cap="none">
                <a:solidFill>
                  <a:srgbClr val="00FFFF"/>
                </a:solidFill>
                <a:latin typeface="Arial" charset="0"/>
                <a:ea typeface="Arial" charset="0"/>
                <a:cs typeface="Arial" charset="0"/>
                <a:sym typeface="Cabin"/>
              </a:rPr>
              <a:t>'csev'</a:t>
            </a:r>
            <a:r>
              <a:rPr lang="en-US" sz="3200" u="none" strike="noStrike" cap="none">
                <a:solidFill>
                  <a:srgbClr val="FF00FF"/>
                </a:solidFill>
                <a:latin typeface="Arial" charset="0"/>
                <a:ea typeface="Arial" charset="0"/>
                <a:cs typeface="Arial" charset="0"/>
                <a:sym typeface="Cabin"/>
              </a:rPr>
              <a:t>: 2, </a:t>
            </a:r>
            <a:r>
              <a:rPr lang="en-US" sz="3200" u="none" strike="noStrike" cap="none">
                <a:solidFill>
                  <a:srgbClr val="00FFFF"/>
                </a:solidFill>
                <a:latin typeface="Arial" charset="0"/>
                <a:ea typeface="Arial" charset="0"/>
                <a:cs typeface="Arial" charset="0"/>
                <a:sym typeface="Cabin"/>
              </a:rPr>
              <a:t>'zqian'</a:t>
            </a:r>
            <a:r>
              <a:rPr lang="en-US" sz="3200" u="none" strike="noStrike" cap="none">
                <a:solidFill>
                  <a:srgbClr val="FF00FF"/>
                </a:solidFill>
                <a:latin typeface="Arial" charset="0"/>
                <a:ea typeface="Arial" charset="0"/>
                <a:cs typeface="Arial" charset="0"/>
                <a:sym typeface="Cabin"/>
              </a:rPr>
              <a:t>: 1,</a:t>
            </a:r>
            <a:r>
              <a:rPr lang="en-US" sz="3200" u="none" strike="noStrike" cap="none">
                <a:solidFill>
                  <a:srgbClr val="00FFFF"/>
                </a:solidFill>
                <a:latin typeface="Arial" charset="0"/>
                <a:ea typeface="Arial" charset="0"/>
                <a:cs typeface="Arial" charset="0"/>
                <a:sym typeface="Cabin"/>
              </a:rPr>
              <a:t> 'cwen'</a:t>
            </a:r>
            <a:r>
              <a:rPr lang="en-US" sz="3200" u="none" strike="noStrike" cap="none">
                <a:solidFill>
                  <a:srgbClr val="FF00FF"/>
                </a:solidFill>
                <a:latin typeface="Arial" charset="0"/>
                <a:ea typeface="Arial" charset="0"/>
                <a:cs typeface="Arial" charset="0"/>
                <a:sym typeface="Cabin"/>
              </a:rPr>
              <a:t>: 2}</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12"/>
        <p:cNvGrpSpPr/>
        <p:nvPr/>
      </p:nvGrpSpPr>
      <p:grpSpPr>
        <a:xfrm>
          <a:off x="0" y="0"/>
          <a:ext cx="0" cy="0"/>
          <a:chOff x="0" y="0"/>
          <a:chExt cx="0" cy="0"/>
        </a:xfrm>
      </p:grpSpPr>
      <p:pic>
        <p:nvPicPr>
          <p:cNvPr id="413" name="Shape 413"/>
          <p:cNvPicPr preferRelativeResize="0"/>
          <p:nvPr/>
        </p:nvPicPr>
        <p:blipFill rotWithShape="1">
          <a:blip r:embed="rId3">
            <a:alphaModFix/>
          </a:blip>
          <a:srcRect/>
          <a:stretch/>
        </p:blipFill>
        <p:spPr>
          <a:xfrm>
            <a:off x="11260136" y="3187700"/>
            <a:ext cx="4638674" cy="3467099"/>
          </a:xfrm>
          <a:prstGeom prst="rect">
            <a:avLst/>
          </a:prstGeom>
          <a:noFill/>
          <a:ln>
            <a:noFill/>
          </a:ln>
        </p:spPr>
      </p:pic>
      <p:sp>
        <p:nvSpPr>
          <p:cNvPr id="414" name="Shape 414"/>
          <p:cNvSpPr txBox="1"/>
          <p:nvPr/>
        </p:nvSpPr>
        <p:spPr>
          <a:xfrm>
            <a:off x="3020973" y="7302601"/>
            <a:ext cx="105585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000" u="sng" strike="noStrike" cap="none" dirty="0">
                <a:solidFill>
                  <a:srgbClr val="FFFF00"/>
                </a:solidFill>
                <a:latin typeface="Arial" charset="0"/>
                <a:ea typeface="Arial" charset="0"/>
                <a:cs typeface="Arial" charset="0"/>
                <a:sym typeface="Cabin"/>
                <a:hlinkClick r:id="rId4"/>
              </a:rPr>
              <a:t>http://www.youtube.com/watch?v=EHJ9uYx5L58</a:t>
            </a:r>
          </a:p>
        </p:txBody>
      </p:sp>
      <p:sp>
        <p:nvSpPr>
          <p:cNvPr id="415" name="Shape 415"/>
          <p:cNvSpPr txBox="1"/>
          <p:nvPr/>
        </p:nvSpPr>
        <p:spPr>
          <a:xfrm>
            <a:off x="508000" y="3810000"/>
            <a:ext cx="10558462" cy="2154236"/>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ourier New"/>
              <a:buNone/>
            </a:pPr>
            <a:r>
              <a:rPr lang="en-US" sz="2800" i="0" u="none" strike="noStrike" cap="none" dirty="0">
                <a:solidFill>
                  <a:srgbClr val="00FF00"/>
                </a:solidFill>
                <a:latin typeface="Courier"/>
                <a:ea typeface="Courier"/>
                <a:cs typeface="Courier"/>
                <a:sym typeface="Courier New"/>
              </a:rPr>
              <a:t>counts</a:t>
            </a:r>
            <a:r>
              <a:rPr lang="en-US" sz="2800" i="0" u="none" strike="noStrike" cap="none" dirty="0">
                <a:solidFill>
                  <a:schemeClr val="lt1"/>
                </a:solidFill>
                <a:latin typeface="Courier"/>
                <a:ea typeface="Courier"/>
                <a:cs typeface="Courier"/>
                <a:sym typeface="Courier New"/>
              </a:rPr>
              <a:t> = </a:t>
            </a:r>
            <a:r>
              <a:rPr lang="en-US" sz="2800" i="0" u="none" strike="noStrike" cap="none" dirty="0" err="1">
                <a:solidFill>
                  <a:srgbClr val="FF00FF"/>
                </a:solidFill>
                <a:latin typeface="Courier"/>
                <a:ea typeface="Courier"/>
                <a:cs typeface="Courier"/>
                <a:sym typeface="Courier New"/>
              </a:rPr>
              <a:t>dict</a:t>
            </a:r>
            <a:r>
              <a:rPr lang="en-US" sz="28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rgbClr val="00FF00"/>
              </a:buClr>
              <a:buSzPct val="25000"/>
              <a:buFont typeface="Courier New"/>
              <a:buNone/>
            </a:pPr>
            <a:r>
              <a:rPr lang="en-US" sz="2800" i="0" u="none" strike="noStrike" cap="none" dirty="0">
                <a:solidFill>
                  <a:srgbClr val="00FF00"/>
                </a:solidFill>
                <a:latin typeface="Courier"/>
                <a:ea typeface="Courier"/>
                <a:cs typeface="Courier"/>
                <a:sym typeface="Courier New"/>
              </a:rPr>
              <a:t>names</a:t>
            </a:r>
            <a:r>
              <a:rPr lang="en-US" sz="2800" i="0" u="none" strike="noStrike" cap="none" dirty="0">
                <a:solidFill>
                  <a:schemeClr val="lt1"/>
                </a:solidFill>
                <a:latin typeface="Courier"/>
                <a:ea typeface="Courier"/>
                <a:cs typeface="Courier"/>
                <a:sym typeface="Courier New"/>
              </a:rPr>
              <a:t> = ['</a:t>
            </a:r>
            <a:r>
              <a:rPr lang="en-US" sz="2800" i="0" u="none" strike="noStrike" cap="none" dirty="0" err="1">
                <a:solidFill>
                  <a:schemeClr val="lt1"/>
                </a:solidFill>
                <a:latin typeface="Courier"/>
                <a:ea typeface="Courier"/>
                <a:cs typeface="Courier"/>
                <a:sym typeface="Courier New"/>
              </a:rPr>
              <a:t>csev</a:t>
            </a:r>
            <a:r>
              <a:rPr lang="en-US" sz="2800" i="0" u="none" strike="noStrike" cap="none" dirty="0">
                <a:solidFill>
                  <a:schemeClr val="lt1"/>
                </a:solidFill>
                <a:latin typeface="Courier"/>
                <a:ea typeface="Courier"/>
                <a:cs typeface="Courier"/>
                <a:sym typeface="Courier New"/>
              </a:rPr>
              <a:t>', '</a:t>
            </a:r>
            <a:r>
              <a:rPr lang="en-US" sz="2800" i="0" u="none" strike="noStrike" cap="none" dirty="0" err="1">
                <a:solidFill>
                  <a:schemeClr val="lt1"/>
                </a:solidFill>
                <a:latin typeface="Courier"/>
                <a:ea typeface="Courier"/>
                <a:cs typeface="Courier"/>
                <a:sym typeface="Courier New"/>
              </a:rPr>
              <a:t>cwen</a:t>
            </a:r>
            <a:r>
              <a:rPr lang="en-US" sz="2800" i="0" u="none" strike="noStrike" cap="none" dirty="0">
                <a:solidFill>
                  <a:schemeClr val="lt1"/>
                </a:solidFill>
                <a:latin typeface="Courier"/>
                <a:ea typeface="Courier"/>
                <a:cs typeface="Courier"/>
                <a:sym typeface="Courier New"/>
              </a:rPr>
              <a:t>', '</a:t>
            </a:r>
            <a:r>
              <a:rPr lang="en-US" sz="2800" i="0" u="none" strike="noStrike" cap="none" dirty="0" err="1">
                <a:solidFill>
                  <a:schemeClr val="lt1"/>
                </a:solidFill>
                <a:latin typeface="Courier"/>
                <a:ea typeface="Courier"/>
                <a:cs typeface="Courier"/>
                <a:sym typeface="Courier New"/>
              </a:rPr>
              <a:t>csev</a:t>
            </a:r>
            <a:r>
              <a:rPr lang="en-US" sz="2800" i="0" u="none" strike="noStrike" cap="none" dirty="0">
                <a:solidFill>
                  <a:schemeClr val="lt1"/>
                </a:solidFill>
                <a:latin typeface="Courier"/>
                <a:ea typeface="Courier"/>
                <a:cs typeface="Courier"/>
                <a:sym typeface="Courier New"/>
              </a:rPr>
              <a:t>', '</a:t>
            </a:r>
            <a:r>
              <a:rPr lang="en-US" sz="2800" i="0" u="none" strike="noStrike" cap="none" dirty="0" err="1">
                <a:solidFill>
                  <a:schemeClr val="lt1"/>
                </a:solidFill>
                <a:latin typeface="Courier"/>
                <a:ea typeface="Courier"/>
                <a:cs typeface="Courier"/>
                <a:sym typeface="Courier New"/>
              </a:rPr>
              <a:t>zqian</a:t>
            </a:r>
            <a:r>
              <a:rPr lang="en-US" sz="2800" i="0" u="none" strike="noStrike" cap="none" dirty="0">
                <a:solidFill>
                  <a:schemeClr val="lt1"/>
                </a:solidFill>
                <a:latin typeface="Courier"/>
                <a:ea typeface="Courier"/>
                <a:cs typeface="Courier"/>
                <a:sym typeface="Courier New"/>
              </a:rPr>
              <a:t>', '</a:t>
            </a:r>
            <a:r>
              <a:rPr lang="en-US" sz="2800" i="0" u="none" strike="noStrike" cap="none" dirty="0" err="1">
                <a:solidFill>
                  <a:schemeClr val="lt1"/>
                </a:solidFill>
                <a:latin typeface="Courier"/>
                <a:ea typeface="Courier"/>
                <a:cs typeface="Courier"/>
                <a:sym typeface="Courier New"/>
              </a:rPr>
              <a:t>cwen</a:t>
            </a:r>
            <a:r>
              <a:rPr lang="en-US" sz="28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rgbClr val="FFFF00"/>
              </a:buClr>
              <a:buSzPct val="25000"/>
              <a:buFont typeface="Courier New"/>
              <a:buNone/>
            </a:pPr>
            <a:r>
              <a:rPr lang="en-US" sz="2800" i="0" u="none" strike="noStrike" cap="none" dirty="0">
                <a:solidFill>
                  <a:srgbClr val="FFFF00"/>
                </a:solidFill>
                <a:latin typeface="Courier"/>
                <a:ea typeface="Courier"/>
                <a:cs typeface="Courier"/>
                <a:sym typeface="Courier New"/>
              </a:rPr>
              <a:t>for</a:t>
            </a:r>
            <a:r>
              <a:rPr lang="en-US" sz="2800" i="0" u="none" strike="noStrike" cap="none" dirty="0">
                <a:solidFill>
                  <a:schemeClr val="lt1"/>
                </a:solidFill>
                <a:latin typeface="Courier"/>
                <a:ea typeface="Courier"/>
                <a:cs typeface="Courier"/>
                <a:sym typeface="Courier New"/>
              </a:rPr>
              <a:t> </a:t>
            </a:r>
            <a:r>
              <a:rPr lang="en-US" sz="2800" i="0" u="none" strike="noStrike" cap="none" dirty="0">
                <a:solidFill>
                  <a:srgbClr val="00FF00"/>
                </a:solidFill>
                <a:latin typeface="Courier"/>
                <a:ea typeface="Courier"/>
                <a:cs typeface="Courier"/>
                <a:sym typeface="Courier New"/>
              </a:rPr>
              <a:t>name</a:t>
            </a:r>
            <a:r>
              <a:rPr lang="en-US" sz="2800" i="0" u="none" strike="noStrike" cap="none" dirty="0">
                <a:solidFill>
                  <a:schemeClr val="lt1"/>
                </a:solidFill>
                <a:latin typeface="Courier"/>
                <a:ea typeface="Courier"/>
                <a:cs typeface="Courier"/>
                <a:sym typeface="Courier New"/>
              </a:rPr>
              <a:t> </a:t>
            </a:r>
            <a:r>
              <a:rPr lang="en-US" sz="2800" i="0" u="none" strike="noStrike" cap="none" dirty="0">
                <a:solidFill>
                  <a:srgbClr val="FFFF00"/>
                </a:solidFill>
                <a:latin typeface="Courier"/>
                <a:ea typeface="Courier"/>
                <a:cs typeface="Courier"/>
                <a:sym typeface="Courier New"/>
              </a:rPr>
              <a:t>in</a:t>
            </a:r>
            <a:r>
              <a:rPr lang="en-US" sz="2800" i="0" u="none" strike="noStrike" cap="none" dirty="0">
                <a:solidFill>
                  <a:schemeClr val="lt1"/>
                </a:solidFill>
                <a:latin typeface="Courier"/>
                <a:ea typeface="Courier"/>
                <a:cs typeface="Courier"/>
                <a:sym typeface="Courier New"/>
              </a:rPr>
              <a:t> </a:t>
            </a:r>
            <a:r>
              <a:rPr lang="en-US" sz="2800" i="0" u="none" strike="noStrike" cap="none" dirty="0">
                <a:solidFill>
                  <a:srgbClr val="00FF00"/>
                </a:solidFill>
                <a:latin typeface="Courier"/>
                <a:ea typeface="Courier"/>
                <a:cs typeface="Courier"/>
                <a:sym typeface="Courier New"/>
              </a:rPr>
              <a:t>names</a:t>
            </a:r>
            <a:r>
              <a:rPr lang="en-US" sz="2800" i="0" u="none" strike="noStrike" cap="none" dirty="0">
                <a:solidFill>
                  <a:schemeClr val="lt1"/>
                </a:solidFill>
                <a:latin typeface="Courier"/>
                <a:ea typeface="Courier"/>
                <a:cs typeface="Courier"/>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2800" i="0" u="none" strike="noStrike" cap="none" dirty="0">
                <a:solidFill>
                  <a:schemeClr val="lt1"/>
                </a:solidFill>
                <a:latin typeface="Courier"/>
                <a:ea typeface="Courier"/>
                <a:cs typeface="Courier"/>
                <a:sym typeface="Courier New"/>
              </a:rPr>
              <a:t>    </a:t>
            </a:r>
            <a:r>
              <a:rPr lang="en-US" sz="2800" i="0" u="none" strike="noStrike" cap="none" dirty="0">
                <a:solidFill>
                  <a:srgbClr val="00FF00"/>
                </a:solidFill>
                <a:latin typeface="Courier"/>
                <a:ea typeface="Courier"/>
                <a:cs typeface="Courier"/>
                <a:sym typeface="Courier New"/>
              </a:rPr>
              <a:t>counts</a:t>
            </a:r>
            <a:r>
              <a:rPr lang="en-US" sz="2800" i="0" u="none" strike="noStrike" cap="none" dirty="0">
                <a:solidFill>
                  <a:srgbClr val="00FFFF"/>
                </a:solidFill>
                <a:latin typeface="Courier"/>
                <a:ea typeface="Courier"/>
                <a:cs typeface="Courier"/>
                <a:sym typeface="Courier New"/>
              </a:rPr>
              <a:t>[name]</a:t>
            </a:r>
            <a:r>
              <a:rPr lang="en-US" sz="2800" i="0" u="none" strike="noStrike" cap="none" dirty="0">
                <a:solidFill>
                  <a:schemeClr val="lt1"/>
                </a:solidFill>
                <a:latin typeface="Courier"/>
                <a:ea typeface="Courier"/>
                <a:cs typeface="Courier"/>
                <a:sym typeface="Courier New"/>
              </a:rPr>
              <a:t> = </a:t>
            </a:r>
            <a:r>
              <a:rPr lang="en-US" sz="2800" i="0" u="none" strike="noStrike" cap="none" dirty="0" err="1">
                <a:solidFill>
                  <a:srgbClr val="00FF00"/>
                </a:solidFill>
                <a:latin typeface="Courier"/>
                <a:ea typeface="Courier"/>
                <a:cs typeface="Courier"/>
                <a:sym typeface="Courier New"/>
              </a:rPr>
              <a:t>counts</a:t>
            </a:r>
            <a:r>
              <a:rPr lang="en-US" sz="2800" i="0" u="none" strike="noStrike" cap="none" dirty="0" err="1">
                <a:solidFill>
                  <a:srgbClr val="FF00FF"/>
                </a:solidFill>
                <a:latin typeface="Courier"/>
                <a:ea typeface="Courier"/>
                <a:cs typeface="Courier"/>
                <a:sym typeface="Courier New"/>
              </a:rPr>
              <a:t>.get</a:t>
            </a:r>
            <a:r>
              <a:rPr lang="en-US" sz="2800" i="0" u="none" strike="noStrike" cap="none" dirty="0">
                <a:solidFill>
                  <a:srgbClr val="00FF00"/>
                </a:solidFill>
                <a:latin typeface="Courier"/>
                <a:ea typeface="Courier"/>
                <a:cs typeface="Courier"/>
                <a:sym typeface="Courier New"/>
              </a:rPr>
              <a:t>(</a:t>
            </a:r>
            <a:r>
              <a:rPr lang="en-US" sz="2800" i="0" u="none" strike="noStrike" cap="none" dirty="0">
                <a:solidFill>
                  <a:srgbClr val="00FFFF"/>
                </a:solidFill>
                <a:latin typeface="Courier"/>
                <a:ea typeface="Courier"/>
                <a:cs typeface="Courier"/>
                <a:sym typeface="Courier New"/>
              </a:rPr>
              <a:t>name, </a:t>
            </a:r>
            <a:r>
              <a:rPr lang="en-US" sz="2800" i="0" u="none" strike="noStrike" cap="none" dirty="0">
                <a:solidFill>
                  <a:srgbClr val="FF7F00"/>
                </a:solidFill>
                <a:latin typeface="Courier"/>
                <a:ea typeface="Courier"/>
                <a:cs typeface="Courier"/>
                <a:sym typeface="Courier New"/>
              </a:rPr>
              <a:t>0</a:t>
            </a:r>
            <a:r>
              <a:rPr lang="en-US" sz="2800" i="0" u="none" strike="noStrike" cap="none" dirty="0">
                <a:solidFill>
                  <a:srgbClr val="00FFFF"/>
                </a:solidFill>
                <a:latin typeface="Courier"/>
                <a:ea typeface="Courier"/>
                <a:cs typeface="Courier"/>
                <a:sym typeface="Courier New"/>
              </a:rPr>
              <a:t>)</a:t>
            </a:r>
            <a:r>
              <a:rPr lang="en-US" sz="2800" i="0" u="none" strike="noStrike" cap="none" dirty="0">
                <a:solidFill>
                  <a:schemeClr val="lt1"/>
                </a:solidFill>
                <a:latin typeface="Courier"/>
                <a:ea typeface="Courier"/>
                <a:cs typeface="Courier"/>
                <a:sym typeface="Courier New"/>
              </a:rPr>
              <a:t> + 1</a:t>
            </a:r>
          </a:p>
          <a:p>
            <a:pPr marL="0" marR="0" lvl="0" indent="0" algn="l" rtl="0">
              <a:lnSpc>
                <a:spcPct val="100000"/>
              </a:lnSpc>
              <a:spcBef>
                <a:spcPts val="0"/>
              </a:spcBef>
              <a:spcAft>
                <a:spcPts val="0"/>
              </a:spcAft>
              <a:buClr>
                <a:srgbClr val="FFFF00"/>
              </a:buClr>
              <a:buSzPct val="25000"/>
              <a:buFont typeface="Courier New"/>
              <a:buNone/>
            </a:pPr>
            <a:r>
              <a:rPr lang="en-US" sz="2800" i="0" u="none" strike="noStrike" cap="none" dirty="0" smtClean="0">
                <a:solidFill>
                  <a:srgbClr val="FFFF00"/>
                </a:solidFill>
                <a:latin typeface="Courier"/>
                <a:ea typeface="Courier"/>
                <a:cs typeface="Courier"/>
                <a:sym typeface="Courier New"/>
              </a:rPr>
              <a:t>print(</a:t>
            </a:r>
            <a:r>
              <a:rPr lang="en-US" sz="2800" i="0" u="none" strike="noStrike" cap="none" dirty="0" smtClean="0">
                <a:solidFill>
                  <a:srgbClr val="00FF00"/>
                </a:solidFill>
                <a:latin typeface="Courier"/>
                <a:ea typeface="Courier"/>
                <a:cs typeface="Courier"/>
                <a:sym typeface="Courier New"/>
              </a:rPr>
              <a:t>counts</a:t>
            </a:r>
            <a:r>
              <a:rPr lang="en-US" sz="2800" i="0" u="none" strike="noStrike" cap="none" dirty="0" smtClean="0">
                <a:solidFill>
                  <a:srgbClr val="FFFF00"/>
                </a:solidFill>
                <a:latin typeface="Courier"/>
                <a:ea typeface="Courier"/>
                <a:cs typeface="Courier"/>
                <a:sym typeface="Courier New"/>
              </a:rPr>
              <a:t>)</a:t>
            </a:r>
            <a:endParaRPr lang="en-US" sz="2800" i="0" u="none" strike="noStrike" cap="none" dirty="0">
              <a:solidFill>
                <a:srgbClr val="FFFF00"/>
              </a:solidFill>
              <a:latin typeface="Courier"/>
              <a:ea typeface="Courier"/>
              <a:cs typeface="Courier"/>
              <a:sym typeface="Courier New"/>
            </a:endParaRPr>
          </a:p>
        </p:txBody>
      </p:sp>
      <p:sp>
        <p:nvSpPr>
          <p:cNvPr id="416" name="Shape 416"/>
          <p:cNvSpPr txBox="1">
            <a:spLocks noGrp="1"/>
          </p:cNvSpPr>
          <p:nvPr>
            <p:ph type="title"/>
          </p:nvPr>
        </p:nvSpPr>
        <p:spPr>
          <a:prstGeom prst="rect">
            <a:avLst/>
          </a:prstGeom>
          <a:noFill/>
          <a:ln>
            <a:noFill/>
          </a:ln>
        </p:spPr>
        <p:txBody>
          <a:bodyPr lIns="38100" tIns="38100" rIns="38100" bIns="38100" anchor="ctr" anchorCtr="0">
            <a:noAutofit/>
          </a:bodyPr>
          <a:lstStyle/>
          <a:p>
            <a:pPr lvl="0">
              <a:buClr>
                <a:srgbClr val="FFFF00"/>
              </a:buClr>
              <a:buSzPct val="25000"/>
            </a:pPr>
            <a:r>
              <a:rPr lang="ru-RU" sz="7600" dirty="0">
                <a:solidFill>
                  <a:srgbClr val="FFD966"/>
                </a:solidFill>
                <a:latin typeface="Arial" charset="0"/>
                <a:ea typeface="Arial" charset="0"/>
                <a:cs typeface="Arial" charset="0"/>
                <a:sym typeface="Cabin"/>
              </a:rPr>
              <a:t>Упрощённый подсчёт с </a:t>
            </a:r>
            <a:r>
              <a:rPr lang="en-US" sz="7600" dirty="0">
                <a:solidFill>
                  <a:srgbClr val="FF00FF"/>
                </a:solidFill>
                <a:latin typeface="Arial" charset="0"/>
                <a:ea typeface="Arial" charset="0"/>
                <a:cs typeface="Arial" charset="0"/>
                <a:sym typeface="Cabin"/>
              </a:rPr>
              <a:t>get()</a:t>
            </a:r>
            <a:endParaRPr lang="en-US" sz="7600" u="none" strike="noStrike" cap="none" dirty="0">
              <a:solidFill>
                <a:srgbClr val="FF00FF"/>
              </a:solidFill>
              <a:latin typeface="Arial" charset="0"/>
              <a:ea typeface="Arial" charset="0"/>
              <a:cs typeface="Arial" charset="0"/>
              <a:sym typeface="Cabin"/>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Shape 212"/>
          <p:cNvSpPr txBox="1">
            <a:spLocks noGrp="1"/>
          </p:cNvSpPr>
          <p:nvPr>
            <p:ph type="title"/>
          </p:nvPr>
        </p:nvSpPr>
        <p:spPr>
          <a:xfrm>
            <a:off x="1155700" y="789709"/>
            <a:ext cx="9788525" cy="175029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ru-RU" sz="6400" u="none" strike="noStrike" cap="none" dirty="0" smtClean="0">
                <a:solidFill>
                  <a:srgbClr val="FFD966"/>
                </a:solidFill>
                <a:latin typeface="Arial" charset="0"/>
                <a:ea typeface="Arial" charset="0"/>
                <a:cs typeface="Arial" charset="0"/>
                <a:sym typeface="Cabin"/>
              </a:rPr>
              <a:t>Что такое Коллекция</a:t>
            </a:r>
            <a:r>
              <a:rPr lang="en-US" sz="6400" u="none" strike="noStrike" cap="none" dirty="0" smtClean="0">
                <a:solidFill>
                  <a:srgbClr val="FFD966"/>
                </a:solidFill>
                <a:latin typeface="Arial" charset="0"/>
                <a:ea typeface="Arial" charset="0"/>
                <a:cs typeface="Arial" charset="0"/>
                <a:sym typeface="Cabin"/>
              </a:rPr>
              <a:t>?</a:t>
            </a:r>
            <a:endParaRPr lang="en-US" sz="6400" u="none" strike="noStrike" cap="none" dirty="0">
              <a:solidFill>
                <a:srgbClr val="FFD966"/>
              </a:solidFill>
              <a:latin typeface="Arial" charset="0"/>
              <a:ea typeface="Arial" charset="0"/>
              <a:cs typeface="Arial" charset="0"/>
              <a:sym typeface="Cabin"/>
            </a:endParaRPr>
          </a:p>
        </p:txBody>
      </p:sp>
      <p:sp>
        <p:nvSpPr>
          <p:cNvPr id="213" name="Shape 213"/>
          <p:cNvSpPr txBox="1">
            <a:spLocks noGrp="1"/>
          </p:cNvSpPr>
          <p:nvPr>
            <p:ph type="body" idx="1"/>
          </p:nvPr>
        </p:nvSpPr>
        <p:spPr>
          <a:prstGeom prst="rect">
            <a:avLst/>
          </a:prstGeom>
          <a:noFill/>
          <a:ln>
            <a:noFill/>
          </a:ln>
        </p:spPr>
        <p:txBody>
          <a:bodyPr lIns="38100" tIns="38100" rIns="38100" bIns="38100" anchor="ctr" anchorCtr="0">
            <a:noAutofit/>
          </a:bodyPr>
          <a:lstStyle/>
          <a:p>
            <a:pPr marL="749300" marR="0" lvl="0" indent="-371094" algn="l" rtl="0">
              <a:lnSpc>
                <a:spcPct val="100000"/>
              </a:lnSpc>
              <a:spcBef>
                <a:spcPts val="0"/>
              </a:spcBef>
              <a:spcAft>
                <a:spcPts val="0"/>
              </a:spcAft>
              <a:buClr>
                <a:schemeClr val="lt1"/>
              </a:buClr>
              <a:buSzPct val="100000"/>
              <a:buFont typeface="Cabin"/>
              <a:buChar char="•"/>
            </a:pPr>
            <a:r>
              <a:rPr lang="ru-RU" sz="3600" u="none" strike="noStrike" cap="none" dirty="0" smtClean="0">
                <a:solidFill>
                  <a:schemeClr val="lt1"/>
                </a:solidFill>
                <a:latin typeface="Arial" charset="0"/>
                <a:ea typeface="Arial" charset="0"/>
                <a:cs typeface="Arial" charset="0"/>
                <a:sym typeface="Cabin"/>
              </a:rPr>
              <a:t>Коллекция хороша тем, что мы можем положить в неё больше одного значения и хранить их все внутри одной удобной «упаковки»</a:t>
            </a:r>
            <a:endParaRPr lang="en-US" sz="3600" u="none" strike="noStrike" cap="none" dirty="0">
              <a:solidFill>
                <a:schemeClr val="lt1"/>
              </a:solidFill>
              <a:latin typeface="Arial" charset="0"/>
              <a:ea typeface="Arial" charset="0"/>
              <a:cs typeface="Arial" charset="0"/>
              <a:sym typeface="Cabin"/>
            </a:endParaRPr>
          </a:p>
          <a:p>
            <a:pPr marL="749300" marR="0" lvl="0" indent="-371094" algn="l" rtl="0">
              <a:lnSpc>
                <a:spcPct val="100000"/>
              </a:lnSpc>
              <a:spcBef>
                <a:spcPts val="3500"/>
              </a:spcBef>
              <a:spcAft>
                <a:spcPts val="0"/>
              </a:spcAft>
              <a:buClr>
                <a:schemeClr val="lt1"/>
              </a:buClr>
              <a:buSzPct val="100000"/>
              <a:buFont typeface="Cabin"/>
              <a:buChar char="•"/>
            </a:pPr>
            <a:r>
              <a:rPr lang="ru-RU" sz="3600" u="none" strike="noStrike" cap="none" dirty="0" smtClean="0">
                <a:solidFill>
                  <a:schemeClr val="lt1"/>
                </a:solidFill>
                <a:latin typeface="Arial" charset="0"/>
                <a:ea typeface="Arial" charset="0"/>
                <a:cs typeface="Arial" charset="0"/>
                <a:sym typeface="Cabin"/>
              </a:rPr>
              <a:t>Мы можем хранить набор значений в одной переменной</a:t>
            </a:r>
            <a:endParaRPr lang="en-US" sz="3600" b="0" i="0" u="none" strike="noStrike" cap="none" dirty="0">
              <a:solidFill>
                <a:schemeClr val="lt1"/>
              </a:solidFill>
              <a:latin typeface="Arial"/>
              <a:ea typeface="Arial"/>
              <a:cs typeface="Arial"/>
              <a:sym typeface="Arial"/>
            </a:endParaRPr>
          </a:p>
          <a:p>
            <a:pPr marL="749300" marR="0" lvl="0" indent="-371094" algn="l" rtl="0">
              <a:lnSpc>
                <a:spcPct val="100000"/>
              </a:lnSpc>
              <a:spcBef>
                <a:spcPts val="3500"/>
              </a:spcBef>
              <a:spcAft>
                <a:spcPts val="0"/>
              </a:spcAft>
              <a:buClr>
                <a:schemeClr val="lt1"/>
              </a:buClr>
              <a:buSzPct val="100000"/>
              <a:buFont typeface="Cabin"/>
              <a:buChar char="•"/>
            </a:pPr>
            <a:r>
              <a:rPr lang="ru-RU" sz="3600" u="none" strike="noStrike" cap="none" dirty="0" smtClean="0">
                <a:solidFill>
                  <a:schemeClr val="lt1"/>
                </a:solidFill>
                <a:latin typeface="Arial" charset="0"/>
                <a:ea typeface="Arial" charset="0"/>
                <a:cs typeface="Arial" charset="0"/>
                <a:sym typeface="Cabin"/>
              </a:rPr>
              <a:t>Это возможно благодаря тому, что мы имеем больше одного места «внутри» переменной</a:t>
            </a:r>
            <a:endParaRPr lang="en-US" sz="3600" u="none" strike="noStrike" cap="none" dirty="0">
              <a:solidFill>
                <a:schemeClr val="lt1"/>
              </a:solidFill>
              <a:latin typeface="Arial" charset="0"/>
              <a:ea typeface="Arial" charset="0"/>
              <a:cs typeface="Arial" charset="0"/>
              <a:sym typeface="Cabin"/>
            </a:endParaRPr>
          </a:p>
          <a:p>
            <a:pPr marL="749300" marR="0" lvl="0" indent="-371094" algn="l" rtl="0">
              <a:lnSpc>
                <a:spcPct val="100000"/>
              </a:lnSpc>
              <a:spcBef>
                <a:spcPts val="3500"/>
              </a:spcBef>
              <a:spcAft>
                <a:spcPts val="0"/>
              </a:spcAft>
              <a:buClr>
                <a:schemeClr val="lt1"/>
              </a:buClr>
              <a:buSzPct val="100000"/>
              <a:buFont typeface="Cabin"/>
              <a:buChar char="•"/>
            </a:pPr>
            <a:r>
              <a:rPr lang="ru-RU" sz="3600" u="none" strike="noStrike" cap="none" dirty="0" smtClean="0">
                <a:solidFill>
                  <a:schemeClr val="lt1"/>
                </a:solidFill>
                <a:latin typeface="Arial" charset="0"/>
                <a:ea typeface="Arial" charset="0"/>
                <a:cs typeface="Arial" charset="0"/>
                <a:sym typeface="Cabin"/>
              </a:rPr>
              <a:t>У нас есть способы найти разные места внутри переменной</a:t>
            </a:r>
            <a:endParaRPr lang="en-US" sz="3600" u="none" strike="noStrike" cap="none" dirty="0">
              <a:solidFill>
                <a:schemeClr val="lt1"/>
              </a:solidFill>
              <a:latin typeface="Arial" charset="0"/>
              <a:ea typeface="Arial" charset="0"/>
              <a:cs typeface="Arial" charset="0"/>
              <a:sym typeface="Cabin"/>
            </a:endParaRPr>
          </a:p>
        </p:txBody>
      </p:sp>
      <p:pic>
        <p:nvPicPr>
          <p:cNvPr id="214" name="Shape 214"/>
          <p:cNvPicPr preferRelativeResize="0"/>
          <p:nvPr/>
        </p:nvPicPr>
        <p:blipFill rotWithShape="1">
          <a:blip r:embed="rId3">
            <a:alphaModFix/>
          </a:blip>
          <a:srcRect/>
          <a:stretch/>
        </p:blipFill>
        <p:spPr>
          <a:xfrm>
            <a:off x="12515849" y="860850"/>
            <a:ext cx="2357975" cy="1742650"/>
          </a:xfrm>
          <a:prstGeom prst="rect">
            <a:avLst/>
          </a:prstGeom>
          <a:noFill/>
          <a:ln>
            <a:noFill/>
          </a:ln>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836327" y="715799"/>
            <a:ext cx="10583346" cy="1292662"/>
          </a:xfrm>
          <a:prstGeom prst="rect">
            <a:avLst/>
          </a:prstGeom>
        </p:spPr>
        <p:txBody>
          <a:bodyPr wrap="none">
            <a:spAutoFit/>
          </a:bodyPr>
          <a:lstStyle/>
          <a:p>
            <a:r>
              <a:rPr lang="ru-RU" sz="7800" dirty="0" smtClean="0">
                <a:solidFill>
                  <a:srgbClr val="FFD966"/>
                </a:solidFill>
                <a:latin typeface="Arial" charset="0"/>
                <a:cs typeface="Arial" charset="0"/>
                <a:sym typeface="Cabin"/>
              </a:rPr>
              <a:t>Подсчёт слов в тексте</a:t>
            </a:r>
            <a:endParaRPr lang="en-US" sz="7800" dirty="0">
              <a:solidFill>
                <a:srgbClr val="FFD966"/>
              </a:solidFill>
            </a:endParaRPr>
          </a:p>
        </p:txBody>
      </p:sp>
    </p:spTree>
    <p:extLst>
      <p:ext uri="{BB962C8B-B14F-4D97-AF65-F5344CB8AC3E}">
        <p14:creationId xmlns:p14="http://schemas.microsoft.com/office/powerpoint/2010/main" val="38991400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20"/>
        <p:cNvGrpSpPr/>
        <p:nvPr/>
      </p:nvGrpSpPr>
      <p:grpSpPr>
        <a:xfrm>
          <a:off x="0" y="0"/>
          <a:ext cx="0" cy="0"/>
          <a:chOff x="0" y="0"/>
          <a:chExt cx="0" cy="0"/>
        </a:xfrm>
      </p:grpSpPr>
      <p:sp>
        <p:nvSpPr>
          <p:cNvPr id="421" name="Shape 421"/>
          <p:cNvSpPr txBox="1"/>
          <p:nvPr/>
        </p:nvSpPr>
        <p:spPr>
          <a:xfrm>
            <a:off x="250825" y="1149352"/>
            <a:ext cx="15303500" cy="2493961"/>
          </a:xfrm>
          <a:prstGeom prst="rect">
            <a:avLst/>
          </a:prstGeom>
          <a:noFill/>
          <a:ln>
            <a:noFill/>
          </a:ln>
        </p:spPr>
        <p:txBody>
          <a:bodyPr lIns="0" tIns="0" rIns="0" bIns="0" anchor="ctr" anchorCtr="0">
            <a:noAutofit/>
          </a:bodyPr>
          <a:lstStyle/>
          <a:p>
            <a:pPr lvl="0" algn="ctr">
              <a:buClr>
                <a:srgbClr val="00FF00"/>
              </a:buClr>
              <a:buSzPct val="25000"/>
            </a:pPr>
            <a:r>
              <a:rPr lang="ru-RU" sz="2800" u="none" strike="noStrike" cap="none" dirty="0" smtClean="0">
                <a:solidFill>
                  <a:srgbClr val="00FF00"/>
                </a:solidFill>
                <a:latin typeface="Arial" charset="0"/>
                <a:ea typeface="Arial" charset="0"/>
                <a:cs typeface="Arial" charset="0"/>
                <a:sym typeface="Cabin"/>
              </a:rPr>
              <a:t>Написание программ (программирование) </a:t>
            </a:r>
            <a:r>
              <a:rPr lang="ru-RU" sz="2800" dirty="0">
                <a:solidFill>
                  <a:srgbClr val="00FF00"/>
                </a:solidFill>
              </a:rPr>
              <a:t>—</a:t>
            </a:r>
            <a:r>
              <a:rPr lang="ru-RU" sz="2800" u="none" strike="noStrike" cap="none" dirty="0" smtClean="0">
                <a:solidFill>
                  <a:srgbClr val="00FF00"/>
                </a:solidFill>
                <a:latin typeface="Arial" charset="0"/>
                <a:ea typeface="Arial" charset="0"/>
                <a:cs typeface="Arial" charset="0"/>
                <a:sym typeface="Cabin"/>
              </a:rPr>
              <a:t> очень творческое и полезное занятие. Вы можете писать программы по разным причинам:  желая заработать на жизнь, решить сложную задачу анализа данных или получить удовольствие от помощи кому-либо в решении проблемы. Эта книга предполагает, что каждому нужно знать, как программировать, а как только вы этому научитесь, обязательно найдете применение приобретенным навыкам.</a:t>
            </a:r>
            <a:endParaRPr lang="en-US" sz="2800" u="none" strike="noStrike" cap="none" dirty="0">
              <a:solidFill>
                <a:srgbClr val="00FF00"/>
              </a:solidFill>
              <a:latin typeface="Arial" charset="0"/>
              <a:ea typeface="Arial" charset="0"/>
              <a:cs typeface="Arial" charset="0"/>
              <a:sym typeface="Cabin"/>
            </a:endParaRPr>
          </a:p>
        </p:txBody>
      </p:sp>
      <p:sp>
        <p:nvSpPr>
          <p:cNvPr id="422" name="Shape 422"/>
          <p:cNvSpPr txBox="1"/>
          <p:nvPr/>
        </p:nvSpPr>
        <p:spPr>
          <a:xfrm>
            <a:off x="469900" y="3643313"/>
            <a:ext cx="15303500" cy="2017711"/>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ru-RU" sz="2800" u="none" strike="noStrike" cap="none" dirty="0" smtClean="0">
                <a:solidFill>
                  <a:srgbClr val="FFFF00"/>
                </a:solidFill>
                <a:latin typeface="Arial" charset="0"/>
                <a:ea typeface="Arial" charset="0"/>
                <a:cs typeface="Arial" charset="0"/>
                <a:sym typeface="Cabin"/>
              </a:rPr>
              <a:t>В повседневной жизни нас окружают компьютеры, ноутбуки, мобильные телефоны.</a:t>
            </a:r>
            <a:r>
              <a:rPr lang="en-US" sz="2800" u="none" strike="noStrike" cap="none" dirty="0" smtClean="0">
                <a:solidFill>
                  <a:srgbClr val="FFFF00"/>
                </a:solidFill>
                <a:latin typeface="Arial" charset="0"/>
                <a:ea typeface="Arial" charset="0"/>
                <a:cs typeface="Arial" charset="0"/>
                <a:sym typeface="Cabin"/>
              </a:rPr>
              <a:t> </a:t>
            </a:r>
            <a:r>
              <a:rPr lang="ru-RU" sz="2800" u="none" strike="noStrike" cap="none" dirty="0" smtClean="0">
                <a:solidFill>
                  <a:srgbClr val="FFFF00"/>
                </a:solidFill>
                <a:latin typeface="Arial" charset="0"/>
                <a:ea typeface="Arial" charset="0"/>
                <a:cs typeface="Arial" charset="0"/>
                <a:sym typeface="Cabin"/>
              </a:rPr>
              <a:t>Мы можем воспринимать эти устройства как наших «персональных помощников», которые могут выполнять какие-то функции, облегчая нам жизнь.</a:t>
            </a:r>
            <a:r>
              <a:rPr lang="en-US" sz="2800" u="none" strike="noStrike" cap="none" dirty="0" smtClean="0">
                <a:solidFill>
                  <a:srgbClr val="FFFF00"/>
                </a:solidFill>
                <a:latin typeface="Arial" charset="0"/>
                <a:ea typeface="Arial" charset="0"/>
                <a:cs typeface="Arial" charset="0"/>
                <a:sym typeface="Cabin"/>
              </a:rPr>
              <a:t> </a:t>
            </a:r>
            <a:r>
              <a:rPr lang="ru-RU" sz="2800" dirty="0" smtClean="0">
                <a:solidFill>
                  <a:srgbClr val="FFFF00"/>
                </a:solidFill>
                <a:latin typeface="Arial" charset="0"/>
                <a:ea typeface="Arial" charset="0"/>
                <a:cs typeface="Arial" charset="0"/>
                <a:sym typeface="Cabin"/>
              </a:rPr>
              <a:t>Аппаратное обеспечение современных компьютеров по сути устроено так, чтобы постоянно спрашивать: «Что бы вы хотели, чтобы я сделал дальше?»</a:t>
            </a:r>
            <a:endParaRPr lang="en-US" sz="2800" u="none" strike="noStrike" cap="none" dirty="0">
              <a:solidFill>
                <a:srgbClr val="FFFF00"/>
              </a:solidFill>
              <a:latin typeface="Arial" charset="0"/>
              <a:ea typeface="Arial" charset="0"/>
              <a:cs typeface="Arial" charset="0"/>
              <a:sym typeface="Cabin"/>
            </a:endParaRPr>
          </a:p>
        </p:txBody>
      </p:sp>
      <p:sp>
        <p:nvSpPr>
          <p:cNvPr id="423" name="Shape 423"/>
          <p:cNvSpPr txBox="1"/>
          <p:nvPr/>
        </p:nvSpPr>
        <p:spPr>
          <a:xfrm>
            <a:off x="469900" y="5599110"/>
            <a:ext cx="15303500" cy="25780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FF"/>
              </a:buClr>
              <a:buSzPct val="25000"/>
              <a:buFont typeface="Cabin"/>
              <a:buNone/>
            </a:pPr>
            <a:r>
              <a:rPr lang="ru-RU" sz="2800" u="none" strike="noStrike" cap="none" dirty="0" smtClean="0">
                <a:solidFill>
                  <a:srgbClr val="00FFFF"/>
                </a:solidFill>
                <a:latin typeface="Arial" charset="0"/>
                <a:ea typeface="Arial" charset="0"/>
                <a:cs typeface="Arial" charset="0"/>
                <a:sym typeface="Cabin"/>
              </a:rPr>
              <a:t>Компьютеры быстры, обладают огромным объемом памяти и могли бы быть для нас очень полезны, знай мы язык, чтобы объяснить компьютеру, что мы хотели бы, чтобы он сделал дальше. Если бы мы знали этот язык, то могли бы переложить на компьютер выполнение</a:t>
            </a:r>
          </a:p>
          <a:p>
            <a:pPr marL="0" marR="0" lvl="0" indent="0" algn="ctr" rtl="0">
              <a:lnSpc>
                <a:spcPct val="100000"/>
              </a:lnSpc>
              <a:spcBef>
                <a:spcPts val="0"/>
              </a:spcBef>
              <a:spcAft>
                <a:spcPts val="0"/>
              </a:spcAft>
              <a:buClr>
                <a:srgbClr val="00FFFF"/>
              </a:buClr>
              <a:buSzPct val="25000"/>
              <a:buFont typeface="Cabin"/>
              <a:buNone/>
            </a:pPr>
            <a:r>
              <a:rPr lang="ru-RU" sz="2800" u="none" strike="noStrike" cap="none" dirty="0" smtClean="0">
                <a:solidFill>
                  <a:srgbClr val="00FFFF"/>
                </a:solidFill>
                <a:latin typeface="Arial" charset="0"/>
                <a:ea typeface="Arial" charset="0"/>
                <a:cs typeface="Arial" charset="0"/>
                <a:sym typeface="Cabin"/>
              </a:rPr>
              <a:t>некоторых повторяющихся задач. Забавно, что задачи, с которыми компьютеры справляются лучше всего, людям чаще всего кажутся скучными и утомительными</a:t>
            </a:r>
            <a:r>
              <a:rPr lang="en-US" sz="2800" u="none" strike="noStrike" cap="none" dirty="0" smtClean="0">
                <a:solidFill>
                  <a:srgbClr val="00FFFF"/>
                </a:solidFill>
                <a:latin typeface="Arial" charset="0"/>
                <a:ea typeface="Arial" charset="0"/>
                <a:cs typeface="Arial" charset="0"/>
                <a:sym typeface="Cabin"/>
              </a:rPr>
              <a:t>.</a:t>
            </a:r>
            <a:endParaRPr lang="en-US" sz="2800" u="none" strike="noStrike" cap="none" dirty="0">
              <a:solidFill>
                <a:srgbClr val="00FFFF"/>
              </a:solidFill>
              <a:latin typeface="Arial" charset="0"/>
              <a:ea typeface="Arial" charset="0"/>
              <a:cs typeface="Arial" charset="0"/>
              <a:sym typeface="Cabin"/>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434" name="Shape 434"/>
          <p:cNvSpPr txBox="1">
            <a:spLocks noGrp="1"/>
          </p:cNvSpPr>
          <p:nvPr>
            <p:ph type="title"/>
          </p:nvPr>
        </p:nvSpPr>
        <p:spPr>
          <a:xfrm>
            <a:off x="1155700" y="789709"/>
            <a:ext cx="13423271" cy="175029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ru-RU" sz="7600" u="none" strike="noStrike" cap="none" dirty="0" smtClean="0">
                <a:solidFill>
                  <a:srgbClr val="FFD966"/>
                </a:solidFill>
                <a:latin typeface="Arial" charset="0"/>
                <a:ea typeface="Arial" charset="0"/>
                <a:cs typeface="Arial" charset="0"/>
                <a:sym typeface="Cabin"/>
              </a:rPr>
              <a:t>Шаблон подсчета</a:t>
            </a:r>
            <a:endParaRPr lang="en-US" sz="7600" u="none" strike="noStrike" cap="none" dirty="0">
              <a:solidFill>
                <a:srgbClr val="FFD966"/>
              </a:solidFill>
              <a:latin typeface="Arial" charset="0"/>
              <a:ea typeface="Arial" charset="0"/>
              <a:cs typeface="Arial" charset="0"/>
              <a:sym typeface="Cabin"/>
            </a:endParaRPr>
          </a:p>
        </p:txBody>
      </p:sp>
      <p:sp>
        <p:nvSpPr>
          <p:cNvPr id="435" name="Shape 435"/>
          <p:cNvSpPr txBox="1"/>
          <p:nvPr/>
        </p:nvSpPr>
        <p:spPr>
          <a:xfrm>
            <a:off x="875400" y="2305400"/>
            <a:ext cx="7699257" cy="5724175"/>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ourier New"/>
              <a:buNone/>
            </a:pPr>
            <a:r>
              <a:rPr lang="en-US" sz="3000" i="0" u="none" strike="noStrike" cap="none" dirty="0">
                <a:solidFill>
                  <a:srgbClr val="00FF00"/>
                </a:solidFill>
                <a:latin typeface="Courier"/>
                <a:ea typeface="Courier"/>
                <a:cs typeface="Courier"/>
                <a:sym typeface="Courier New"/>
              </a:rPr>
              <a:t>counts</a:t>
            </a:r>
            <a:r>
              <a:rPr lang="en-US" sz="3000" i="0" u="none" strike="noStrike" cap="none" dirty="0">
                <a:solidFill>
                  <a:schemeClr val="lt1"/>
                </a:solidFill>
                <a:latin typeface="Courier"/>
                <a:ea typeface="Courier"/>
                <a:cs typeface="Courier"/>
                <a:sym typeface="Courier New"/>
              </a:rPr>
              <a:t> = </a:t>
            </a:r>
            <a:r>
              <a:rPr lang="en-US" sz="3000" i="0" u="none" strike="noStrike" cap="none" dirty="0" err="1">
                <a:solidFill>
                  <a:srgbClr val="00FFFF"/>
                </a:solidFill>
                <a:latin typeface="Courier"/>
                <a:ea typeface="Courier"/>
                <a:cs typeface="Courier"/>
                <a:sym typeface="Courier New"/>
              </a:rPr>
              <a:t>dict</a:t>
            </a:r>
            <a:r>
              <a:rPr lang="en-US" sz="30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rgbClr val="FFFF00"/>
              </a:buClr>
              <a:buSzPct val="25000"/>
              <a:buFont typeface="Courier New"/>
              <a:buNone/>
            </a:pPr>
            <a:r>
              <a:rPr lang="en-US" sz="3000" i="0" u="none" strike="noStrike" cap="none" dirty="0" smtClean="0">
                <a:solidFill>
                  <a:srgbClr val="FFFF00"/>
                </a:solidFill>
                <a:latin typeface="Courier"/>
                <a:ea typeface="Courier"/>
                <a:cs typeface="Courier"/>
                <a:sym typeface="Courier New"/>
              </a:rPr>
              <a:t>print(</a:t>
            </a:r>
            <a:r>
              <a:rPr lang="en-US" sz="3000" i="0" u="none" strike="noStrike" cap="none" dirty="0" smtClean="0">
                <a:solidFill>
                  <a:schemeClr val="lt1"/>
                </a:solidFill>
                <a:latin typeface="Courier"/>
                <a:ea typeface="Courier"/>
                <a:cs typeface="Courier"/>
                <a:sym typeface="Courier New"/>
              </a:rPr>
              <a:t>'</a:t>
            </a:r>
            <a:r>
              <a:rPr lang="ru-RU" sz="3000" i="0" u="none" strike="noStrike" cap="none" dirty="0" smtClean="0">
                <a:solidFill>
                  <a:schemeClr val="lt1"/>
                </a:solidFill>
                <a:latin typeface="Courier"/>
                <a:ea typeface="Courier"/>
                <a:cs typeface="Courier"/>
                <a:sym typeface="Courier New"/>
              </a:rPr>
              <a:t>Введите строку текста</a:t>
            </a:r>
            <a:r>
              <a:rPr lang="en-US" sz="3000" i="0" u="none" strike="noStrike" cap="none" dirty="0" smtClean="0">
                <a:solidFill>
                  <a:schemeClr val="lt1"/>
                </a:solidFill>
                <a:latin typeface="Courier"/>
                <a:ea typeface="Courier"/>
                <a:cs typeface="Courier"/>
                <a:sym typeface="Courier New"/>
              </a:rPr>
              <a:t>:</a:t>
            </a:r>
            <a:r>
              <a:rPr lang="en-US" sz="3000" dirty="0" smtClean="0">
                <a:solidFill>
                  <a:schemeClr val="lt1"/>
                </a:solidFill>
                <a:latin typeface="Courier"/>
                <a:ea typeface="Courier"/>
                <a:cs typeface="Courier"/>
                <a:sym typeface="Courier New"/>
              </a:rPr>
              <a:t>'</a:t>
            </a:r>
            <a:r>
              <a:rPr lang="en-US" sz="3000" dirty="0" smtClean="0">
                <a:solidFill>
                  <a:srgbClr val="FFFF00"/>
                </a:solidFill>
                <a:latin typeface="Courier"/>
                <a:ea typeface="Courier"/>
                <a:cs typeface="Courier"/>
                <a:sym typeface="Courier New"/>
              </a:rPr>
              <a:t>)</a:t>
            </a:r>
            <a:endParaRPr lang="en-US" sz="3000" dirty="0">
              <a:solidFill>
                <a:srgbClr val="FFFF00"/>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a:cs typeface="Courier"/>
                <a:sym typeface="Courier New"/>
              </a:rPr>
              <a:t>line = </a:t>
            </a:r>
            <a:r>
              <a:rPr lang="en-US" sz="3000" i="0" u="none" strike="noStrike" cap="none" dirty="0" smtClean="0">
                <a:solidFill>
                  <a:srgbClr val="FF00FF"/>
                </a:solidFill>
                <a:latin typeface="Courier"/>
                <a:ea typeface="Courier"/>
                <a:cs typeface="Courier"/>
                <a:sym typeface="Courier New"/>
              </a:rPr>
              <a:t>input</a:t>
            </a:r>
            <a:r>
              <a:rPr lang="en-US" sz="3000" i="0" u="none" strike="noStrike" cap="none" dirty="0">
                <a:solidFill>
                  <a:schemeClr val="lt1"/>
                </a:solidFill>
                <a:latin typeface="Courier"/>
                <a:ea typeface="Courier"/>
                <a:cs typeface="Courier"/>
                <a:sym typeface="Courier New"/>
              </a:rPr>
              <a:t>('')</a:t>
            </a:r>
          </a:p>
          <a:p>
            <a:pPr marL="0" marR="0" lvl="0" indent="0" algn="ctr" rtl="0">
              <a:lnSpc>
                <a:spcPct val="100000"/>
              </a:lnSpc>
              <a:spcBef>
                <a:spcPts val="0"/>
              </a:spcBef>
              <a:spcAft>
                <a:spcPts val="0"/>
              </a:spcAft>
              <a:buNone/>
            </a:pPr>
            <a:endParaRPr sz="3000" i="0" u="none" strike="noStrike" cap="none" dirty="0">
              <a:solidFill>
                <a:schemeClr val="lt1"/>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a:cs typeface="Courier"/>
                <a:sym typeface="Courier New"/>
              </a:rPr>
              <a:t>words = </a:t>
            </a:r>
            <a:r>
              <a:rPr lang="en-US" sz="3000" i="0" u="none" strike="noStrike" cap="none" dirty="0" err="1">
                <a:solidFill>
                  <a:schemeClr val="lt1"/>
                </a:solidFill>
                <a:latin typeface="Courier"/>
                <a:ea typeface="Courier"/>
                <a:cs typeface="Courier"/>
                <a:sym typeface="Courier New"/>
              </a:rPr>
              <a:t>line.</a:t>
            </a:r>
            <a:r>
              <a:rPr lang="en-US" sz="3000" i="0" u="none" strike="noStrike" cap="none" dirty="0" err="1">
                <a:solidFill>
                  <a:srgbClr val="FF00FF"/>
                </a:solidFill>
                <a:latin typeface="Courier"/>
                <a:ea typeface="Courier"/>
                <a:cs typeface="Courier"/>
                <a:sym typeface="Courier New"/>
              </a:rPr>
              <a:t>split</a:t>
            </a:r>
            <a:r>
              <a:rPr lang="en-US" sz="3000" i="0" u="none" strike="noStrike" cap="none" dirty="0">
                <a:solidFill>
                  <a:schemeClr val="lt1"/>
                </a:solidFill>
                <a:latin typeface="Courier"/>
                <a:ea typeface="Courier"/>
                <a:cs typeface="Courier"/>
                <a:sym typeface="Courier New"/>
              </a:rPr>
              <a:t>()</a:t>
            </a:r>
          </a:p>
          <a:p>
            <a:pPr marL="0" marR="0" lvl="0" indent="0" algn="ctr" rtl="0">
              <a:lnSpc>
                <a:spcPct val="100000"/>
              </a:lnSpc>
              <a:spcBef>
                <a:spcPts val="0"/>
              </a:spcBef>
              <a:spcAft>
                <a:spcPts val="0"/>
              </a:spcAft>
              <a:buNone/>
            </a:pPr>
            <a:endParaRPr sz="3000" i="0" u="none" strike="noStrike" cap="none" dirty="0">
              <a:solidFill>
                <a:schemeClr val="lt1"/>
              </a:solidFill>
              <a:latin typeface="Courier"/>
              <a:ea typeface="Courier"/>
              <a:cs typeface="Courier"/>
              <a:sym typeface="Courier New"/>
            </a:endParaRPr>
          </a:p>
          <a:p>
            <a:pPr>
              <a:buClr>
                <a:srgbClr val="FFFF00"/>
              </a:buClr>
              <a:buSzPct val="25000"/>
            </a:pPr>
            <a:r>
              <a:rPr lang="en-US" sz="3000" i="0" u="none" strike="noStrike" cap="none" dirty="0" smtClean="0">
                <a:solidFill>
                  <a:srgbClr val="FFFF00"/>
                </a:solidFill>
                <a:latin typeface="Courier"/>
                <a:ea typeface="Courier"/>
                <a:cs typeface="Courier"/>
                <a:sym typeface="Courier New"/>
              </a:rPr>
              <a:t>print(</a:t>
            </a:r>
            <a:r>
              <a:rPr lang="en-US" sz="3000" i="0" u="none" strike="noStrike" cap="none" dirty="0" smtClean="0">
                <a:solidFill>
                  <a:schemeClr val="lt1"/>
                </a:solidFill>
                <a:latin typeface="Courier"/>
                <a:ea typeface="Courier"/>
                <a:cs typeface="Courier"/>
                <a:sym typeface="Courier New"/>
              </a:rPr>
              <a:t>'</a:t>
            </a:r>
            <a:r>
              <a:rPr lang="ru-RU" sz="3000" i="0" u="none" strike="noStrike" cap="none" dirty="0" smtClean="0">
                <a:solidFill>
                  <a:schemeClr val="lt1"/>
                </a:solidFill>
                <a:latin typeface="Courier"/>
                <a:ea typeface="Courier"/>
                <a:cs typeface="Courier"/>
                <a:sym typeface="Courier New"/>
              </a:rPr>
              <a:t>Слова</a:t>
            </a:r>
            <a:r>
              <a:rPr lang="en-US" sz="3000" i="0" u="none" strike="noStrike" cap="none" dirty="0" smtClean="0">
                <a:solidFill>
                  <a:schemeClr val="lt1"/>
                </a:solidFill>
                <a:latin typeface="Courier"/>
                <a:ea typeface="Courier"/>
                <a:cs typeface="Courier"/>
                <a:sym typeface="Courier New"/>
              </a:rPr>
              <a:t>:', words</a:t>
            </a:r>
            <a:r>
              <a:rPr lang="en-US" sz="3000" dirty="0" smtClean="0">
                <a:solidFill>
                  <a:srgbClr val="FFFF00"/>
                </a:solidFill>
                <a:latin typeface="Courier"/>
                <a:ea typeface="Courier"/>
                <a:cs typeface="Courier"/>
                <a:sym typeface="Courier New"/>
              </a:rPr>
              <a:t>)</a:t>
            </a:r>
            <a:endParaRPr lang="en-US" sz="3000" i="0" u="none" strike="noStrike" cap="none" dirty="0">
              <a:solidFill>
                <a:schemeClr val="lt1"/>
              </a:solidFill>
              <a:latin typeface="Courier"/>
              <a:ea typeface="Courier"/>
              <a:cs typeface="Courier"/>
              <a:sym typeface="Courier New"/>
            </a:endParaRPr>
          </a:p>
          <a:p>
            <a:pPr marL="0" marR="0" lvl="0" indent="0" algn="ctr" rtl="0">
              <a:lnSpc>
                <a:spcPct val="100000"/>
              </a:lnSpc>
              <a:spcBef>
                <a:spcPts val="0"/>
              </a:spcBef>
              <a:spcAft>
                <a:spcPts val="0"/>
              </a:spcAft>
              <a:buNone/>
            </a:pPr>
            <a:endParaRPr sz="3000" i="0" u="none" strike="noStrike" cap="none" dirty="0">
              <a:solidFill>
                <a:srgbClr val="FFFF00"/>
              </a:solidFill>
              <a:latin typeface="Courier"/>
              <a:ea typeface="Courier"/>
              <a:cs typeface="Courier"/>
              <a:sym typeface="Courier New"/>
            </a:endParaRPr>
          </a:p>
          <a:p>
            <a:pPr>
              <a:buClr>
                <a:srgbClr val="FFFF00"/>
              </a:buClr>
              <a:buSzPct val="25000"/>
            </a:pPr>
            <a:r>
              <a:rPr lang="en-US" sz="3000" i="0" u="none" strike="noStrike" cap="none" dirty="0" smtClean="0">
                <a:solidFill>
                  <a:srgbClr val="FFFF00"/>
                </a:solidFill>
                <a:latin typeface="Courier"/>
                <a:ea typeface="Courier"/>
                <a:cs typeface="Courier"/>
                <a:sym typeface="Courier New"/>
              </a:rPr>
              <a:t>print(</a:t>
            </a:r>
            <a:r>
              <a:rPr lang="en-US" sz="3000" i="0" u="none" strike="noStrike" cap="none" dirty="0" smtClean="0">
                <a:solidFill>
                  <a:schemeClr val="lt1"/>
                </a:solidFill>
                <a:latin typeface="Courier"/>
                <a:ea typeface="Courier"/>
                <a:cs typeface="Courier"/>
                <a:sym typeface="Courier New"/>
              </a:rPr>
              <a:t>'</a:t>
            </a:r>
            <a:r>
              <a:rPr lang="ru-RU" sz="3000" i="0" u="none" strike="noStrike" cap="none" dirty="0" smtClean="0">
                <a:solidFill>
                  <a:schemeClr val="lt1"/>
                </a:solidFill>
                <a:latin typeface="Courier"/>
                <a:ea typeface="Courier"/>
                <a:cs typeface="Courier"/>
                <a:sym typeface="Courier New"/>
              </a:rPr>
              <a:t>Идет подсчет</a:t>
            </a:r>
            <a:r>
              <a:rPr lang="en-US" sz="3000" i="0" u="none" strike="noStrike" cap="none" dirty="0" smtClean="0">
                <a:solidFill>
                  <a:schemeClr val="lt1"/>
                </a:solidFill>
                <a:latin typeface="Courier"/>
                <a:ea typeface="Courier"/>
                <a:cs typeface="Courier"/>
                <a:sym typeface="Courier New"/>
              </a:rPr>
              <a:t>...</a:t>
            </a:r>
            <a:r>
              <a:rPr lang="en-US" sz="3000" dirty="0" smtClean="0">
                <a:solidFill>
                  <a:schemeClr val="lt1"/>
                </a:solidFill>
                <a:latin typeface="Courier"/>
                <a:ea typeface="Courier"/>
                <a:cs typeface="Courier"/>
                <a:sym typeface="Courier New"/>
              </a:rPr>
              <a:t>'</a:t>
            </a:r>
            <a:r>
              <a:rPr lang="en-US" sz="3000" dirty="0" smtClean="0">
                <a:solidFill>
                  <a:srgbClr val="FFFF00"/>
                </a:solidFill>
                <a:latin typeface="Courier"/>
                <a:ea typeface="Courier"/>
                <a:cs typeface="Courier"/>
                <a:sym typeface="Courier New"/>
              </a:rPr>
              <a:t>)</a:t>
            </a:r>
            <a:endParaRPr lang="en-US" sz="3000" dirty="0">
              <a:solidFill>
                <a:schemeClr val="lt1"/>
              </a:solidFill>
              <a:latin typeface="Courier"/>
              <a:ea typeface="Courier"/>
              <a:cs typeface="Courier"/>
              <a:sym typeface="Courier New"/>
            </a:endParaRPr>
          </a:p>
          <a:p>
            <a:pPr marL="0" marR="0" lvl="0" indent="0" algn="l" rtl="0">
              <a:lnSpc>
                <a:spcPct val="100000"/>
              </a:lnSpc>
              <a:spcBef>
                <a:spcPts val="0"/>
              </a:spcBef>
              <a:spcAft>
                <a:spcPts val="0"/>
              </a:spcAft>
              <a:buClr>
                <a:srgbClr val="FFFF00"/>
              </a:buClr>
              <a:buSzPct val="25000"/>
              <a:buFont typeface="Courier New"/>
              <a:buNone/>
            </a:pPr>
            <a:r>
              <a:rPr lang="en-US" sz="3000" i="0" u="none" strike="noStrike" cap="none" dirty="0">
                <a:solidFill>
                  <a:srgbClr val="FFFF00"/>
                </a:solidFill>
                <a:latin typeface="Courier"/>
                <a:ea typeface="Courier"/>
                <a:cs typeface="Courier"/>
                <a:sym typeface="Courier New"/>
              </a:rPr>
              <a:t>for</a:t>
            </a:r>
            <a:r>
              <a:rPr lang="en-US" sz="3000" i="0" u="none" strike="noStrike" cap="none" dirty="0">
                <a:solidFill>
                  <a:schemeClr val="lt1"/>
                </a:solidFill>
                <a:latin typeface="Courier"/>
                <a:ea typeface="Courier"/>
                <a:cs typeface="Courier"/>
                <a:sym typeface="Courier New"/>
              </a:rPr>
              <a:t> word </a:t>
            </a:r>
            <a:r>
              <a:rPr lang="en-US" sz="3000" i="0" u="none" strike="noStrike" cap="none" dirty="0">
                <a:solidFill>
                  <a:srgbClr val="FFFF00"/>
                </a:solidFill>
                <a:latin typeface="Courier"/>
                <a:ea typeface="Courier"/>
                <a:cs typeface="Courier"/>
                <a:sym typeface="Courier New"/>
              </a:rPr>
              <a:t>in</a:t>
            </a:r>
            <a:r>
              <a:rPr lang="en-US" sz="3000" i="0" u="none" strike="noStrike" cap="none" dirty="0">
                <a:solidFill>
                  <a:schemeClr val="lt1"/>
                </a:solidFill>
                <a:latin typeface="Courier"/>
                <a:ea typeface="Courier"/>
                <a:cs typeface="Courier"/>
                <a:sym typeface="Courier New"/>
              </a:rPr>
              <a:t> words:</a:t>
            </a:r>
          </a:p>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00FF00"/>
                </a:solidFill>
                <a:latin typeface="Courier"/>
                <a:ea typeface="Courier"/>
                <a:cs typeface="Courier"/>
                <a:sym typeface="Courier New"/>
              </a:rPr>
              <a:t>counts</a:t>
            </a:r>
            <a:r>
              <a:rPr lang="en-US" sz="3000" i="0" u="none" strike="noStrike" cap="none" dirty="0">
                <a:solidFill>
                  <a:schemeClr val="lt1"/>
                </a:solidFill>
                <a:latin typeface="Courier"/>
                <a:ea typeface="Courier"/>
                <a:cs typeface="Courier"/>
                <a:sym typeface="Courier New"/>
              </a:rPr>
              <a:t>[word] = </a:t>
            </a:r>
            <a:r>
              <a:rPr lang="en-US" sz="3000" i="0" u="none" strike="noStrike" cap="none" dirty="0" err="1">
                <a:solidFill>
                  <a:srgbClr val="00FF00"/>
                </a:solidFill>
                <a:latin typeface="Courier"/>
                <a:ea typeface="Courier"/>
                <a:cs typeface="Courier"/>
                <a:sym typeface="Courier New"/>
              </a:rPr>
              <a:t>counts</a:t>
            </a:r>
            <a:r>
              <a:rPr lang="en-US" sz="3000" i="0" u="none" strike="noStrike" cap="none" dirty="0" err="1">
                <a:solidFill>
                  <a:schemeClr val="lt1"/>
                </a:solidFill>
                <a:latin typeface="Courier"/>
                <a:ea typeface="Courier"/>
                <a:cs typeface="Courier"/>
                <a:sym typeface="Courier New"/>
              </a:rPr>
              <a:t>.</a:t>
            </a:r>
            <a:r>
              <a:rPr lang="en-US" sz="3000" i="0" u="none" strike="noStrike" cap="none" dirty="0" err="1">
                <a:solidFill>
                  <a:srgbClr val="FF00FF"/>
                </a:solidFill>
                <a:latin typeface="Courier"/>
                <a:ea typeface="Courier"/>
                <a:cs typeface="Courier"/>
                <a:sym typeface="Courier New"/>
              </a:rPr>
              <a:t>get</a:t>
            </a:r>
            <a:r>
              <a:rPr lang="en-US" sz="3000" i="0" u="none" strike="noStrike" cap="none" dirty="0">
                <a:solidFill>
                  <a:schemeClr val="lt1"/>
                </a:solidFill>
                <a:latin typeface="Courier"/>
                <a:ea typeface="Courier"/>
                <a:cs typeface="Courier"/>
                <a:sym typeface="Courier New"/>
              </a:rPr>
              <a:t>(word,0) + 1</a:t>
            </a:r>
          </a:p>
          <a:p>
            <a:pPr>
              <a:buClr>
                <a:srgbClr val="FFFF00"/>
              </a:buClr>
              <a:buSzPct val="25000"/>
            </a:pPr>
            <a:r>
              <a:rPr lang="en-US" sz="3000" i="0" u="none" strike="noStrike" cap="none" dirty="0" smtClean="0">
                <a:solidFill>
                  <a:srgbClr val="FFFF00"/>
                </a:solidFill>
                <a:latin typeface="Courier"/>
                <a:ea typeface="Courier"/>
                <a:cs typeface="Courier"/>
                <a:sym typeface="Courier New"/>
              </a:rPr>
              <a:t>print(</a:t>
            </a:r>
            <a:r>
              <a:rPr lang="en-US" sz="3000" i="0" u="none" strike="noStrike" cap="none" dirty="0" smtClean="0">
                <a:solidFill>
                  <a:schemeClr val="lt1"/>
                </a:solidFill>
                <a:latin typeface="Courier"/>
                <a:ea typeface="Courier"/>
                <a:cs typeface="Courier"/>
                <a:sym typeface="Courier New"/>
              </a:rPr>
              <a:t>'</a:t>
            </a:r>
            <a:r>
              <a:rPr lang="ru-RU" sz="3000" i="0" u="none" strike="noStrike" cap="none" dirty="0" smtClean="0">
                <a:solidFill>
                  <a:schemeClr val="lt1"/>
                </a:solidFill>
                <a:latin typeface="Courier"/>
                <a:ea typeface="Courier"/>
                <a:cs typeface="Courier"/>
                <a:sym typeface="Courier New"/>
              </a:rPr>
              <a:t>Итог:</a:t>
            </a:r>
            <a:r>
              <a:rPr lang="en-US" sz="3000" i="0" u="none" strike="noStrike" cap="none" dirty="0" smtClean="0">
                <a:solidFill>
                  <a:schemeClr val="lt1"/>
                </a:solidFill>
                <a:latin typeface="Courier"/>
                <a:ea typeface="Courier"/>
                <a:cs typeface="Courier"/>
                <a:sym typeface="Courier New"/>
              </a:rPr>
              <a:t>', </a:t>
            </a:r>
            <a:r>
              <a:rPr lang="en-US" sz="3000" i="0" u="none" strike="noStrike" cap="none" dirty="0" smtClean="0">
                <a:solidFill>
                  <a:srgbClr val="00FF00"/>
                </a:solidFill>
                <a:latin typeface="Courier"/>
                <a:ea typeface="Courier"/>
                <a:cs typeface="Courier"/>
                <a:sym typeface="Courier New"/>
              </a:rPr>
              <a:t>counts</a:t>
            </a:r>
            <a:r>
              <a:rPr lang="en-US" sz="3000" dirty="0" smtClean="0">
                <a:solidFill>
                  <a:srgbClr val="FFFF00"/>
                </a:solidFill>
                <a:latin typeface="Courier"/>
                <a:ea typeface="Courier"/>
                <a:cs typeface="Courier"/>
                <a:sym typeface="Courier New"/>
              </a:rPr>
              <a:t>)</a:t>
            </a:r>
            <a:endParaRPr lang="en-US" sz="3000" dirty="0">
              <a:solidFill>
                <a:srgbClr val="FFFF00"/>
              </a:solidFill>
              <a:latin typeface="Courier"/>
              <a:ea typeface="Courier"/>
              <a:cs typeface="Courier"/>
              <a:sym typeface="Courier New"/>
            </a:endParaRPr>
          </a:p>
        </p:txBody>
      </p:sp>
      <p:sp>
        <p:nvSpPr>
          <p:cNvPr id="436" name="Shape 436"/>
          <p:cNvSpPr txBox="1"/>
          <p:nvPr/>
        </p:nvSpPr>
        <p:spPr>
          <a:xfrm>
            <a:off x="8961120" y="2768237"/>
            <a:ext cx="6711055" cy="5062352"/>
          </a:xfrm>
          <a:prstGeom prst="rect">
            <a:avLst/>
          </a:prstGeom>
          <a:noFill/>
          <a:ln>
            <a:noFill/>
          </a:ln>
        </p:spPr>
        <p:txBody>
          <a:bodyPr lIns="0" tIns="0" rIns="0" bIns="0" anchor="ctr" anchorCtr="0">
            <a:noAutofit/>
          </a:bodyPr>
          <a:lstStyle/>
          <a:p>
            <a:pPr lvl="0">
              <a:lnSpc>
                <a:spcPct val="115000"/>
              </a:lnSpc>
              <a:buClr>
                <a:schemeClr val="lt1"/>
              </a:buClr>
              <a:buSzPct val="25000"/>
            </a:pPr>
            <a:r>
              <a:rPr lang="ru-RU" sz="3200" u="none" strike="noStrike" cap="none" dirty="0" smtClean="0">
                <a:solidFill>
                  <a:schemeClr val="lt1"/>
                </a:solidFill>
                <a:latin typeface="Arial" charset="0"/>
                <a:ea typeface="Arial" charset="0"/>
                <a:cs typeface="Arial" charset="0"/>
                <a:sym typeface="Cabin"/>
              </a:rPr>
              <a:t>Распространенный шаблон подсчета слов в строке текста состоит в том, чтобы с помощью метода </a:t>
            </a:r>
            <a:r>
              <a:rPr lang="en-US" sz="3200" u="none" strike="noStrike" cap="none" dirty="0" smtClean="0">
                <a:solidFill>
                  <a:srgbClr val="FF00FF"/>
                </a:solidFill>
                <a:latin typeface="Arial" charset="0"/>
                <a:ea typeface="Arial" charset="0"/>
                <a:cs typeface="Arial" charset="0"/>
                <a:sym typeface="Cabin"/>
              </a:rPr>
              <a:t>split</a:t>
            </a:r>
            <a:r>
              <a:rPr lang="ru-RU" sz="3200" dirty="0" smtClean="0">
                <a:solidFill>
                  <a:schemeClr val="bg1"/>
                </a:solidFill>
                <a:latin typeface="Arial" charset="0"/>
                <a:ea typeface="Arial" charset="0"/>
                <a:cs typeface="Arial" charset="0"/>
                <a:sym typeface="Cabin"/>
              </a:rPr>
              <a:t> разделить </a:t>
            </a:r>
            <a:r>
              <a:rPr lang="ru-RU" sz="3200" u="none" strike="noStrike" cap="none" dirty="0" smtClean="0">
                <a:solidFill>
                  <a:schemeClr val="lt1"/>
                </a:solidFill>
                <a:latin typeface="Arial" charset="0"/>
                <a:ea typeface="Arial" charset="0"/>
                <a:cs typeface="Arial" charset="0"/>
                <a:sym typeface="Cabin"/>
              </a:rPr>
              <a:t>строку на отдельные слова</a:t>
            </a:r>
            <a:r>
              <a:rPr lang="ru-RU" sz="3200" dirty="0" smtClean="0">
                <a:solidFill>
                  <a:schemeClr val="lt1"/>
                </a:solidFill>
                <a:latin typeface="Arial" charset="0"/>
                <a:ea typeface="Arial" charset="0"/>
                <a:cs typeface="Arial" charset="0"/>
                <a:sym typeface="Cabin"/>
              </a:rPr>
              <a:t>, з</a:t>
            </a:r>
            <a:r>
              <a:rPr lang="ru-RU" sz="3200" u="none" strike="noStrike" cap="none" dirty="0" smtClean="0">
                <a:solidFill>
                  <a:schemeClr val="lt1"/>
                </a:solidFill>
                <a:latin typeface="Arial" charset="0"/>
                <a:ea typeface="Arial" charset="0"/>
                <a:cs typeface="Arial" charset="0"/>
                <a:sym typeface="Cabin"/>
              </a:rPr>
              <a:t>атем </a:t>
            </a:r>
            <a:r>
              <a:rPr lang="en-US" sz="3200" u="none" strike="noStrike" cap="none" dirty="0" smtClean="0">
                <a:solidFill>
                  <a:schemeClr val="lt1"/>
                </a:solidFill>
                <a:latin typeface="Arial" charset="0"/>
                <a:ea typeface="Arial" charset="0"/>
                <a:cs typeface="Arial" charset="0"/>
                <a:sym typeface="Cabin"/>
              </a:rPr>
              <a:t> </a:t>
            </a:r>
            <a:r>
              <a:rPr lang="ru-RU" sz="3200" u="none" strike="noStrike" cap="none" dirty="0" smtClean="0">
                <a:solidFill>
                  <a:schemeClr val="lt1"/>
                </a:solidFill>
                <a:latin typeface="Arial" charset="0"/>
                <a:ea typeface="Arial" charset="0"/>
                <a:cs typeface="Arial" charset="0"/>
                <a:sym typeface="Cabin"/>
              </a:rPr>
              <a:t>перебрать их и, используя </a:t>
            </a:r>
            <a:r>
              <a:rPr lang="ru-RU" sz="3200" u="none" strike="noStrike" cap="none" dirty="0" smtClean="0">
                <a:solidFill>
                  <a:srgbClr val="00FF00"/>
                </a:solidFill>
                <a:latin typeface="Arial" charset="0"/>
                <a:ea typeface="Arial" charset="0"/>
                <a:cs typeface="Arial" charset="0"/>
                <a:sym typeface="Cabin"/>
              </a:rPr>
              <a:t>словарь</a:t>
            </a:r>
            <a:r>
              <a:rPr lang="ru-RU" sz="3200" u="none" strike="noStrike" cap="none" dirty="0" smtClean="0">
                <a:solidFill>
                  <a:schemeClr val="bg1"/>
                </a:solidFill>
                <a:latin typeface="Arial" charset="0"/>
                <a:ea typeface="Arial" charset="0"/>
                <a:cs typeface="Arial" charset="0"/>
                <a:sym typeface="Cabin"/>
              </a:rPr>
              <a:t>, следить за появлением каждого слова независимо от других, и вести подсчет.</a:t>
            </a:r>
            <a:endParaRPr lang="en-US" sz="3200" u="none" strike="noStrike" cap="none" dirty="0">
              <a:solidFill>
                <a:schemeClr val="lt1"/>
              </a:solidFill>
              <a:latin typeface="Arial" charset="0"/>
              <a:ea typeface="Arial" charset="0"/>
              <a:cs typeface="Arial" charset="0"/>
              <a:sym typeface="Cabin"/>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40"/>
        <p:cNvGrpSpPr/>
        <p:nvPr/>
      </p:nvGrpSpPr>
      <p:grpSpPr>
        <a:xfrm>
          <a:off x="0" y="0"/>
          <a:ext cx="0" cy="0"/>
          <a:chOff x="0" y="0"/>
          <a:chExt cx="0" cy="0"/>
        </a:xfrm>
      </p:grpSpPr>
      <p:sp>
        <p:nvSpPr>
          <p:cNvPr id="442" name="Shape 442"/>
          <p:cNvSpPr txBox="1"/>
          <p:nvPr/>
        </p:nvSpPr>
        <p:spPr>
          <a:xfrm>
            <a:off x="466075" y="1216987"/>
            <a:ext cx="11558399" cy="63500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2600" i="0" u="none" strike="noStrike" cap="none" dirty="0">
                <a:solidFill>
                  <a:srgbClr val="FFFF00"/>
                </a:solidFill>
                <a:latin typeface="Courier"/>
                <a:ea typeface="Courier"/>
                <a:cs typeface="Courier"/>
                <a:sym typeface="Courier New"/>
              </a:rPr>
              <a:t>python </a:t>
            </a:r>
            <a:r>
              <a:rPr lang="en-US" sz="2600" i="0" u="none" strike="noStrike" cap="none" dirty="0" err="1">
                <a:solidFill>
                  <a:srgbClr val="FFFF00"/>
                </a:solidFill>
                <a:latin typeface="Courier"/>
                <a:ea typeface="Courier"/>
                <a:cs typeface="Courier"/>
                <a:sym typeface="Courier New"/>
              </a:rPr>
              <a:t>wordcount.py</a:t>
            </a:r>
            <a:r>
              <a:rPr lang="en-US" sz="2600" i="0" u="none" strike="noStrike" cap="none" dirty="0">
                <a:solidFill>
                  <a:srgbClr val="FFFF00"/>
                </a:solidFill>
                <a:latin typeface="Courier"/>
                <a:ea typeface="Courier"/>
                <a:cs typeface="Courier"/>
                <a:sym typeface="Courier New"/>
              </a:rPr>
              <a:t> </a:t>
            </a:r>
          </a:p>
          <a:p>
            <a:pPr marL="0" marR="0" lvl="0" indent="0" algn="l" rtl="0">
              <a:lnSpc>
                <a:spcPct val="100000"/>
              </a:lnSpc>
              <a:spcBef>
                <a:spcPts val="0"/>
              </a:spcBef>
              <a:spcAft>
                <a:spcPts val="0"/>
              </a:spcAft>
              <a:buClr>
                <a:srgbClr val="FFFF00"/>
              </a:buClr>
              <a:buSzPct val="25000"/>
              <a:buFont typeface="Cabin"/>
              <a:buNone/>
            </a:pPr>
            <a:r>
              <a:rPr lang="ru-RU" sz="2600" dirty="0" smtClean="0">
                <a:solidFill>
                  <a:schemeClr val="lt1"/>
                </a:solidFill>
                <a:latin typeface="Courier"/>
                <a:ea typeface="Courier"/>
                <a:cs typeface="Courier"/>
                <a:sym typeface="Courier New"/>
              </a:rPr>
              <a:t>Введите строку текста</a:t>
            </a:r>
            <a:r>
              <a:rPr lang="en-US" sz="2600" i="0" u="none" strike="noStrike" cap="none" dirty="0" smtClean="0">
                <a:solidFill>
                  <a:schemeClr val="lt1"/>
                </a:solidFill>
                <a:latin typeface="Courier"/>
                <a:ea typeface="Courier"/>
                <a:cs typeface="Courier"/>
                <a:sym typeface="Courier New"/>
              </a:rPr>
              <a:t>:</a:t>
            </a:r>
            <a:endParaRPr lang="en-US" sz="2600" i="0" u="none" strike="noStrike" cap="none" dirty="0">
              <a:solidFill>
                <a:schemeClr val="lt1"/>
              </a:solidFill>
              <a:latin typeface="Courier"/>
              <a:ea typeface="Courier"/>
              <a:cs typeface="Courier"/>
              <a:sym typeface="Courier New"/>
            </a:endParaRPr>
          </a:p>
          <a:p>
            <a:pPr marL="0" marR="0" lvl="0" indent="0" algn="l" rtl="0">
              <a:lnSpc>
                <a:spcPct val="100000"/>
              </a:lnSpc>
              <a:spcBef>
                <a:spcPts val="0"/>
              </a:spcBef>
              <a:spcAft>
                <a:spcPts val="0"/>
              </a:spcAft>
              <a:buClr>
                <a:srgbClr val="FFFF00"/>
              </a:buClr>
              <a:buSzPct val="25000"/>
              <a:buFont typeface="Cabin"/>
              <a:buNone/>
            </a:pPr>
            <a:r>
              <a:rPr lang="en-US" sz="2600" i="0" u="none" strike="noStrike" cap="none" dirty="0">
                <a:solidFill>
                  <a:srgbClr val="00FF00"/>
                </a:solidFill>
                <a:latin typeface="Courier"/>
                <a:ea typeface="Courier"/>
                <a:cs typeface="Courier"/>
                <a:sym typeface="Courier New"/>
              </a:rPr>
              <a:t>the</a:t>
            </a:r>
            <a:r>
              <a:rPr lang="en-US" sz="2600" i="0" u="none" strike="noStrike" cap="none" dirty="0">
                <a:solidFill>
                  <a:srgbClr val="FFFF00"/>
                </a:solidFill>
                <a:latin typeface="Courier"/>
                <a:ea typeface="Courier"/>
                <a:cs typeface="Courier"/>
                <a:sym typeface="Courier New"/>
              </a:rPr>
              <a:t> clown ran after </a:t>
            </a:r>
            <a:r>
              <a:rPr lang="en-US" sz="2600" i="0" u="none" strike="noStrike" cap="none" dirty="0">
                <a:solidFill>
                  <a:srgbClr val="00FF00"/>
                </a:solidFill>
                <a:latin typeface="Courier"/>
                <a:ea typeface="Courier"/>
                <a:cs typeface="Courier"/>
                <a:sym typeface="Courier New"/>
              </a:rPr>
              <a:t>the</a:t>
            </a:r>
            <a:r>
              <a:rPr lang="en-US" sz="2600" i="0" u="none" strike="noStrike" cap="none" dirty="0">
                <a:solidFill>
                  <a:srgbClr val="FFFF00"/>
                </a:solidFill>
                <a:latin typeface="Courier"/>
                <a:ea typeface="Courier"/>
                <a:cs typeface="Courier"/>
                <a:sym typeface="Courier New"/>
              </a:rPr>
              <a:t> car and </a:t>
            </a:r>
            <a:r>
              <a:rPr lang="en-US" sz="2600" i="0" u="none" strike="noStrike" cap="none" dirty="0">
                <a:solidFill>
                  <a:srgbClr val="00FF00"/>
                </a:solidFill>
                <a:latin typeface="Courier"/>
                <a:ea typeface="Courier"/>
                <a:cs typeface="Courier"/>
                <a:sym typeface="Courier New"/>
              </a:rPr>
              <a:t>the</a:t>
            </a:r>
            <a:r>
              <a:rPr lang="en-US" sz="2600" i="0" u="none" strike="noStrike" cap="none" dirty="0">
                <a:solidFill>
                  <a:srgbClr val="FFFF00"/>
                </a:solidFill>
                <a:latin typeface="Courier"/>
                <a:ea typeface="Courier"/>
                <a:cs typeface="Courier"/>
                <a:sym typeface="Courier New"/>
              </a:rPr>
              <a:t> car ran into </a:t>
            </a:r>
            <a:r>
              <a:rPr lang="en-US" sz="2600" i="0" u="none" strike="noStrike" cap="none" dirty="0">
                <a:solidFill>
                  <a:srgbClr val="00FF00"/>
                </a:solidFill>
                <a:latin typeface="Courier"/>
                <a:ea typeface="Courier"/>
                <a:cs typeface="Courier"/>
                <a:sym typeface="Courier New"/>
              </a:rPr>
              <a:t>the</a:t>
            </a:r>
            <a:r>
              <a:rPr lang="en-US" sz="2600" i="0" u="none" strike="noStrike" cap="none" dirty="0">
                <a:solidFill>
                  <a:srgbClr val="FFFF00"/>
                </a:solidFill>
                <a:latin typeface="Courier"/>
                <a:ea typeface="Courier"/>
                <a:cs typeface="Courier"/>
                <a:sym typeface="Courier New"/>
              </a:rPr>
              <a:t> tent and </a:t>
            </a:r>
            <a:r>
              <a:rPr lang="en-US" sz="2600" i="0" u="none" strike="noStrike" cap="none" dirty="0">
                <a:solidFill>
                  <a:srgbClr val="00FF00"/>
                </a:solidFill>
                <a:latin typeface="Courier"/>
                <a:ea typeface="Courier"/>
                <a:cs typeface="Courier"/>
                <a:sym typeface="Courier New"/>
              </a:rPr>
              <a:t>the</a:t>
            </a:r>
            <a:r>
              <a:rPr lang="en-US" sz="2600" i="0" u="none" strike="noStrike" cap="none" dirty="0">
                <a:solidFill>
                  <a:srgbClr val="FFFF00"/>
                </a:solidFill>
                <a:latin typeface="Courier"/>
                <a:ea typeface="Courier"/>
                <a:cs typeface="Courier"/>
                <a:sym typeface="Courier New"/>
              </a:rPr>
              <a:t> tent fell down on </a:t>
            </a:r>
            <a:r>
              <a:rPr lang="en-US" sz="2600" i="0" u="none" strike="noStrike" cap="none" dirty="0">
                <a:solidFill>
                  <a:srgbClr val="00FF00"/>
                </a:solidFill>
                <a:latin typeface="Courier"/>
                <a:ea typeface="Courier"/>
                <a:cs typeface="Courier"/>
                <a:sym typeface="Courier New"/>
              </a:rPr>
              <a:t>the</a:t>
            </a:r>
            <a:r>
              <a:rPr lang="en-US" sz="2600" i="0" u="none" strike="noStrike" cap="none" dirty="0">
                <a:solidFill>
                  <a:srgbClr val="FFFF00"/>
                </a:solidFill>
                <a:latin typeface="Courier"/>
                <a:ea typeface="Courier"/>
                <a:cs typeface="Courier"/>
                <a:sym typeface="Courier New"/>
              </a:rPr>
              <a:t> clown and </a:t>
            </a:r>
            <a:r>
              <a:rPr lang="en-US" sz="2600" i="0" u="none" strike="noStrike" cap="none" dirty="0">
                <a:solidFill>
                  <a:srgbClr val="00FF00"/>
                </a:solidFill>
                <a:latin typeface="Courier"/>
                <a:ea typeface="Courier"/>
                <a:cs typeface="Courier"/>
                <a:sym typeface="Courier New"/>
              </a:rPr>
              <a:t>the</a:t>
            </a:r>
            <a:r>
              <a:rPr lang="en-US" sz="2600" i="0" u="none" strike="noStrike" cap="none" dirty="0">
                <a:solidFill>
                  <a:srgbClr val="FFFF00"/>
                </a:solidFill>
                <a:latin typeface="Courier"/>
                <a:ea typeface="Courier"/>
                <a:cs typeface="Courier"/>
                <a:sym typeface="Courier New"/>
              </a:rPr>
              <a:t> car </a:t>
            </a:r>
          </a:p>
          <a:p>
            <a:pPr marL="0" marR="0" lvl="0" indent="0" algn="l" rtl="0">
              <a:lnSpc>
                <a:spcPct val="100000"/>
              </a:lnSpc>
              <a:spcBef>
                <a:spcPts val="0"/>
              </a:spcBef>
              <a:spcAft>
                <a:spcPts val="0"/>
              </a:spcAft>
              <a:buClr>
                <a:srgbClr val="FFFF00"/>
              </a:buClr>
              <a:buSzPct val="25000"/>
              <a:buFont typeface="Cabin"/>
              <a:buNone/>
            </a:pPr>
            <a:r>
              <a:rPr lang="en-US" sz="2600" i="0" u="none" strike="noStrike" cap="none" dirty="0">
                <a:solidFill>
                  <a:srgbClr val="FFFF00"/>
                </a:solidFill>
                <a:latin typeface="Courier"/>
                <a:ea typeface="Courier"/>
                <a:cs typeface="Courier"/>
                <a:sym typeface="Courier New"/>
              </a:rPr>
              <a:t> </a:t>
            </a:r>
          </a:p>
          <a:p>
            <a:pPr marL="0" marR="0" lvl="0" indent="0" algn="l" rtl="0">
              <a:lnSpc>
                <a:spcPct val="100000"/>
              </a:lnSpc>
              <a:spcBef>
                <a:spcPts val="0"/>
              </a:spcBef>
              <a:spcAft>
                <a:spcPts val="0"/>
              </a:spcAft>
              <a:buClr>
                <a:schemeClr val="lt1"/>
              </a:buClr>
              <a:buSzPct val="25000"/>
              <a:buFont typeface="Cabin"/>
              <a:buNone/>
            </a:pPr>
            <a:r>
              <a:rPr lang="ru-RU" sz="2600" i="0" u="none" strike="noStrike" cap="none" dirty="0" smtClean="0">
                <a:solidFill>
                  <a:schemeClr val="lt1"/>
                </a:solidFill>
                <a:latin typeface="Courier"/>
                <a:ea typeface="Courier"/>
                <a:cs typeface="Courier"/>
                <a:sym typeface="Courier New"/>
              </a:rPr>
              <a:t>Слова</a:t>
            </a:r>
            <a:r>
              <a:rPr lang="en-US" sz="2600" i="0" u="none" strike="noStrike" cap="none" dirty="0" smtClean="0">
                <a:solidFill>
                  <a:schemeClr val="lt1"/>
                </a:solidFill>
                <a:latin typeface="Courier"/>
                <a:ea typeface="Courier"/>
                <a:cs typeface="Courier"/>
                <a:sym typeface="Courier New"/>
              </a:rPr>
              <a:t>: </a:t>
            </a:r>
            <a:r>
              <a:rPr lang="en-US" sz="2600" i="0" u="none" strike="noStrike" cap="none" dirty="0">
                <a:solidFill>
                  <a:schemeClr val="lt1"/>
                </a:solidFill>
                <a:latin typeface="Courier"/>
                <a:ea typeface="Courier"/>
                <a:cs typeface="Courier"/>
                <a:sym typeface="Courier New"/>
              </a:rPr>
              <a:t>['the', 'clown', 'ran', 'after', 'the', 'car', 'and', 'the', 'car', 'ran', 'into', 'the', 'tent', 'and', 'the', 'tent', 'fell', 'down', 'on', 'the', 'clown', 'and', 'the', 'car']</a:t>
            </a:r>
          </a:p>
          <a:p>
            <a:pPr marL="0" marR="0" lvl="0" indent="0" algn="l" rtl="0">
              <a:lnSpc>
                <a:spcPct val="100000"/>
              </a:lnSpc>
              <a:spcBef>
                <a:spcPts val="0"/>
              </a:spcBef>
              <a:spcAft>
                <a:spcPts val="0"/>
              </a:spcAft>
              <a:buClr>
                <a:schemeClr val="lt1"/>
              </a:buClr>
              <a:buSzPct val="25000"/>
              <a:buFont typeface="Cabin"/>
              <a:buNone/>
            </a:pPr>
            <a:r>
              <a:rPr lang="ru-RU" sz="2600" i="0" u="none" strike="noStrike" cap="none" dirty="0" smtClean="0">
                <a:solidFill>
                  <a:schemeClr val="lt1"/>
                </a:solidFill>
                <a:latin typeface="Courier"/>
                <a:ea typeface="Courier"/>
                <a:cs typeface="Courier"/>
                <a:sym typeface="Courier New"/>
              </a:rPr>
              <a:t>Идет подсчет</a:t>
            </a:r>
            <a:r>
              <a:rPr lang="en-US" sz="2600" dirty="0" smtClean="0">
                <a:solidFill>
                  <a:schemeClr val="lt1"/>
                </a:solidFill>
                <a:latin typeface="Courier"/>
                <a:ea typeface="Courier"/>
                <a:cs typeface="Courier"/>
                <a:sym typeface="Courier New"/>
              </a:rPr>
              <a:t>…</a:t>
            </a:r>
            <a:endParaRPr lang="en-US" sz="2600" dirty="0">
              <a:solidFill>
                <a:schemeClr val="lt1"/>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Font typeface="Cabin"/>
              <a:buNone/>
            </a:pPr>
            <a:endParaRPr sz="2600" dirty="0">
              <a:solidFill>
                <a:schemeClr val="lt1"/>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ru-RU" sz="2600" i="0" u="none" strike="noStrike" cap="none" dirty="0" smtClean="0">
                <a:solidFill>
                  <a:schemeClr val="lt1"/>
                </a:solidFill>
                <a:latin typeface="Courier"/>
                <a:ea typeface="Courier"/>
                <a:cs typeface="Courier"/>
                <a:sym typeface="Courier New"/>
              </a:rPr>
              <a:t>Итог:</a:t>
            </a:r>
            <a:r>
              <a:rPr lang="en-US" sz="2600" i="0" u="none" strike="noStrike" cap="none" dirty="0" smtClean="0">
                <a:solidFill>
                  <a:schemeClr val="lt1"/>
                </a:solidFill>
                <a:latin typeface="Courier"/>
                <a:ea typeface="Courier"/>
                <a:cs typeface="Courier"/>
                <a:sym typeface="Courier New"/>
              </a:rPr>
              <a:t> </a:t>
            </a:r>
            <a:r>
              <a:rPr lang="en-US" sz="2600" i="0" u="none" strike="noStrike" cap="none" dirty="0">
                <a:solidFill>
                  <a:schemeClr val="lt1"/>
                </a:solidFill>
                <a:latin typeface="Courier"/>
                <a:ea typeface="Courier"/>
                <a:cs typeface="Courier"/>
                <a:sym typeface="Courier New"/>
              </a:rPr>
              <a:t>{'and': 3, 'on': 1, 'ran': 2, 'car': 3, 'into': 1, 'after': 1, 'clown': 2, 'down': 1, 'fell': 1, </a:t>
            </a:r>
            <a:r>
              <a:rPr lang="en-US" sz="2600" i="0" u="none" strike="noStrike" cap="none" dirty="0">
                <a:solidFill>
                  <a:srgbClr val="00FF00"/>
                </a:solidFill>
                <a:latin typeface="Courier"/>
                <a:ea typeface="Courier"/>
                <a:cs typeface="Courier"/>
                <a:sym typeface="Courier New"/>
              </a:rPr>
              <a:t>'the': 7</a:t>
            </a:r>
            <a:r>
              <a:rPr lang="en-US" sz="2600" i="0" u="none" strike="noStrike" cap="none" dirty="0">
                <a:solidFill>
                  <a:schemeClr val="lt1"/>
                </a:solidFill>
                <a:latin typeface="Courier"/>
                <a:ea typeface="Courier"/>
                <a:cs typeface="Courier"/>
                <a:sym typeface="Courier New"/>
              </a:rPr>
              <a:t>, 'tent': 2}</a:t>
            </a:r>
          </a:p>
        </p:txBody>
      </p:sp>
      <p:sp>
        <p:nvSpPr>
          <p:cNvPr id="443" name="Shape 443"/>
          <p:cNvSpPr txBox="1"/>
          <p:nvPr/>
        </p:nvSpPr>
        <p:spPr>
          <a:xfrm>
            <a:off x="9458325" y="7724249"/>
            <a:ext cx="6905500" cy="4572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1800" u="sng" strike="noStrike" cap="none">
                <a:solidFill>
                  <a:srgbClr val="FFFF00"/>
                </a:solidFill>
                <a:latin typeface="Arial" charset="0"/>
                <a:ea typeface="Arial" charset="0"/>
                <a:cs typeface="Arial" charset="0"/>
                <a:sym typeface="Cabin"/>
                <a:hlinkClick r:id="rId3"/>
              </a:rPr>
              <a:t>http://www.flickr.com/photos/71502646@N00/2526007974/</a:t>
            </a:r>
          </a:p>
        </p:txBody>
      </p:sp>
      <p:pic>
        <p:nvPicPr>
          <p:cNvPr id="444" name="Shape 444"/>
          <p:cNvPicPr preferRelativeResize="0"/>
          <p:nvPr/>
        </p:nvPicPr>
        <p:blipFill rotWithShape="1">
          <a:blip r:embed="rId4">
            <a:alphaModFix/>
          </a:blip>
          <a:srcRect/>
          <a:stretch/>
        </p:blipFill>
        <p:spPr>
          <a:xfrm>
            <a:off x="12714303" y="1038225"/>
            <a:ext cx="2927399" cy="1943100"/>
          </a:xfrm>
          <a:prstGeom prst="rect">
            <a:avLst/>
          </a:prstGeom>
          <a:noFill/>
          <a:ln>
            <a:noFill/>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48"/>
        <p:cNvGrpSpPr/>
        <p:nvPr/>
      </p:nvGrpSpPr>
      <p:grpSpPr>
        <a:xfrm>
          <a:off x="0" y="0"/>
          <a:ext cx="0" cy="0"/>
          <a:chOff x="0" y="0"/>
          <a:chExt cx="0" cy="0"/>
        </a:xfrm>
      </p:grpSpPr>
      <p:sp>
        <p:nvSpPr>
          <p:cNvPr id="449" name="Shape 449"/>
          <p:cNvSpPr txBox="1"/>
          <p:nvPr/>
        </p:nvSpPr>
        <p:spPr>
          <a:xfrm>
            <a:off x="563562" y="1527928"/>
            <a:ext cx="7572375" cy="40640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ourier New"/>
              <a:buNone/>
            </a:pPr>
            <a:r>
              <a:rPr lang="en-US" sz="2400" i="0" u="none" strike="noStrike" cap="none" dirty="0">
                <a:solidFill>
                  <a:schemeClr val="lt1"/>
                </a:solidFill>
                <a:latin typeface="Courier"/>
                <a:ea typeface="Courier"/>
                <a:cs typeface="Courier"/>
                <a:sym typeface="Courier New"/>
              </a:rPr>
              <a:t>counts = </a:t>
            </a:r>
            <a:r>
              <a:rPr lang="en-US" sz="2400" i="0" u="none" strike="noStrike" cap="none" dirty="0" err="1">
                <a:solidFill>
                  <a:srgbClr val="FF7F00"/>
                </a:solidFill>
                <a:latin typeface="Courier"/>
                <a:ea typeface="Courier"/>
                <a:cs typeface="Courier"/>
                <a:sym typeface="Courier New"/>
              </a:rPr>
              <a:t>dict</a:t>
            </a:r>
            <a:r>
              <a:rPr lang="en-US" sz="2400" i="0" u="none" strike="noStrike" cap="none" dirty="0" smtClean="0">
                <a:solidFill>
                  <a:schemeClr val="lt1"/>
                </a:solidFill>
                <a:latin typeface="Courier"/>
                <a:ea typeface="Courier"/>
                <a:cs typeface="Courier"/>
                <a:sym typeface="Courier New"/>
              </a:rPr>
              <a:t>()</a:t>
            </a:r>
            <a:endParaRPr lang="en-US" sz="2400" dirty="0">
              <a:solidFill>
                <a:schemeClr val="lt1"/>
              </a:solidFill>
              <a:latin typeface="Courier"/>
              <a:ea typeface="Courier"/>
              <a:cs typeface="Courier"/>
              <a:sym typeface="Courier New"/>
            </a:endParaRPr>
          </a:p>
          <a:p>
            <a:pPr lvl="0">
              <a:buClr>
                <a:schemeClr val="lt1"/>
              </a:buClr>
              <a:buSzPct val="25000"/>
            </a:pPr>
            <a:r>
              <a:rPr lang="en-US" sz="2400" i="0" u="none" strike="noStrike" cap="none" dirty="0">
                <a:solidFill>
                  <a:schemeClr val="lt1"/>
                </a:solidFill>
                <a:latin typeface="Courier"/>
                <a:ea typeface="Courier"/>
                <a:cs typeface="Courier"/>
                <a:sym typeface="Courier New"/>
              </a:rPr>
              <a:t>line = </a:t>
            </a:r>
            <a:r>
              <a:rPr lang="en-US" sz="2400" i="0" u="none" strike="noStrike" cap="none" dirty="0" smtClean="0">
                <a:solidFill>
                  <a:srgbClr val="FF00FF"/>
                </a:solidFill>
                <a:latin typeface="Courier"/>
                <a:ea typeface="Courier"/>
                <a:cs typeface="Courier"/>
                <a:sym typeface="Courier New"/>
              </a:rPr>
              <a:t>input</a:t>
            </a:r>
            <a:r>
              <a:rPr lang="en-US" sz="2400" dirty="0" smtClean="0">
                <a:solidFill>
                  <a:schemeClr val="lt1"/>
                </a:solidFill>
                <a:latin typeface="Courier"/>
                <a:ea typeface="Courier"/>
                <a:cs typeface="Courier"/>
                <a:sym typeface="Courier New"/>
              </a:rPr>
              <a:t>('</a:t>
            </a:r>
            <a:r>
              <a:rPr lang="ru-RU" sz="2400" dirty="0" smtClean="0">
                <a:solidFill>
                  <a:schemeClr val="lt1"/>
                </a:solidFill>
                <a:latin typeface="Courier"/>
                <a:ea typeface="Courier"/>
                <a:cs typeface="Courier"/>
                <a:sym typeface="Courier New"/>
              </a:rPr>
              <a:t>Введите строку текста</a:t>
            </a:r>
            <a:r>
              <a:rPr lang="en-US" sz="2400" dirty="0" smtClean="0">
                <a:solidFill>
                  <a:schemeClr val="lt1"/>
                </a:solidFill>
                <a:latin typeface="Courier"/>
                <a:ea typeface="Courier"/>
                <a:cs typeface="Courier"/>
                <a:sym typeface="Courier New"/>
              </a:rPr>
              <a:t>:'</a:t>
            </a:r>
            <a:r>
              <a:rPr lang="en-US" sz="2400" i="0" u="none" strike="noStrike" cap="none" dirty="0" smtClean="0">
                <a:solidFill>
                  <a:schemeClr val="lt1"/>
                </a:solidFill>
                <a:latin typeface="Courier"/>
                <a:ea typeface="Courier"/>
                <a:cs typeface="Courier"/>
                <a:sym typeface="Courier New"/>
              </a:rPr>
              <a:t>)</a:t>
            </a:r>
            <a:endParaRPr lang="en-US" sz="2400" i="0" u="none" strike="noStrike" cap="none" dirty="0">
              <a:solidFill>
                <a:schemeClr val="lt1"/>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2400" i="0" u="none" strike="noStrike" cap="none" dirty="0">
                <a:solidFill>
                  <a:schemeClr val="lt1"/>
                </a:solidFill>
                <a:latin typeface="Courier"/>
                <a:ea typeface="Courier"/>
                <a:cs typeface="Courier"/>
                <a:sym typeface="Courier New"/>
              </a:rPr>
              <a:t>words = </a:t>
            </a:r>
            <a:r>
              <a:rPr lang="en-US" sz="2400" i="0" u="none" strike="noStrike" cap="none" dirty="0" err="1">
                <a:solidFill>
                  <a:schemeClr val="lt1"/>
                </a:solidFill>
                <a:latin typeface="Courier"/>
                <a:ea typeface="Courier"/>
                <a:cs typeface="Courier"/>
                <a:sym typeface="Courier New"/>
              </a:rPr>
              <a:t>line.</a:t>
            </a:r>
            <a:r>
              <a:rPr lang="en-US" sz="2400" i="0" u="none" strike="noStrike" cap="none" dirty="0" err="1">
                <a:solidFill>
                  <a:srgbClr val="FF00FF"/>
                </a:solidFill>
                <a:latin typeface="Courier"/>
                <a:ea typeface="Courier"/>
                <a:cs typeface="Courier"/>
                <a:sym typeface="Courier New"/>
              </a:rPr>
              <a:t>split</a:t>
            </a:r>
            <a:r>
              <a:rPr lang="en-US" sz="2400" i="0" u="none" strike="noStrike" cap="none" dirty="0">
                <a:solidFill>
                  <a:schemeClr val="lt1"/>
                </a:solidFill>
                <a:latin typeface="Courier"/>
                <a:ea typeface="Courier"/>
                <a:cs typeface="Courier"/>
                <a:sym typeface="Courier New"/>
              </a:rPr>
              <a:t>()</a:t>
            </a:r>
          </a:p>
          <a:p>
            <a:pPr marL="0" marR="0" lvl="0" indent="0" algn="ctr" rtl="0">
              <a:lnSpc>
                <a:spcPct val="100000"/>
              </a:lnSpc>
              <a:spcBef>
                <a:spcPts val="0"/>
              </a:spcBef>
              <a:spcAft>
                <a:spcPts val="0"/>
              </a:spcAft>
              <a:buNone/>
            </a:pPr>
            <a:endParaRPr sz="2400" i="0" u="none" strike="noStrike" cap="none" dirty="0">
              <a:solidFill>
                <a:srgbClr val="FFFF00"/>
              </a:solidFill>
              <a:latin typeface="Courier"/>
              <a:ea typeface="Courier"/>
              <a:cs typeface="Courier"/>
              <a:sym typeface="Courier New"/>
            </a:endParaRPr>
          </a:p>
          <a:p>
            <a:pPr marL="0" marR="0" lvl="0" indent="0" algn="l" rtl="0">
              <a:lnSpc>
                <a:spcPct val="100000"/>
              </a:lnSpc>
              <a:spcBef>
                <a:spcPts val="0"/>
              </a:spcBef>
              <a:spcAft>
                <a:spcPts val="0"/>
              </a:spcAft>
              <a:buClr>
                <a:srgbClr val="FFFF00"/>
              </a:buClr>
              <a:buSzPct val="25000"/>
              <a:buFont typeface="Courier New"/>
              <a:buNone/>
            </a:pPr>
            <a:r>
              <a:rPr lang="en-US" sz="2400" i="0" u="none" strike="noStrike" cap="none" dirty="0" smtClean="0">
                <a:solidFill>
                  <a:srgbClr val="FFFF00"/>
                </a:solidFill>
                <a:latin typeface="Courier"/>
                <a:ea typeface="Courier"/>
                <a:cs typeface="Courier"/>
                <a:sym typeface="Courier New"/>
              </a:rPr>
              <a:t>print(</a:t>
            </a:r>
            <a:r>
              <a:rPr lang="en-US" sz="2400" i="0" u="none" strike="noStrike" cap="none" dirty="0" smtClean="0">
                <a:solidFill>
                  <a:schemeClr val="lt1"/>
                </a:solidFill>
                <a:latin typeface="Courier"/>
                <a:ea typeface="Courier"/>
                <a:cs typeface="Courier"/>
                <a:sym typeface="Courier New"/>
              </a:rPr>
              <a:t>'</a:t>
            </a:r>
            <a:r>
              <a:rPr lang="ru-RU" sz="2400" i="0" u="none" strike="noStrike" cap="none" dirty="0" smtClean="0">
                <a:solidFill>
                  <a:schemeClr val="lt1"/>
                </a:solidFill>
                <a:latin typeface="Courier"/>
                <a:ea typeface="Courier"/>
                <a:cs typeface="Courier"/>
                <a:sym typeface="Courier New"/>
              </a:rPr>
              <a:t>Слова</a:t>
            </a:r>
            <a:r>
              <a:rPr lang="en-US" sz="2400" i="0" u="none" strike="noStrike" cap="none" dirty="0" smtClean="0">
                <a:solidFill>
                  <a:schemeClr val="lt1"/>
                </a:solidFill>
                <a:latin typeface="Courier"/>
                <a:ea typeface="Courier"/>
                <a:cs typeface="Courier"/>
                <a:sym typeface="Courier New"/>
              </a:rPr>
              <a:t>:', words</a:t>
            </a:r>
            <a:r>
              <a:rPr lang="en-US" sz="2400" i="0" u="none" strike="noStrike" cap="none" dirty="0" smtClean="0">
                <a:solidFill>
                  <a:srgbClr val="FFFF00"/>
                </a:solidFill>
                <a:latin typeface="Courier"/>
                <a:ea typeface="Courier"/>
                <a:cs typeface="Courier"/>
                <a:sym typeface="Courier New"/>
              </a:rPr>
              <a:t>)</a:t>
            </a:r>
            <a:endParaRPr lang="en-US" sz="2400" i="0" u="none" strike="noStrike" cap="none" dirty="0">
              <a:solidFill>
                <a:srgbClr val="FFFF00"/>
              </a:solidFill>
              <a:latin typeface="Courier"/>
              <a:ea typeface="Courier"/>
              <a:cs typeface="Courier"/>
              <a:sym typeface="Courier New"/>
            </a:endParaRPr>
          </a:p>
          <a:p>
            <a:pPr>
              <a:buClr>
                <a:srgbClr val="FFFF00"/>
              </a:buClr>
              <a:buSzPct val="25000"/>
            </a:pPr>
            <a:r>
              <a:rPr lang="en-US" sz="2400" i="0" u="none" strike="noStrike" cap="none" dirty="0" smtClean="0">
                <a:solidFill>
                  <a:srgbClr val="FFFF00"/>
                </a:solidFill>
                <a:latin typeface="Courier"/>
                <a:ea typeface="Courier"/>
                <a:cs typeface="Courier"/>
                <a:sym typeface="Courier New"/>
              </a:rPr>
              <a:t>print(</a:t>
            </a:r>
            <a:r>
              <a:rPr lang="en-US" sz="2400" i="0" u="none" strike="noStrike" cap="none" dirty="0" smtClean="0">
                <a:solidFill>
                  <a:schemeClr val="lt1"/>
                </a:solidFill>
                <a:latin typeface="Courier"/>
                <a:ea typeface="Courier"/>
                <a:cs typeface="Courier"/>
                <a:sym typeface="Courier New"/>
              </a:rPr>
              <a:t>'</a:t>
            </a:r>
            <a:r>
              <a:rPr lang="ru-RU" sz="2400" i="0" u="none" strike="noStrike" cap="none" dirty="0" smtClean="0">
                <a:solidFill>
                  <a:schemeClr val="lt1"/>
                </a:solidFill>
                <a:latin typeface="Courier"/>
                <a:ea typeface="Courier"/>
                <a:cs typeface="Courier"/>
                <a:sym typeface="Courier New"/>
              </a:rPr>
              <a:t>Идет подсчет</a:t>
            </a:r>
            <a:r>
              <a:rPr lang="en-US" sz="2400" i="0" u="none" strike="noStrike" cap="none" dirty="0" smtClean="0">
                <a:solidFill>
                  <a:schemeClr val="lt1"/>
                </a:solidFill>
                <a:latin typeface="Courier"/>
                <a:ea typeface="Courier"/>
                <a:cs typeface="Courier"/>
                <a:sym typeface="Courier New"/>
              </a:rPr>
              <a:t>...’</a:t>
            </a:r>
            <a:r>
              <a:rPr lang="en-US" sz="2400" dirty="0" smtClean="0">
                <a:solidFill>
                  <a:srgbClr val="FFFF00"/>
                </a:solidFill>
                <a:latin typeface="Courier"/>
                <a:ea typeface="Courier"/>
                <a:cs typeface="Courier"/>
                <a:sym typeface="Courier New"/>
              </a:rPr>
              <a:t>)</a:t>
            </a:r>
            <a:endParaRPr lang="en-US" sz="2400" i="0" u="none" strike="noStrike" cap="none" dirty="0">
              <a:solidFill>
                <a:schemeClr val="lt1"/>
              </a:solidFill>
              <a:latin typeface="Courier"/>
              <a:ea typeface="Courier"/>
              <a:cs typeface="Courier"/>
              <a:sym typeface="Courier New"/>
            </a:endParaRPr>
          </a:p>
          <a:p>
            <a:pPr marL="0" marR="0" lvl="0" indent="0" algn="ctr" rtl="0">
              <a:lnSpc>
                <a:spcPct val="100000"/>
              </a:lnSpc>
              <a:spcBef>
                <a:spcPts val="0"/>
              </a:spcBef>
              <a:spcAft>
                <a:spcPts val="0"/>
              </a:spcAft>
              <a:buNone/>
            </a:pPr>
            <a:endParaRPr sz="2400" i="0" u="none" strike="noStrike" cap="none" dirty="0">
              <a:solidFill>
                <a:schemeClr val="lt1"/>
              </a:solidFill>
              <a:latin typeface="Courier"/>
              <a:ea typeface="Courier"/>
              <a:cs typeface="Courier"/>
              <a:sym typeface="Courier New"/>
            </a:endParaRPr>
          </a:p>
          <a:p>
            <a:pPr marL="0" marR="0" lvl="0" indent="0" algn="l" rtl="0">
              <a:lnSpc>
                <a:spcPct val="100000"/>
              </a:lnSpc>
              <a:spcBef>
                <a:spcPts val="0"/>
              </a:spcBef>
              <a:spcAft>
                <a:spcPts val="0"/>
              </a:spcAft>
              <a:buClr>
                <a:srgbClr val="FFFF00"/>
              </a:buClr>
              <a:buSzPct val="25000"/>
              <a:buFont typeface="Courier New"/>
              <a:buNone/>
            </a:pPr>
            <a:r>
              <a:rPr lang="en-US" sz="2400" i="0" u="none" strike="noStrike" cap="none" dirty="0">
                <a:solidFill>
                  <a:srgbClr val="FFFF00"/>
                </a:solidFill>
                <a:latin typeface="Courier"/>
                <a:ea typeface="Courier"/>
                <a:cs typeface="Courier"/>
                <a:sym typeface="Courier New"/>
              </a:rPr>
              <a:t>for</a:t>
            </a:r>
            <a:r>
              <a:rPr lang="en-US" sz="2400" i="0" u="none" strike="noStrike" cap="none" dirty="0">
                <a:solidFill>
                  <a:schemeClr val="lt1"/>
                </a:solidFill>
                <a:latin typeface="Courier"/>
                <a:ea typeface="Courier"/>
                <a:cs typeface="Courier"/>
                <a:sym typeface="Courier New"/>
              </a:rPr>
              <a:t> word </a:t>
            </a:r>
            <a:r>
              <a:rPr lang="en-US" sz="2400" i="0" u="none" strike="noStrike" cap="none" dirty="0">
                <a:solidFill>
                  <a:srgbClr val="FFFF00"/>
                </a:solidFill>
                <a:latin typeface="Courier"/>
                <a:ea typeface="Courier"/>
                <a:cs typeface="Courier"/>
                <a:sym typeface="Courier New"/>
              </a:rPr>
              <a:t>in</a:t>
            </a:r>
            <a:r>
              <a:rPr lang="en-US" sz="2400" i="0" u="none" strike="noStrike" cap="none" dirty="0">
                <a:solidFill>
                  <a:schemeClr val="lt1"/>
                </a:solidFill>
                <a:latin typeface="Courier"/>
                <a:ea typeface="Courier"/>
                <a:cs typeface="Courier"/>
                <a:sym typeface="Courier New"/>
              </a:rPr>
              <a:t> words:</a:t>
            </a:r>
          </a:p>
          <a:p>
            <a:pPr marL="0" marR="0" lvl="0" indent="0" algn="l" rtl="0">
              <a:lnSpc>
                <a:spcPct val="100000"/>
              </a:lnSpc>
              <a:spcBef>
                <a:spcPts val="0"/>
              </a:spcBef>
              <a:spcAft>
                <a:spcPts val="0"/>
              </a:spcAft>
              <a:buClr>
                <a:schemeClr val="lt1"/>
              </a:buClr>
              <a:buSzPct val="25000"/>
              <a:buFont typeface="Courier New"/>
              <a:buNone/>
            </a:pPr>
            <a:r>
              <a:rPr lang="en-US" sz="2400" i="0" u="none" strike="noStrike" cap="none" dirty="0">
                <a:solidFill>
                  <a:schemeClr val="lt1"/>
                </a:solidFill>
                <a:latin typeface="Courier"/>
                <a:ea typeface="Courier"/>
                <a:cs typeface="Courier"/>
                <a:sym typeface="Courier New"/>
              </a:rPr>
              <a:t>    counts[word] = </a:t>
            </a:r>
            <a:r>
              <a:rPr lang="en-US" sz="2400" i="0" u="none" strike="noStrike" cap="none" dirty="0" err="1">
                <a:solidFill>
                  <a:schemeClr val="lt1"/>
                </a:solidFill>
                <a:latin typeface="Courier"/>
                <a:ea typeface="Courier"/>
                <a:cs typeface="Courier"/>
                <a:sym typeface="Courier New"/>
              </a:rPr>
              <a:t>counts.</a:t>
            </a:r>
            <a:r>
              <a:rPr lang="en-US" sz="2400" i="0" u="none" strike="noStrike" cap="none" dirty="0" err="1">
                <a:solidFill>
                  <a:srgbClr val="FF00FF"/>
                </a:solidFill>
                <a:latin typeface="Courier"/>
                <a:ea typeface="Courier"/>
                <a:cs typeface="Courier"/>
                <a:sym typeface="Courier New"/>
              </a:rPr>
              <a:t>get</a:t>
            </a:r>
            <a:r>
              <a:rPr lang="en-US" sz="2400" i="0" u="none" strike="noStrike" cap="none" dirty="0">
                <a:solidFill>
                  <a:schemeClr val="lt1"/>
                </a:solidFill>
                <a:latin typeface="Courier"/>
                <a:ea typeface="Courier"/>
                <a:cs typeface="Courier"/>
                <a:sym typeface="Courier New"/>
              </a:rPr>
              <a:t>(word,0) + 1</a:t>
            </a:r>
          </a:p>
          <a:p>
            <a:pPr>
              <a:buClr>
                <a:srgbClr val="FFFF00"/>
              </a:buClr>
              <a:buSzPct val="25000"/>
            </a:pPr>
            <a:r>
              <a:rPr lang="en-US" sz="2400" i="0" u="none" strike="noStrike" cap="none" dirty="0" smtClean="0">
                <a:solidFill>
                  <a:srgbClr val="FFFF00"/>
                </a:solidFill>
                <a:latin typeface="Courier"/>
                <a:ea typeface="Courier"/>
                <a:cs typeface="Courier"/>
                <a:sym typeface="Courier New"/>
              </a:rPr>
              <a:t>print(</a:t>
            </a:r>
            <a:r>
              <a:rPr lang="en-US" sz="2400" i="0" u="none" strike="noStrike" cap="none" dirty="0" smtClean="0">
                <a:solidFill>
                  <a:schemeClr val="lt1"/>
                </a:solidFill>
                <a:latin typeface="Courier"/>
                <a:ea typeface="Courier"/>
                <a:cs typeface="Courier"/>
                <a:sym typeface="Courier New"/>
              </a:rPr>
              <a:t>'</a:t>
            </a:r>
            <a:r>
              <a:rPr lang="ru-RU" sz="2400" i="0" u="none" strike="noStrike" cap="none" dirty="0" smtClean="0">
                <a:solidFill>
                  <a:schemeClr val="lt1"/>
                </a:solidFill>
                <a:latin typeface="Courier"/>
                <a:ea typeface="Courier"/>
                <a:cs typeface="Courier"/>
                <a:sym typeface="Courier New"/>
              </a:rPr>
              <a:t>Итог:</a:t>
            </a:r>
            <a:r>
              <a:rPr lang="en-US" sz="2400" i="0" u="none" strike="noStrike" cap="none" dirty="0" smtClean="0">
                <a:solidFill>
                  <a:schemeClr val="lt1"/>
                </a:solidFill>
                <a:latin typeface="Courier"/>
                <a:ea typeface="Courier"/>
                <a:cs typeface="Courier"/>
                <a:sym typeface="Courier New"/>
              </a:rPr>
              <a:t>', counts</a:t>
            </a:r>
            <a:r>
              <a:rPr lang="en-US" sz="2400" dirty="0" smtClean="0">
                <a:solidFill>
                  <a:srgbClr val="FFFF00"/>
                </a:solidFill>
                <a:latin typeface="Courier"/>
                <a:ea typeface="Courier"/>
                <a:cs typeface="Courier"/>
                <a:sym typeface="Courier New"/>
              </a:rPr>
              <a:t>)</a:t>
            </a:r>
            <a:endParaRPr lang="en-US" sz="2400" dirty="0">
              <a:solidFill>
                <a:srgbClr val="FFFF00"/>
              </a:solidFill>
              <a:latin typeface="Courier"/>
              <a:ea typeface="Courier"/>
              <a:cs typeface="Courier"/>
              <a:sym typeface="Courier New"/>
            </a:endParaRPr>
          </a:p>
        </p:txBody>
      </p:sp>
      <p:sp>
        <p:nvSpPr>
          <p:cNvPr id="450" name="Shape 450"/>
          <p:cNvSpPr txBox="1"/>
          <p:nvPr/>
        </p:nvSpPr>
        <p:spPr>
          <a:xfrm>
            <a:off x="8723700" y="887100"/>
            <a:ext cx="6941400" cy="72135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2800" i="0" u="none" strike="noStrike" cap="none" dirty="0">
                <a:solidFill>
                  <a:srgbClr val="FFFF00"/>
                </a:solidFill>
                <a:latin typeface="Courier"/>
                <a:ea typeface="Courier"/>
                <a:cs typeface="Courier"/>
                <a:sym typeface="Courier New"/>
              </a:rPr>
              <a:t>python </a:t>
            </a:r>
            <a:r>
              <a:rPr lang="en-US" sz="2800" i="0" u="none" strike="noStrike" cap="none" dirty="0" err="1">
                <a:solidFill>
                  <a:srgbClr val="FFFF00"/>
                </a:solidFill>
                <a:latin typeface="Courier"/>
                <a:ea typeface="Courier"/>
                <a:cs typeface="Courier"/>
                <a:sym typeface="Courier New"/>
              </a:rPr>
              <a:t>wordcount.py</a:t>
            </a:r>
            <a:r>
              <a:rPr lang="en-US" sz="2800" i="0" u="none" strike="noStrike" cap="none" dirty="0">
                <a:solidFill>
                  <a:srgbClr val="FFFF00"/>
                </a:solidFill>
                <a:latin typeface="Courier"/>
                <a:ea typeface="Courier"/>
                <a:cs typeface="Courier"/>
                <a:sym typeface="Courier New"/>
              </a:rPr>
              <a:t> </a:t>
            </a:r>
          </a:p>
          <a:p>
            <a:pPr marL="0" marR="0" lvl="0" indent="0" algn="l" rtl="0">
              <a:lnSpc>
                <a:spcPct val="100000"/>
              </a:lnSpc>
              <a:spcBef>
                <a:spcPts val="0"/>
              </a:spcBef>
              <a:spcAft>
                <a:spcPts val="0"/>
              </a:spcAft>
              <a:buClr>
                <a:schemeClr val="lt1"/>
              </a:buClr>
              <a:buSzPct val="25000"/>
              <a:buFont typeface="Cabin"/>
              <a:buNone/>
            </a:pPr>
            <a:r>
              <a:rPr lang="ru-RU" sz="2800" u="none" strike="noStrike" cap="none" dirty="0" smtClean="0">
                <a:solidFill>
                  <a:schemeClr val="lt1"/>
                </a:solidFill>
                <a:latin typeface="Arial" charset="0"/>
                <a:ea typeface="Arial" charset="0"/>
                <a:cs typeface="Arial" charset="0"/>
                <a:sym typeface="Cabin"/>
              </a:rPr>
              <a:t>Введите строку текста</a:t>
            </a:r>
            <a:r>
              <a:rPr lang="en-US" sz="2800" u="none" strike="noStrike" cap="none" dirty="0" smtClean="0">
                <a:solidFill>
                  <a:schemeClr val="lt1"/>
                </a:solidFill>
                <a:latin typeface="Arial" charset="0"/>
                <a:ea typeface="Arial" charset="0"/>
                <a:cs typeface="Arial" charset="0"/>
                <a:sym typeface="Cabin"/>
              </a:rPr>
              <a:t>:</a:t>
            </a:r>
            <a:endParaRPr lang="en-US" sz="2800" u="none" strike="noStrike" cap="none" dirty="0">
              <a:solidFill>
                <a:schemeClr val="lt1"/>
              </a:solidFill>
              <a:latin typeface="Arial" charset="0"/>
              <a:ea typeface="Arial" charset="0"/>
              <a:cs typeface="Arial" charset="0"/>
              <a:sym typeface="Cabin"/>
            </a:endParaRPr>
          </a:p>
          <a:p>
            <a:pPr marL="0" marR="0" lvl="0" indent="0" algn="l" rtl="0">
              <a:lnSpc>
                <a:spcPct val="100000"/>
              </a:lnSpc>
              <a:spcBef>
                <a:spcPts val="0"/>
              </a:spcBef>
              <a:spcAft>
                <a:spcPts val="0"/>
              </a:spcAft>
              <a:buClr>
                <a:schemeClr val="lt1"/>
              </a:buClr>
              <a:buSzPct val="25000"/>
              <a:buFont typeface="Cabin"/>
              <a:buNone/>
            </a:pPr>
            <a:r>
              <a:rPr lang="en-US" sz="2800" u="none" strike="noStrike" cap="none" dirty="0">
                <a:solidFill>
                  <a:srgbClr val="00FF00"/>
                </a:solidFill>
                <a:latin typeface="Arial" charset="0"/>
                <a:ea typeface="Arial" charset="0"/>
                <a:cs typeface="Arial" charset="0"/>
                <a:sym typeface="Cabin"/>
              </a:rPr>
              <a:t>the</a:t>
            </a:r>
            <a:r>
              <a:rPr lang="en-US" sz="2800" u="none" strike="noStrike" cap="none" dirty="0">
                <a:solidFill>
                  <a:srgbClr val="FFFF00"/>
                </a:solidFill>
                <a:latin typeface="Arial" charset="0"/>
                <a:ea typeface="Arial" charset="0"/>
                <a:cs typeface="Arial" charset="0"/>
                <a:sym typeface="Cabin"/>
              </a:rPr>
              <a:t> clown ran after </a:t>
            </a:r>
            <a:r>
              <a:rPr lang="en-US" sz="2800" u="none" strike="noStrike" cap="none" dirty="0">
                <a:solidFill>
                  <a:srgbClr val="00FF00"/>
                </a:solidFill>
                <a:latin typeface="Arial" charset="0"/>
                <a:ea typeface="Arial" charset="0"/>
                <a:cs typeface="Arial" charset="0"/>
                <a:sym typeface="Cabin"/>
              </a:rPr>
              <a:t>the</a:t>
            </a:r>
            <a:r>
              <a:rPr lang="en-US" sz="2800" u="none" strike="noStrike" cap="none" dirty="0">
                <a:solidFill>
                  <a:srgbClr val="FFFF00"/>
                </a:solidFill>
                <a:latin typeface="Arial" charset="0"/>
                <a:ea typeface="Arial" charset="0"/>
                <a:cs typeface="Arial" charset="0"/>
                <a:sym typeface="Cabin"/>
              </a:rPr>
              <a:t> car and the car ran into </a:t>
            </a:r>
            <a:r>
              <a:rPr lang="en-US" sz="2800" u="none" strike="noStrike" cap="none" dirty="0">
                <a:solidFill>
                  <a:srgbClr val="00FF00"/>
                </a:solidFill>
                <a:latin typeface="Arial" charset="0"/>
                <a:ea typeface="Arial" charset="0"/>
                <a:cs typeface="Arial" charset="0"/>
                <a:sym typeface="Cabin"/>
              </a:rPr>
              <a:t>the</a:t>
            </a:r>
            <a:r>
              <a:rPr lang="en-US" sz="2800" u="none" strike="noStrike" cap="none" dirty="0">
                <a:solidFill>
                  <a:srgbClr val="FFFF00"/>
                </a:solidFill>
                <a:latin typeface="Arial" charset="0"/>
                <a:ea typeface="Arial" charset="0"/>
                <a:cs typeface="Arial" charset="0"/>
                <a:sym typeface="Cabin"/>
              </a:rPr>
              <a:t> tent and </a:t>
            </a:r>
            <a:r>
              <a:rPr lang="en-US" sz="2800" u="none" strike="noStrike" cap="none" dirty="0">
                <a:solidFill>
                  <a:srgbClr val="00FF00"/>
                </a:solidFill>
                <a:latin typeface="Arial" charset="0"/>
                <a:ea typeface="Arial" charset="0"/>
                <a:cs typeface="Arial" charset="0"/>
                <a:sym typeface="Cabin"/>
              </a:rPr>
              <a:t>the</a:t>
            </a:r>
            <a:r>
              <a:rPr lang="en-US" sz="2800" u="none" strike="noStrike" cap="none" dirty="0">
                <a:solidFill>
                  <a:srgbClr val="FFFF00"/>
                </a:solidFill>
                <a:latin typeface="Arial" charset="0"/>
                <a:ea typeface="Arial" charset="0"/>
                <a:cs typeface="Arial" charset="0"/>
                <a:sym typeface="Cabin"/>
              </a:rPr>
              <a:t> tent fell down on </a:t>
            </a:r>
            <a:r>
              <a:rPr lang="en-US" sz="2800" u="none" strike="noStrike" cap="none" dirty="0">
                <a:solidFill>
                  <a:srgbClr val="00FF00"/>
                </a:solidFill>
                <a:latin typeface="Arial" charset="0"/>
                <a:ea typeface="Arial" charset="0"/>
                <a:cs typeface="Arial" charset="0"/>
                <a:sym typeface="Cabin"/>
              </a:rPr>
              <a:t>the</a:t>
            </a:r>
            <a:r>
              <a:rPr lang="en-US" sz="2800" u="none" strike="noStrike" cap="none" dirty="0">
                <a:solidFill>
                  <a:srgbClr val="FFFF00"/>
                </a:solidFill>
                <a:latin typeface="Arial" charset="0"/>
                <a:ea typeface="Arial" charset="0"/>
                <a:cs typeface="Arial" charset="0"/>
                <a:sym typeface="Cabin"/>
              </a:rPr>
              <a:t> clown and </a:t>
            </a:r>
            <a:r>
              <a:rPr lang="en-US" sz="2800" u="none" strike="noStrike" cap="none" dirty="0">
                <a:solidFill>
                  <a:srgbClr val="00FF00"/>
                </a:solidFill>
                <a:latin typeface="Arial" charset="0"/>
                <a:ea typeface="Arial" charset="0"/>
                <a:cs typeface="Arial" charset="0"/>
                <a:sym typeface="Cabin"/>
              </a:rPr>
              <a:t>the</a:t>
            </a:r>
            <a:r>
              <a:rPr lang="en-US" sz="2800" u="none" strike="noStrike" cap="none" dirty="0">
                <a:solidFill>
                  <a:srgbClr val="FFFF00"/>
                </a:solidFill>
                <a:latin typeface="Arial" charset="0"/>
                <a:ea typeface="Arial" charset="0"/>
                <a:cs typeface="Arial" charset="0"/>
                <a:sym typeface="Cabin"/>
              </a:rPr>
              <a:t> car</a:t>
            </a:r>
          </a:p>
          <a:p>
            <a:pPr marL="0" marR="0" lvl="0" indent="0" algn="ctr" rtl="0">
              <a:lnSpc>
                <a:spcPct val="100000"/>
              </a:lnSpc>
              <a:spcBef>
                <a:spcPts val="0"/>
              </a:spcBef>
              <a:spcAft>
                <a:spcPts val="0"/>
              </a:spcAft>
              <a:buNone/>
            </a:pPr>
            <a:endParaRPr sz="2800" u="none" strike="noStrike" cap="none" dirty="0">
              <a:solidFill>
                <a:srgbClr val="FFFF00"/>
              </a:solidFill>
              <a:latin typeface="Arial" charset="0"/>
              <a:ea typeface="Arial" charset="0"/>
              <a:cs typeface="Arial" charset="0"/>
              <a:sym typeface="Cabin"/>
            </a:endParaRPr>
          </a:p>
          <a:p>
            <a:pPr marL="0" marR="0" lvl="0" indent="0" algn="l" rtl="0">
              <a:lnSpc>
                <a:spcPct val="100000"/>
              </a:lnSpc>
              <a:spcBef>
                <a:spcPts val="0"/>
              </a:spcBef>
              <a:spcAft>
                <a:spcPts val="0"/>
              </a:spcAft>
              <a:buClr>
                <a:schemeClr val="lt1"/>
              </a:buClr>
              <a:buSzPct val="25000"/>
              <a:buFont typeface="Cabin"/>
              <a:buNone/>
            </a:pPr>
            <a:r>
              <a:rPr lang="ru-RU" sz="2800" u="none" strike="noStrike" cap="none" dirty="0" smtClean="0">
                <a:solidFill>
                  <a:schemeClr val="lt1"/>
                </a:solidFill>
                <a:latin typeface="Arial" charset="0"/>
                <a:ea typeface="Arial" charset="0"/>
                <a:cs typeface="Arial" charset="0"/>
                <a:sym typeface="Cabin"/>
              </a:rPr>
              <a:t>Слова</a:t>
            </a:r>
            <a:r>
              <a:rPr lang="en-US" sz="2800" u="none" strike="noStrike" cap="none" dirty="0" smtClean="0">
                <a:solidFill>
                  <a:schemeClr val="lt1"/>
                </a:solidFill>
                <a:latin typeface="Arial" charset="0"/>
                <a:ea typeface="Arial" charset="0"/>
                <a:cs typeface="Arial" charset="0"/>
                <a:sym typeface="Cabin"/>
              </a:rPr>
              <a:t>: </a:t>
            </a:r>
            <a:r>
              <a:rPr lang="en-US" sz="2800" u="none" strike="noStrike" cap="none" dirty="0">
                <a:solidFill>
                  <a:schemeClr val="lt1"/>
                </a:solidFill>
                <a:latin typeface="Arial" charset="0"/>
                <a:ea typeface="Arial" charset="0"/>
                <a:cs typeface="Arial" charset="0"/>
                <a:sym typeface="Cabin"/>
              </a:rPr>
              <a:t>['the', 'clown', 'ran', 'after', 'the', 'car', 'and', 'the', 'car', 'ran', 'into', 'the', 'tent', 'and', 'the', 'tent', 'fell', 'down', 'on', 'the', 'clown', 'and', 'the', 'car']</a:t>
            </a:r>
          </a:p>
          <a:p>
            <a:pPr marL="0" marR="0" lvl="0" indent="0" algn="l" rtl="0">
              <a:lnSpc>
                <a:spcPct val="100000"/>
              </a:lnSpc>
              <a:spcBef>
                <a:spcPts val="0"/>
              </a:spcBef>
              <a:spcAft>
                <a:spcPts val="0"/>
              </a:spcAft>
              <a:buClr>
                <a:schemeClr val="lt1"/>
              </a:buClr>
              <a:buSzPct val="25000"/>
              <a:buFont typeface="Cabin"/>
              <a:buNone/>
            </a:pPr>
            <a:r>
              <a:rPr lang="ru-RU" sz="2800" u="none" strike="noStrike" cap="none" dirty="0" smtClean="0">
                <a:solidFill>
                  <a:schemeClr val="lt1"/>
                </a:solidFill>
                <a:latin typeface="Arial" charset="0"/>
                <a:ea typeface="Arial" charset="0"/>
                <a:cs typeface="Arial" charset="0"/>
                <a:sym typeface="Cabin"/>
              </a:rPr>
              <a:t>Идет подсчет</a:t>
            </a:r>
            <a:r>
              <a:rPr lang="en-US" sz="2800" u="none" strike="noStrike" cap="none" dirty="0" smtClean="0">
                <a:solidFill>
                  <a:schemeClr val="lt1"/>
                </a:solidFill>
                <a:latin typeface="Arial" charset="0"/>
                <a:ea typeface="Arial" charset="0"/>
                <a:cs typeface="Arial" charset="0"/>
                <a:sym typeface="Cabin"/>
              </a:rPr>
              <a:t>...</a:t>
            </a:r>
            <a:endParaRPr lang="en-US" sz="2800" u="none" strike="noStrike" cap="none" dirty="0">
              <a:solidFill>
                <a:schemeClr val="lt1"/>
              </a:solidFill>
              <a:latin typeface="Arial" charset="0"/>
              <a:ea typeface="Arial" charset="0"/>
              <a:cs typeface="Arial" charset="0"/>
              <a:sym typeface="Cabin"/>
            </a:endParaRPr>
          </a:p>
          <a:p>
            <a:pPr marL="0" marR="0" lvl="0" indent="0" algn="ctr" rtl="0">
              <a:lnSpc>
                <a:spcPct val="100000"/>
              </a:lnSpc>
              <a:spcBef>
                <a:spcPts val="0"/>
              </a:spcBef>
              <a:spcAft>
                <a:spcPts val="0"/>
              </a:spcAft>
              <a:buNone/>
            </a:pPr>
            <a:endParaRPr sz="2800" u="none" strike="noStrike" cap="none" dirty="0">
              <a:solidFill>
                <a:schemeClr val="lt1"/>
              </a:solidFill>
              <a:latin typeface="Arial" charset="0"/>
              <a:ea typeface="Arial" charset="0"/>
              <a:cs typeface="Arial" charset="0"/>
              <a:sym typeface="Cabin"/>
            </a:endParaRPr>
          </a:p>
          <a:p>
            <a:pPr marL="0" marR="0" lvl="0" indent="0" algn="l" rtl="0">
              <a:lnSpc>
                <a:spcPct val="100000"/>
              </a:lnSpc>
              <a:spcBef>
                <a:spcPts val="0"/>
              </a:spcBef>
              <a:spcAft>
                <a:spcPts val="0"/>
              </a:spcAft>
              <a:buClr>
                <a:schemeClr val="lt1"/>
              </a:buClr>
              <a:buSzPct val="25000"/>
              <a:buFont typeface="Cabin"/>
              <a:buNone/>
            </a:pPr>
            <a:r>
              <a:rPr lang="ru-RU" sz="2800" u="none" strike="noStrike" cap="none" dirty="0" smtClean="0">
                <a:solidFill>
                  <a:schemeClr val="lt1"/>
                </a:solidFill>
                <a:latin typeface="Arial" charset="0"/>
                <a:ea typeface="Arial" charset="0"/>
                <a:cs typeface="Arial" charset="0"/>
                <a:sym typeface="Cabin"/>
              </a:rPr>
              <a:t>Итог:</a:t>
            </a:r>
            <a:r>
              <a:rPr lang="en-US" sz="2800" u="none" strike="noStrike" cap="none" dirty="0" smtClean="0">
                <a:solidFill>
                  <a:schemeClr val="lt1"/>
                </a:solidFill>
                <a:latin typeface="Arial" charset="0"/>
                <a:ea typeface="Arial" charset="0"/>
                <a:cs typeface="Arial" charset="0"/>
                <a:sym typeface="Cabin"/>
              </a:rPr>
              <a:t> </a:t>
            </a:r>
            <a:r>
              <a:rPr lang="en-US" sz="2800" u="none" strike="noStrike" cap="none" dirty="0">
                <a:solidFill>
                  <a:schemeClr val="lt1"/>
                </a:solidFill>
                <a:latin typeface="Arial" charset="0"/>
                <a:ea typeface="Arial" charset="0"/>
                <a:cs typeface="Arial" charset="0"/>
                <a:sym typeface="Cabin"/>
              </a:rPr>
              <a:t>{'and': 3, 'on': 1, 'ran': 2, 'car': 3, 'into': 1, 'after': 1, 'clown': 2, 'down': 1, 'fell': 1, </a:t>
            </a:r>
            <a:r>
              <a:rPr lang="en-US" sz="2800" u="none" strike="noStrike" cap="none" dirty="0">
                <a:solidFill>
                  <a:srgbClr val="00FF00"/>
                </a:solidFill>
                <a:latin typeface="Arial" charset="0"/>
                <a:ea typeface="Arial" charset="0"/>
                <a:cs typeface="Arial" charset="0"/>
                <a:sym typeface="Cabin"/>
              </a:rPr>
              <a:t>'the': 7</a:t>
            </a:r>
            <a:r>
              <a:rPr lang="en-US" sz="2800" u="none" strike="noStrike" cap="none" dirty="0">
                <a:solidFill>
                  <a:schemeClr val="lt1"/>
                </a:solidFill>
                <a:latin typeface="Arial" charset="0"/>
                <a:ea typeface="Arial" charset="0"/>
                <a:cs typeface="Arial" charset="0"/>
                <a:sym typeface="Cabin"/>
              </a:rPr>
              <a:t>, 'tent': 2}</a:t>
            </a:r>
          </a:p>
        </p:txBody>
      </p:sp>
      <p:pic>
        <p:nvPicPr>
          <p:cNvPr id="451" name="Shape 451"/>
          <p:cNvPicPr preferRelativeResize="0"/>
          <p:nvPr/>
        </p:nvPicPr>
        <p:blipFill rotWithShape="1">
          <a:blip r:embed="rId3">
            <a:alphaModFix/>
          </a:blip>
          <a:srcRect/>
          <a:stretch/>
        </p:blipFill>
        <p:spPr>
          <a:xfrm>
            <a:off x="563562" y="5912964"/>
            <a:ext cx="1689000" cy="1122299"/>
          </a:xfrm>
          <a:prstGeom prst="rect">
            <a:avLst/>
          </a:prstGeom>
          <a:noFill/>
          <a:ln>
            <a:noFill/>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55"/>
        <p:cNvGrpSpPr/>
        <p:nvPr/>
      </p:nvGrpSpPr>
      <p:grpSpPr>
        <a:xfrm>
          <a:off x="0" y="0"/>
          <a:ext cx="0" cy="0"/>
          <a:chOff x="0" y="0"/>
          <a:chExt cx="0" cy="0"/>
        </a:xfrm>
      </p:grpSpPr>
      <p:sp>
        <p:nvSpPr>
          <p:cNvPr id="456" name="Shape 456"/>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ru-RU" sz="6400" u="none" strike="noStrike" cap="none" dirty="0" smtClean="0">
                <a:solidFill>
                  <a:srgbClr val="FFD966"/>
                </a:solidFill>
                <a:latin typeface="Arial" charset="0"/>
                <a:ea typeface="Arial" charset="0"/>
                <a:cs typeface="Arial" charset="0"/>
                <a:sym typeface="Cabin"/>
              </a:rPr>
              <a:t>Циклы со счетчиком и словари</a:t>
            </a:r>
            <a:endParaRPr lang="en-US" sz="6400" u="none" strike="noStrike" cap="none" dirty="0">
              <a:solidFill>
                <a:srgbClr val="FFD966"/>
              </a:solidFill>
              <a:latin typeface="Arial" charset="0"/>
              <a:ea typeface="Arial" charset="0"/>
              <a:cs typeface="Arial" charset="0"/>
              <a:sym typeface="Cabin"/>
            </a:endParaRPr>
          </a:p>
        </p:txBody>
      </p:sp>
      <p:sp>
        <p:nvSpPr>
          <p:cNvPr id="457" name="Shape 457"/>
          <p:cNvSpPr txBox="1">
            <a:spLocks noGrp="1"/>
          </p:cNvSpPr>
          <p:nvPr>
            <p:ph type="body" idx="1"/>
          </p:nvPr>
        </p:nvSpPr>
        <p:spPr>
          <a:xfrm>
            <a:off x="1155700" y="2603500"/>
            <a:ext cx="13931900" cy="2125663"/>
          </a:xfrm>
          <a:prstGeom prst="rect">
            <a:avLst/>
          </a:prstGeom>
          <a:noFill/>
          <a:ln>
            <a:noFill/>
          </a:ln>
        </p:spPr>
        <p:txBody>
          <a:bodyPr lIns="38100" tIns="38100" rIns="38100" bIns="38100" anchor="ctr" anchorCtr="0">
            <a:noAutofit/>
          </a:bodyPr>
          <a:lstStyle/>
          <a:p>
            <a:pPr marL="215900" marR="0" lvl="0" indent="0" algn="l" rtl="0">
              <a:lnSpc>
                <a:spcPct val="100000"/>
              </a:lnSpc>
              <a:spcBef>
                <a:spcPts val="0"/>
              </a:spcBef>
              <a:spcAft>
                <a:spcPts val="0"/>
              </a:spcAft>
              <a:buClr>
                <a:schemeClr val="lt1"/>
              </a:buClr>
              <a:buSzPct val="171000"/>
              <a:buNone/>
            </a:pPr>
            <a:r>
              <a:rPr lang="ru-RU" sz="3600" u="none" strike="noStrike" cap="none" dirty="0" smtClean="0">
                <a:solidFill>
                  <a:schemeClr val="lt1"/>
                </a:solidFill>
                <a:latin typeface="Arial" charset="0"/>
                <a:ea typeface="Arial" charset="0"/>
                <a:cs typeface="Arial" charset="0"/>
                <a:sym typeface="Cabin"/>
              </a:rPr>
              <a:t>Несмотря на то, что данные в </a:t>
            </a:r>
            <a:r>
              <a:rPr lang="ru-RU" sz="3600" u="none" strike="noStrike" cap="none" dirty="0" smtClean="0">
                <a:solidFill>
                  <a:srgbClr val="00FF00"/>
                </a:solidFill>
                <a:latin typeface="Arial" charset="0"/>
                <a:ea typeface="Arial" charset="0"/>
                <a:cs typeface="Arial" charset="0"/>
                <a:sym typeface="Cabin"/>
              </a:rPr>
              <a:t>словарях</a:t>
            </a:r>
            <a:r>
              <a:rPr lang="en-US" sz="3600" u="none" strike="noStrike" cap="none" dirty="0" smtClean="0">
                <a:solidFill>
                  <a:schemeClr val="lt1"/>
                </a:solidFill>
                <a:latin typeface="Arial" charset="0"/>
                <a:ea typeface="Arial" charset="0"/>
                <a:cs typeface="Arial" charset="0"/>
                <a:sym typeface="Cabin"/>
              </a:rPr>
              <a:t> </a:t>
            </a:r>
            <a:r>
              <a:rPr lang="ru-RU" sz="3600" dirty="0" smtClean="0">
                <a:solidFill>
                  <a:schemeClr val="lt1"/>
                </a:solidFill>
                <a:latin typeface="Arial" charset="0"/>
                <a:ea typeface="Arial" charset="0"/>
                <a:cs typeface="Arial" charset="0"/>
                <a:sym typeface="Cabin"/>
              </a:rPr>
              <a:t>не упорядочены</a:t>
            </a:r>
            <a:r>
              <a:rPr lang="en-US" sz="3600" u="none" strike="noStrike" cap="none" dirty="0" smtClean="0">
                <a:solidFill>
                  <a:schemeClr val="lt1"/>
                </a:solidFill>
                <a:latin typeface="Arial" charset="0"/>
                <a:ea typeface="Arial" charset="0"/>
                <a:cs typeface="Arial" charset="0"/>
                <a:sym typeface="Cabin"/>
              </a:rPr>
              <a:t>, </a:t>
            </a:r>
            <a:r>
              <a:rPr lang="ru-RU" sz="3600" u="none" strike="noStrike" cap="none" dirty="0" smtClean="0">
                <a:solidFill>
                  <a:schemeClr val="lt1"/>
                </a:solidFill>
                <a:latin typeface="Arial" charset="0"/>
                <a:ea typeface="Arial" charset="0"/>
                <a:cs typeface="Arial" charset="0"/>
                <a:sym typeface="Cabin"/>
              </a:rPr>
              <a:t>мы</a:t>
            </a:r>
            <a:r>
              <a:rPr lang="en-US" sz="3600" u="none" strike="noStrike" cap="none" dirty="0" smtClean="0">
                <a:solidFill>
                  <a:schemeClr val="lt1"/>
                </a:solidFill>
                <a:latin typeface="Arial" charset="0"/>
                <a:ea typeface="Arial" charset="0"/>
                <a:cs typeface="Arial" charset="0"/>
                <a:sym typeface="Cabin"/>
              </a:rPr>
              <a:t> </a:t>
            </a:r>
            <a:r>
              <a:rPr lang="ru-RU" sz="3600" u="none" strike="noStrike" cap="none" dirty="0" smtClean="0">
                <a:solidFill>
                  <a:schemeClr val="lt1"/>
                </a:solidFill>
                <a:latin typeface="Arial" charset="0"/>
                <a:ea typeface="Arial" charset="0"/>
                <a:cs typeface="Arial" charset="0"/>
                <a:sym typeface="Cabin"/>
              </a:rPr>
              <a:t>можем написать цикл с</a:t>
            </a:r>
            <a:r>
              <a:rPr lang="en-US" sz="3600" u="none" strike="noStrike" cap="none" dirty="0" smtClean="0">
                <a:solidFill>
                  <a:schemeClr val="lt1"/>
                </a:solidFill>
                <a:latin typeface="Arial" charset="0"/>
                <a:ea typeface="Arial" charset="0"/>
                <a:cs typeface="Arial" charset="0"/>
                <a:sym typeface="Cabin"/>
              </a:rPr>
              <a:t> </a:t>
            </a:r>
            <a:r>
              <a:rPr lang="ru-RU" sz="3600" u="none" strike="noStrike" cap="none" dirty="0" smtClean="0">
                <a:solidFill>
                  <a:schemeClr val="lt1"/>
                </a:solidFill>
                <a:latin typeface="Arial" charset="0"/>
                <a:ea typeface="Arial" charset="0"/>
                <a:cs typeface="Arial" charset="0"/>
                <a:sym typeface="Cabin"/>
              </a:rPr>
              <a:t>оператором </a:t>
            </a:r>
            <a:r>
              <a:rPr lang="en-US" sz="3600" u="none" strike="noStrike" cap="none" dirty="0" smtClean="0">
                <a:solidFill>
                  <a:srgbClr val="FFFF00"/>
                </a:solidFill>
                <a:latin typeface="Arial" charset="0"/>
                <a:ea typeface="Arial" charset="0"/>
                <a:cs typeface="Arial" charset="0"/>
                <a:sym typeface="Cabin"/>
              </a:rPr>
              <a:t>for</a:t>
            </a:r>
            <a:r>
              <a:rPr lang="ru-RU" sz="3600" dirty="0" smtClean="0">
                <a:solidFill>
                  <a:schemeClr val="lt1"/>
                </a:solidFill>
                <a:latin typeface="Arial" charset="0"/>
                <a:ea typeface="Arial" charset="0"/>
                <a:cs typeface="Arial" charset="0"/>
                <a:sym typeface="Cabin"/>
              </a:rPr>
              <a:t>, который просматривает все </a:t>
            </a:r>
            <a:r>
              <a:rPr lang="ru-RU" sz="3600" u="none" strike="noStrike" cap="none" dirty="0" smtClean="0">
                <a:solidFill>
                  <a:srgbClr val="00FFFF"/>
                </a:solidFill>
                <a:latin typeface="Arial" charset="0"/>
                <a:ea typeface="Arial" charset="0"/>
                <a:cs typeface="Arial" charset="0"/>
                <a:sym typeface="Cabin"/>
              </a:rPr>
              <a:t>записи</a:t>
            </a:r>
            <a:r>
              <a:rPr lang="en-US" sz="3600" u="none" strike="noStrike" cap="none" dirty="0" smtClean="0">
                <a:solidFill>
                  <a:schemeClr val="lt1"/>
                </a:solidFill>
                <a:latin typeface="Arial" charset="0"/>
                <a:ea typeface="Arial" charset="0"/>
                <a:cs typeface="Arial" charset="0"/>
                <a:sym typeface="Cabin"/>
              </a:rPr>
              <a:t> </a:t>
            </a:r>
            <a:r>
              <a:rPr lang="ru-RU" sz="3600" dirty="0">
                <a:solidFill>
                  <a:schemeClr val="lt1"/>
                </a:solidFill>
                <a:latin typeface="Arial" charset="0"/>
                <a:ea typeface="Arial" charset="0"/>
                <a:cs typeface="Arial" charset="0"/>
                <a:sym typeface="Cabin"/>
              </a:rPr>
              <a:t>в</a:t>
            </a:r>
            <a:r>
              <a:rPr lang="en-US" sz="3600" u="none" strike="noStrike" cap="none" dirty="0" smtClean="0">
                <a:solidFill>
                  <a:schemeClr val="lt1"/>
                </a:solidFill>
                <a:latin typeface="Arial" charset="0"/>
                <a:ea typeface="Arial" charset="0"/>
                <a:cs typeface="Arial" charset="0"/>
                <a:sym typeface="Cabin"/>
              </a:rPr>
              <a:t> </a:t>
            </a:r>
            <a:r>
              <a:rPr lang="ru-RU" sz="3600" u="none" strike="noStrike" cap="none" dirty="0" smtClean="0">
                <a:solidFill>
                  <a:srgbClr val="00FF00"/>
                </a:solidFill>
                <a:latin typeface="Arial" charset="0"/>
                <a:ea typeface="Arial" charset="0"/>
                <a:cs typeface="Arial" charset="0"/>
                <a:sym typeface="Cabin"/>
              </a:rPr>
              <a:t>словаре</a:t>
            </a:r>
            <a:r>
              <a:rPr lang="ru-RU" sz="3600" u="none" strike="noStrike" cap="none" dirty="0" smtClean="0">
                <a:solidFill>
                  <a:schemeClr val="bg1"/>
                </a:solidFill>
                <a:latin typeface="Arial" charset="0"/>
                <a:ea typeface="Arial" charset="0"/>
                <a:cs typeface="Arial" charset="0"/>
                <a:sym typeface="Cabin"/>
              </a:rPr>
              <a:t>:</a:t>
            </a:r>
            <a:r>
              <a:rPr lang="ru-RU" sz="3600" u="none" strike="noStrike" cap="none" dirty="0" smtClean="0">
                <a:solidFill>
                  <a:srgbClr val="00FF00"/>
                </a:solidFill>
                <a:latin typeface="Arial" charset="0"/>
                <a:ea typeface="Arial" charset="0"/>
                <a:cs typeface="Arial" charset="0"/>
                <a:sym typeface="Cabin"/>
              </a:rPr>
              <a:t> </a:t>
            </a:r>
            <a:r>
              <a:rPr lang="ru-RU" sz="3600" u="none" strike="noStrike" cap="none" dirty="0" smtClean="0">
                <a:solidFill>
                  <a:schemeClr val="lt1"/>
                </a:solidFill>
                <a:latin typeface="Arial" charset="0"/>
                <a:ea typeface="Arial" charset="0"/>
                <a:cs typeface="Arial" charset="0"/>
                <a:sym typeface="Cabin"/>
              </a:rPr>
              <a:t>на самом деле он просматривает все</a:t>
            </a:r>
            <a:r>
              <a:rPr lang="en-US" sz="3600" u="none" strike="noStrike" cap="none" dirty="0" smtClean="0">
                <a:solidFill>
                  <a:schemeClr val="lt1"/>
                </a:solidFill>
                <a:latin typeface="Arial" charset="0"/>
                <a:ea typeface="Arial" charset="0"/>
                <a:cs typeface="Arial" charset="0"/>
                <a:sym typeface="Cabin"/>
              </a:rPr>
              <a:t> </a:t>
            </a:r>
            <a:r>
              <a:rPr lang="ru-RU" sz="3600" u="none" strike="noStrike" cap="none" dirty="0" smtClean="0">
                <a:solidFill>
                  <a:srgbClr val="00FFFF"/>
                </a:solidFill>
                <a:latin typeface="Arial" charset="0"/>
                <a:ea typeface="Arial" charset="0"/>
                <a:cs typeface="Arial" charset="0"/>
                <a:sym typeface="Cabin"/>
              </a:rPr>
              <a:t>ключи</a:t>
            </a:r>
            <a:r>
              <a:rPr lang="en-US" sz="3600" u="none" strike="noStrike" cap="none" dirty="0" smtClean="0">
                <a:solidFill>
                  <a:schemeClr val="lt1"/>
                </a:solidFill>
                <a:latin typeface="Arial" charset="0"/>
                <a:ea typeface="Arial" charset="0"/>
                <a:cs typeface="Arial" charset="0"/>
                <a:sym typeface="Cabin"/>
              </a:rPr>
              <a:t> </a:t>
            </a:r>
            <a:r>
              <a:rPr lang="ru-RU" sz="3600" u="none" strike="noStrike" cap="none" dirty="0" smtClean="0">
                <a:solidFill>
                  <a:schemeClr val="lt1"/>
                </a:solidFill>
                <a:latin typeface="Arial" charset="0"/>
                <a:ea typeface="Arial" charset="0"/>
                <a:cs typeface="Arial" charset="0"/>
                <a:sym typeface="Cabin"/>
              </a:rPr>
              <a:t>в</a:t>
            </a:r>
            <a:r>
              <a:rPr lang="en-US" sz="3600" u="none" strike="noStrike" cap="none" dirty="0" smtClean="0">
                <a:solidFill>
                  <a:schemeClr val="lt1"/>
                </a:solidFill>
                <a:latin typeface="Arial" charset="0"/>
                <a:ea typeface="Arial" charset="0"/>
                <a:cs typeface="Arial" charset="0"/>
                <a:sym typeface="Cabin"/>
              </a:rPr>
              <a:t> </a:t>
            </a:r>
            <a:r>
              <a:rPr lang="ru-RU" sz="3600" dirty="0" smtClean="0">
                <a:solidFill>
                  <a:srgbClr val="00FF00"/>
                </a:solidFill>
                <a:latin typeface="Arial" charset="0"/>
                <a:ea typeface="Arial" charset="0"/>
                <a:cs typeface="Arial" charset="0"/>
                <a:sym typeface="Cabin"/>
              </a:rPr>
              <a:t>словаре</a:t>
            </a:r>
            <a:r>
              <a:rPr lang="en-US" sz="3600" u="none" strike="noStrike" cap="none" dirty="0" smtClean="0">
                <a:solidFill>
                  <a:schemeClr val="lt1"/>
                </a:solidFill>
                <a:latin typeface="Arial" charset="0"/>
                <a:ea typeface="Arial" charset="0"/>
                <a:cs typeface="Arial" charset="0"/>
                <a:sym typeface="Cabin"/>
              </a:rPr>
              <a:t> </a:t>
            </a:r>
            <a:r>
              <a:rPr lang="ru-RU" sz="3600" u="none" strike="noStrike" cap="none" dirty="0" smtClean="0">
                <a:solidFill>
                  <a:schemeClr val="lt1"/>
                </a:solidFill>
                <a:latin typeface="Arial" charset="0"/>
                <a:ea typeface="Arial" charset="0"/>
                <a:cs typeface="Arial" charset="0"/>
                <a:sym typeface="Cabin"/>
              </a:rPr>
              <a:t>и</a:t>
            </a:r>
            <a:r>
              <a:rPr lang="en-US" sz="3600" u="none" strike="noStrike" cap="none" dirty="0" smtClean="0">
                <a:solidFill>
                  <a:srgbClr val="00FFFF"/>
                </a:solidFill>
                <a:latin typeface="Arial" charset="0"/>
                <a:ea typeface="Arial" charset="0"/>
                <a:cs typeface="Arial" charset="0"/>
                <a:sym typeface="Cabin"/>
              </a:rPr>
              <a:t> </a:t>
            </a:r>
            <a:r>
              <a:rPr lang="ru-RU" sz="3600" u="none" strike="noStrike" cap="none" dirty="0" smtClean="0">
                <a:solidFill>
                  <a:srgbClr val="00FFFF"/>
                </a:solidFill>
                <a:latin typeface="Arial" charset="0"/>
                <a:ea typeface="Arial" charset="0"/>
                <a:cs typeface="Arial" charset="0"/>
                <a:sym typeface="Cabin"/>
              </a:rPr>
              <a:t>ищет </a:t>
            </a:r>
            <a:r>
              <a:rPr lang="ru-RU" sz="3600" u="none" strike="noStrike" cap="none" dirty="0" smtClean="0">
                <a:solidFill>
                  <a:schemeClr val="lt1"/>
                </a:solidFill>
                <a:latin typeface="Arial" charset="0"/>
                <a:ea typeface="Arial" charset="0"/>
                <a:cs typeface="Arial" charset="0"/>
                <a:sym typeface="Cabin"/>
              </a:rPr>
              <a:t>значения</a:t>
            </a:r>
            <a:endParaRPr lang="en-US" sz="3600" u="none" strike="noStrike" cap="none" dirty="0">
              <a:solidFill>
                <a:schemeClr val="lt1"/>
              </a:solidFill>
              <a:latin typeface="Arial" charset="0"/>
              <a:ea typeface="Arial" charset="0"/>
              <a:cs typeface="Arial" charset="0"/>
              <a:sym typeface="Cabin"/>
            </a:endParaRPr>
          </a:p>
        </p:txBody>
      </p:sp>
      <p:sp>
        <p:nvSpPr>
          <p:cNvPr id="458" name="Shape 458"/>
          <p:cNvSpPr txBox="1"/>
          <p:nvPr/>
        </p:nvSpPr>
        <p:spPr>
          <a:xfrm>
            <a:off x="2914649" y="5043484"/>
            <a:ext cx="10929939" cy="3014662"/>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ourier New"/>
              <a:buNone/>
            </a:pPr>
            <a:r>
              <a:rPr lang="en-US" sz="2400" i="0" u="none" strike="noStrike" cap="none" dirty="0">
                <a:solidFill>
                  <a:schemeClr val="lt1"/>
                </a:solidFill>
                <a:latin typeface="Courier"/>
                <a:ea typeface="Courier"/>
                <a:cs typeface="Courier"/>
                <a:sym typeface="Courier New"/>
              </a:rPr>
              <a:t>&gt;&gt;&gt; </a:t>
            </a:r>
            <a:r>
              <a:rPr lang="en-US" sz="2400" i="0" u="none" strike="noStrike" cap="none" dirty="0">
                <a:solidFill>
                  <a:srgbClr val="00FF00"/>
                </a:solidFill>
                <a:latin typeface="Courier"/>
                <a:ea typeface="Courier"/>
                <a:cs typeface="Courier"/>
                <a:sym typeface="Courier New"/>
              </a:rPr>
              <a:t>counts</a:t>
            </a:r>
            <a:r>
              <a:rPr lang="en-US" sz="2400" i="0" u="none" strike="noStrike" cap="none" dirty="0">
                <a:solidFill>
                  <a:schemeClr val="lt1"/>
                </a:solidFill>
                <a:latin typeface="Courier"/>
                <a:ea typeface="Courier"/>
                <a:cs typeface="Courier"/>
                <a:sym typeface="Courier New"/>
              </a:rPr>
              <a:t> = { </a:t>
            </a:r>
            <a:r>
              <a:rPr lang="en-US" sz="2400" i="0" u="none" strike="noStrike" cap="none" dirty="0" smtClean="0">
                <a:solidFill>
                  <a:srgbClr val="00FFFF"/>
                </a:solidFill>
                <a:latin typeface="Courier"/>
                <a:ea typeface="Courier"/>
                <a:cs typeface="Courier"/>
                <a:sym typeface="Courier New"/>
              </a:rPr>
              <a:t>'</a:t>
            </a:r>
            <a:r>
              <a:rPr lang="ru-RU" sz="2400" i="0" u="none" strike="noStrike" cap="none" dirty="0" smtClean="0">
                <a:solidFill>
                  <a:srgbClr val="00FFFF"/>
                </a:solidFill>
                <a:latin typeface="Courier"/>
                <a:ea typeface="Courier"/>
                <a:cs typeface="Courier"/>
                <a:sym typeface="Courier New"/>
              </a:rPr>
              <a:t>Чак</a:t>
            </a:r>
            <a:r>
              <a:rPr lang="en-US" sz="2400" i="0" u="none" strike="noStrike" cap="none" dirty="0" smtClean="0">
                <a:solidFill>
                  <a:srgbClr val="00FFFF"/>
                </a:solidFill>
                <a:latin typeface="Courier"/>
                <a:ea typeface="Courier"/>
                <a:cs typeface="Courier"/>
                <a:sym typeface="Courier New"/>
              </a:rPr>
              <a:t>'</a:t>
            </a:r>
            <a:r>
              <a:rPr lang="en-US" sz="2400" i="0" u="none" strike="noStrike" cap="none" dirty="0" smtClean="0">
                <a:solidFill>
                  <a:schemeClr val="lt1"/>
                </a:solidFill>
                <a:latin typeface="Courier"/>
                <a:ea typeface="Courier"/>
                <a:cs typeface="Courier"/>
                <a:sym typeface="Courier New"/>
              </a:rPr>
              <a:t> </a:t>
            </a:r>
            <a:r>
              <a:rPr lang="en-US" sz="2400" i="0" u="none" strike="noStrike" cap="none" dirty="0">
                <a:solidFill>
                  <a:schemeClr val="lt1"/>
                </a:solidFill>
                <a:latin typeface="Courier"/>
                <a:ea typeface="Courier"/>
                <a:cs typeface="Courier"/>
                <a:sym typeface="Courier New"/>
              </a:rPr>
              <a:t>: 1 , </a:t>
            </a:r>
            <a:r>
              <a:rPr lang="en-US" sz="2400" i="0" u="none" strike="noStrike" cap="none" dirty="0" smtClean="0">
                <a:solidFill>
                  <a:srgbClr val="00FFFF"/>
                </a:solidFill>
                <a:latin typeface="Courier"/>
                <a:ea typeface="Courier"/>
                <a:cs typeface="Courier"/>
                <a:sym typeface="Courier New"/>
              </a:rPr>
              <a:t>'</a:t>
            </a:r>
            <a:r>
              <a:rPr lang="ru-RU" sz="2400" i="0" u="none" strike="noStrike" cap="none" dirty="0" smtClean="0">
                <a:solidFill>
                  <a:srgbClr val="00FFFF"/>
                </a:solidFill>
                <a:latin typeface="Courier"/>
                <a:ea typeface="Courier"/>
                <a:cs typeface="Courier"/>
                <a:sym typeface="Courier New"/>
              </a:rPr>
              <a:t>Фред</a:t>
            </a:r>
            <a:r>
              <a:rPr lang="en-US" sz="2400" i="0" u="none" strike="noStrike" cap="none" dirty="0" smtClean="0">
                <a:solidFill>
                  <a:srgbClr val="00FFFF"/>
                </a:solidFill>
                <a:latin typeface="Courier"/>
                <a:ea typeface="Courier"/>
                <a:cs typeface="Courier"/>
                <a:sym typeface="Courier New"/>
              </a:rPr>
              <a:t>'</a:t>
            </a:r>
            <a:r>
              <a:rPr lang="en-US" sz="2400" i="0" u="none" strike="noStrike" cap="none" dirty="0" smtClean="0">
                <a:solidFill>
                  <a:schemeClr val="lt1"/>
                </a:solidFill>
                <a:latin typeface="Courier"/>
                <a:ea typeface="Courier"/>
                <a:cs typeface="Courier"/>
                <a:sym typeface="Courier New"/>
              </a:rPr>
              <a:t> </a:t>
            </a:r>
            <a:r>
              <a:rPr lang="en-US" sz="2400" i="0" u="none" strike="noStrike" cap="none" dirty="0">
                <a:solidFill>
                  <a:schemeClr val="lt1"/>
                </a:solidFill>
                <a:latin typeface="Courier"/>
                <a:ea typeface="Courier"/>
                <a:cs typeface="Courier"/>
                <a:sym typeface="Courier New"/>
              </a:rPr>
              <a:t>: 42, </a:t>
            </a:r>
            <a:r>
              <a:rPr lang="en-US" sz="2400" i="0" u="none" strike="noStrike" cap="none" dirty="0" smtClean="0">
                <a:solidFill>
                  <a:srgbClr val="00FFFF"/>
                </a:solidFill>
                <a:latin typeface="Courier"/>
                <a:ea typeface="Courier"/>
                <a:cs typeface="Courier"/>
                <a:sym typeface="Courier New"/>
              </a:rPr>
              <a:t>'</a:t>
            </a:r>
            <a:r>
              <a:rPr lang="ru-RU" sz="2400" i="0" u="none" strike="noStrike" cap="none" dirty="0" smtClean="0">
                <a:solidFill>
                  <a:srgbClr val="00FFFF"/>
                </a:solidFill>
                <a:latin typeface="Courier"/>
                <a:ea typeface="Courier"/>
                <a:cs typeface="Courier"/>
                <a:sym typeface="Courier New"/>
              </a:rPr>
              <a:t>Ян</a:t>
            </a:r>
            <a:r>
              <a:rPr lang="en-US" sz="2400" i="0" u="none" strike="noStrike" cap="none" dirty="0" smtClean="0">
                <a:solidFill>
                  <a:srgbClr val="00FFFF"/>
                </a:solidFill>
                <a:latin typeface="Courier"/>
                <a:ea typeface="Courier"/>
                <a:cs typeface="Courier"/>
                <a:sym typeface="Courier New"/>
              </a:rPr>
              <a:t>'</a:t>
            </a:r>
            <a:r>
              <a:rPr lang="en-US" sz="2400" i="0" u="none" strike="noStrike" cap="none" dirty="0" smtClean="0">
                <a:solidFill>
                  <a:schemeClr val="lt1"/>
                </a:solidFill>
                <a:latin typeface="Courier"/>
                <a:ea typeface="Courier"/>
                <a:cs typeface="Courier"/>
                <a:sym typeface="Courier New"/>
              </a:rPr>
              <a:t>: </a:t>
            </a:r>
            <a:r>
              <a:rPr lang="en-US" sz="2400" i="0" u="none" strike="noStrike" cap="none" dirty="0">
                <a:solidFill>
                  <a:schemeClr val="lt1"/>
                </a:solidFill>
                <a:latin typeface="Courier"/>
                <a:ea typeface="Courier"/>
                <a:cs typeface="Courier"/>
                <a:sym typeface="Courier New"/>
              </a:rPr>
              <a:t>100}</a:t>
            </a:r>
          </a:p>
          <a:p>
            <a:pPr marL="0" marR="0" lvl="0" indent="0" algn="l" rtl="0">
              <a:lnSpc>
                <a:spcPct val="100000"/>
              </a:lnSpc>
              <a:spcBef>
                <a:spcPts val="0"/>
              </a:spcBef>
              <a:spcAft>
                <a:spcPts val="0"/>
              </a:spcAft>
              <a:buClr>
                <a:schemeClr val="lt1"/>
              </a:buClr>
              <a:buSzPct val="25000"/>
              <a:buFont typeface="Courier New"/>
              <a:buNone/>
            </a:pPr>
            <a:r>
              <a:rPr lang="en-US" sz="2400" i="0" u="none" strike="noStrike" cap="none" dirty="0">
                <a:solidFill>
                  <a:schemeClr val="lt1"/>
                </a:solidFill>
                <a:latin typeface="Courier"/>
                <a:ea typeface="Courier"/>
                <a:cs typeface="Courier"/>
                <a:sym typeface="Courier New"/>
              </a:rPr>
              <a:t>&gt;&gt;&gt; </a:t>
            </a:r>
            <a:r>
              <a:rPr lang="en-US" sz="2400" i="0" u="none" strike="noStrike" cap="none" dirty="0">
                <a:solidFill>
                  <a:srgbClr val="FFFF00"/>
                </a:solidFill>
                <a:latin typeface="Courier"/>
                <a:ea typeface="Courier"/>
                <a:cs typeface="Courier"/>
                <a:sym typeface="Courier New"/>
              </a:rPr>
              <a:t>for</a:t>
            </a:r>
            <a:r>
              <a:rPr lang="en-US" sz="2400" i="0" u="none" strike="noStrike" cap="none" dirty="0">
                <a:solidFill>
                  <a:schemeClr val="lt1"/>
                </a:solidFill>
                <a:latin typeface="Courier"/>
                <a:ea typeface="Courier"/>
                <a:cs typeface="Courier"/>
                <a:sym typeface="Courier New"/>
              </a:rPr>
              <a:t> </a:t>
            </a:r>
            <a:r>
              <a:rPr lang="en-US" sz="2400" i="0" u="none" strike="noStrike" cap="none" dirty="0">
                <a:solidFill>
                  <a:srgbClr val="00FFFF"/>
                </a:solidFill>
                <a:latin typeface="Courier"/>
                <a:ea typeface="Courier"/>
                <a:cs typeface="Courier"/>
                <a:sym typeface="Courier New"/>
              </a:rPr>
              <a:t>key</a:t>
            </a:r>
            <a:r>
              <a:rPr lang="en-US" sz="2400" i="0" u="none" strike="noStrike" cap="none" dirty="0">
                <a:solidFill>
                  <a:schemeClr val="lt1"/>
                </a:solidFill>
                <a:latin typeface="Courier"/>
                <a:ea typeface="Courier"/>
                <a:cs typeface="Courier"/>
                <a:sym typeface="Courier New"/>
              </a:rPr>
              <a:t> </a:t>
            </a:r>
            <a:r>
              <a:rPr lang="en-US" sz="2400" i="0" u="none" strike="noStrike" cap="none" dirty="0">
                <a:solidFill>
                  <a:srgbClr val="FFFF00"/>
                </a:solidFill>
                <a:latin typeface="Courier"/>
                <a:ea typeface="Courier"/>
                <a:cs typeface="Courier"/>
                <a:sym typeface="Courier New"/>
              </a:rPr>
              <a:t>in</a:t>
            </a:r>
            <a:r>
              <a:rPr lang="en-US" sz="2400" i="0" u="none" strike="noStrike" cap="none" dirty="0">
                <a:solidFill>
                  <a:schemeClr val="lt1"/>
                </a:solidFill>
                <a:latin typeface="Courier"/>
                <a:ea typeface="Courier"/>
                <a:cs typeface="Courier"/>
                <a:sym typeface="Courier New"/>
              </a:rPr>
              <a:t> </a:t>
            </a:r>
            <a:r>
              <a:rPr lang="en-US" sz="2400" i="0" u="none" strike="noStrike" cap="none" dirty="0">
                <a:solidFill>
                  <a:srgbClr val="00FF00"/>
                </a:solidFill>
                <a:latin typeface="Courier"/>
                <a:ea typeface="Courier"/>
                <a:cs typeface="Courier"/>
                <a:sym typeface="Courier New"/>
              </a:rPr>
              <a:t>counts</a:t>
            </a:r>
            <a:r>
              <a:rPr lang="en-US" sz="24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ourier New"/>
              <a:buNone/>
            </a:pPr>
            <a:r>
              <a:rPr lang="en-US" sz="2400" i="0" u="none" strike="noStrike" cap="none" dirty="0">
                <a:solidFill>
                  <a:schemeClr val="lt1"/>
                </a:solidFill>
                <a:latin typeface="Courier"/>
                <a:ea typeface="Courier"/>
                <a:cs typeface="Courier"/>
                <a:sym typeface="Courier New"/>
              </a:rPr>
              <a:t>...     </a:t>
            </a:r>
            <a:r>
              <a:rPr lang="en-US" sz="2400" i="0" u="none" strike="noStrike" cap="none" dirty="0" smtClean="0">
                <a:solidFill>
                  <a:srgbClr val="FFFF00"/>
                </a:solidFill>
                <a:latin typeface="Courier"/>
                <a:ea typeface="Courier"/>
                <a:cs typeface="Courier"/>
                <a:sym typeface="Courier New"/>
              </a:rPr>
              <a:t>print(</a:t>
            </a:r>
            <a:r>
              <a:rPr lang="en-US" sz="2400" i="0" u="none" strike="noStrike" cap="none" dirty="0" smtClean="0">
                <a:solidFill>
                  <a:srgbClr val="00FFFF"/>
                </a:solidFill>
                <a:latin typeface="Courier"/>
                <a:ea typeface="Courier"/>
                <a:cs typeface="Courier"/>
                <a:sym typeface="Courier New"/>
              </a:rPr>
              <a:t>key</a:t>
            </a:r>
            <a:r>
              <a:rPr lang="en-US" sz="2400" i="0" u="none" strike="noStrike" cap="none" dirty="0">
                <a:solidFill>
                  <a:schemeClr val="lt1"/>
                </a:solidFill>
                <a:latin typeface="Courier"/>
                <a:ea typeface="Courier"/>
                <a:cs typeface="Courier"/>
                <a:sym typeface="Courier New"/>
              </a:rPr>
              <a:t>, </a:t>
            </a:r>
            <a:r>
              <a:rPr lang="en-US" sz="2400" i="0" u="none" strike="noStrike" cap="none" dirty="0">
                <a:solidFill>
                  <a:srgbClr val="00FF00"/>
                </a:solidFill>
                <a:latin typeface="Courier"/>
                <a:ea typeface="Courier"/>
                <a:cs typeface="Courier"/>
                <a:sym typeface="Courier New"/>
              </a:rPr>
              <a:t>counts</a:t>
            </a:r>
            <a:r>
              <a:rPr lang="en-US" sz="2400" i="0" u="none" strike="noStrike" cap="none" dirty="0">
                <a:solidFill>
                  <a:srgbClr val="00FFFF"/>
                </a:solidFill>
                <a:latin typeface="Courier"/>
                <a:ea typeface="Courier"/>
                <a:cs typeface="Courier"/>
                <a:sym typeface="Courier New"/>
              </a:rPr>
              <a:t>[key</a:t>
            </a:r>
            <a:r>
              <a:rPr lang="en-US" sz="2400" i="0" u="none" strike="noStrike" cap="none" dirty="0" smtClean="0">
                <a:solidFill>
                  <a:srgbClr val="00FFFF"/>
                </a:solidFill>
                <a:latin typeface="Courier"/>
                <a:ea typeface="Courier"/>
                <a:cs typeface="Courier"/>
                <a:sym typeface="Courier New"/>
              </a:rPr>
              <a:t>]</a:t>
            </a:r>
            <a:r>
              <a:rPr lang="en-US" sz="2400" i="0" u="none" strike="noStrike" cap="none" dirty="0" smtClean="0">
                <a:solidFill>
                  <a:srgbClr val="FFFF00"/>
                </a:solidFill>
                <a:latin typeface="Courier"/>
                <a:ea typeface="Courier"/>
                <a:cs typeface="Courier"/>
                <a:sym typeface="Courier New"/>
              </a:rPr>
              <a:t>)</a:t>
            </a:r>
            <a:endParaRPr lang="en-US" sz="2400" i="0" u="none" strike="noStrike" cap="none" dirty="0">
              <a:solidFill>
                <a:srgbClr val="FFFF00"/>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2400" i="0" u="none" strike="noStrike" cap="none" dirty="0">
                <a:solidFill>
                  <a:schemeClr val="lt1"/>
                </a:solidFill>
                <a:latin typeface="Courier"/>
                <a:ea typeface="Courier"/>
                <a:cs typeface="Courier"/>
                <a:sym typeface="Courier New"/>
              </a:rPr>
              <a:t>... </a:t>
            </a:r>
          </a:p>
          <a:p>
            <a:pPr marL="0" marR="0" lvl="0" indent="0" algn="l" rtl="0">
              <a:lnSpc>
                <a:spcPct val="100000"/>
              </a:lnSpc>
              <a:spcBef>
                <a:spcPts val="0"/>
              </a:spcBef>
              <a:spcAft>
                <a:spcPts val="0"/>
              </a:spcAft>
              <a:buClr>
                <a:srgbClr val="00FFFF"/>
              </a:buClr>
              <a:buSzPct val="25000"/>
              <a:buFont typeface="Courier New"/>
              <a:buNone/>
            </a:pPr>
            <a:r>
              <a:rPr lang="ru-RU" sz="2400" i="0" u="none" strike="noStrike" cap="none" dirty="0" smtClean="0">
                <a:solidFill>
                  <a:srgbClr val="00FFFF"/>
                </a:solidFill>
                <a:latin typeface="Courier"/>
                <a:ea typeface="Courier"/>
                <a:cs typeface="Courier"/>
                <a:sym typeface="Courier New"/>
              </a:rPr>
              <a:t>Ян</a:t>
            </a:r>
            <a:r>
              <a:rPr lang="en-US" sz="2400" i="0" u="none" strike="noStrike" cap="none" dirty="0" smtClean="0">
                <a:solidFill>
                  <a:schemeClr val="lt1"/>
                </a:solidFill>
                <a:latin typeface="Courier"/>
                <a:ea typeface="Courier"/>
                <a:cs typeface="Courier"/>
                <a:sym typeface="Courier New"/>
              </a:rPr>
              <a:t> </a:t>
            </a:r>
            <a:r>
              <a:rPr lang="en-US" sz="2400" i="0" u="none" strike="noStrike" cap="none" dirty="0">
                <a:solidFill>
                  <a:srgbClr val="00FF00"/>
                </a:solidFill>
                <a:latin typeface="Courier"/>
                <a:ea typeface="Courier"/>
                <a:cs typeface="Courier"/>
                <a:sym typeface="Courier New"/>
              </a:rPr>
              <a:t>100</a:t>
            </a:r>
          </a:p>
          <a:p>
            <a:pPr marL="0" marR="0" lvl="0" indent="0" algn="l" rtl="0">
              <a:lnSpc>
                <a:spcPct val="100000"/>
              </a:lnSpc>
              <a:spcBef>
                <a:spcPts val="0"/>
              </a:spcBef>
              <a:spcAft>
                <a:spcPts val="0"/>
              </a:spcAft>
              <a:buClr>
                <a:srgbClr val="00FFFF"/>
              </a:buClr>
              <a:buSzPct val="25000"/>
              <a:buFont typeface="Courier New"/>
              <a:buNone/>
            </a:pPr>
            <a:r>
              <a:rPr lang="ru-RU" sz="2400" i="0" u="none" strike="noStrike" cap="none" dirty="0" smtClean="0">
                <a:solidFill>
                  <a:srgbClr val="00FFFF"/>
                </a:solidFill>
                <a:latin typeface="Courier"/>
                <a:ea typeface="Courier"/>
                <a:cs typeface="Courier"/>
                <a:sym typeface="Courier New"/>
              </a:rPr>
              <a:t>Чак</a:t>
            </a:r>
            <a:r>
              <a:rPr lang="en-US" sz="2400" i="0" u="none" strike="noStrike" cap="none" dirty="0" smtClean="0">
                <a:solidFill>
                  <a:schemeClr val="lt1"/>
                </a:solidFill>
                <a:latin typeface="Courier"/>
                <a:ea typeface="Courier"/>
                <a:cs typeface="Courier"/>
                <a:sym typeface="Courier New"/>
              </a:rPr>
              <a:t> </a:t>
            </a:r>
            <a:r>
              <a:rPr lang="en-US" sz="2400" i="0" u="none" strike="noStrike" cap="none" dirty="0">
                <a:solidFill>
                  <a:srgbClr val="00FF00"/>
                </a:solidFill>
                <a:latin typeface="Courier"/>
                <a:ea typeface="Courier"/>
                <a:cs typeface="Courier"/>
                <a:sym typeface="Courier New"/>
              </a:rPr>
              <a:t>1</a:t>
            </a:r>
          </a:p>
          <a:p>
            <a:pPr marL="0" marR="0" lvl="0" indent="0" algn="l" rtl="0">
              <a:lnSpc>
                <a:spcPct val="100000"/>
              </a:lnSpc>
              <a:spcBef>
                <a:spcPts val="0"/>
              </a:spcBef>
              <a:spcAft>
                <a:spcPts val="0"/>
              </a:spcAft>
              <a:buClr>
                <a:srgbClr val="00FFFF"/>
              </a:buClr>
              <a:buSzPct val="25000"/>
              <a:buFont typeface="Courier New"/>
              <a:buNone/>
            </a:pPr>
            <a:r>
              <a:rPr lang="ru-RU" sz="2400" i="0" u="none" strike="noStrike" cap="none" dirty="0" smtClean="0">
                <a:solidFill>
                  <a:srgbClr val="00FFFF"/>
                </a:solidFill>
                <a:latin typeface="Courier"/>
                <a:ea typeface="Courier"/>
                <a:cs typeface="Courier"/>
                <a:sym typeface="Courier New"/>
              </a:rPr>
              <a:t>Фред </a:t>
            </a:r>
            <a:r>
              <a:rPr lang="en-US" sz="2400" i="0" u="none" strike="noStrike" cap="none" dirty="0" smtClean="0">
                <a:solidFill>
                  <a:srgbClr val="00FF00"/>
                </a:solidFill>
                <a:latin typeface="Courier"/>
                <a:ea typeface="Courier"/>
                <a:cs typeface="Courier"/>
                <a:sym typeface="Courier New"/>
              </a:rPr>
              <a:t>42</a:t>
            </a:r>
            <a:endParaRPr lang="en-US" sz="2400" i="0" u="none" strike="noStrike" cap="none" dirty="0">
              <a:solidFill>
                <a:srgbClr val="00FF00"/>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2400" i="0" u="none" strike="noStrike" cap="none" dirty="0">
                <a:solidFill>
                  <a:schemeClr val="lt1"/>
                </a:solidFill>
                <a:latin typeface="Courier"/>
                <a:ea typeface="Courier"/>
                <a:cs typeface="Courier"/>
                <a:sym typeface="Courier New"/>
              </a:rPr>
              <a:t>&gt;&gt;&gt; </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62"/>
        <p:cNvGrpSpPr/>
        <p:nvPr/>
      </p:nvGrpSpPr>
      <p:grpSpPr>
        <a:xfrm>
          <a:off x="0" y="0"/>
          <a:ext cx="0" cy="0"/>
          <a:chOff x="0" y="0"/>
          <a:chExt cx="0" cy="0"/>
        </a:xfrm>
      </p:grpSpPr>
      <p:sp>
        <p:nvSpPr>
          <p:cNvPr id="463" name="Shape 463"/>
          <p:cNvSpPr txBox="1">
            <a:spLocks noGrp="1"/>
          </p:cNvSpPr>
          <p:nvPr>
            <p:ph type="title"/>
          </p:nvPr>
        </p:nvSpPr>
        <p:spPr>
          <a:xfrm>
            <a:off x="485305" y="789709"/>
            <a:ext cx="15285391" cy="175029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ru-RU" sz="6400" u="none" strike="noStrike" cap="none" dirty="0" smtClean="0">
                <a:solidFill>
                  <a:srgbClr val="FFD966"/>
                </a:solidFill>
                <a:latin typeface="Arial" charset="0"/>
                <a:ea typeface="Arial" charset="0"/>
                <a:cs typeface="Arial" charset="0"/>
                <a:sym typeface="Cabin"/>
              </a:rPr>
              <a:t>Получение списков ключей и значений</a:t>
            </a:r>
            <a:endParaRPr lang="en-US" sz="6400" u="none" strike="noStrike" cap="none" dirty="0">
              <a:solidFill>
                <a:srgbClr val="FFD966"/>
              </a:solidFill>
              <a:latin typeface="Arial" charset="0"/>
              <a:ea typeface="Arial" charset="0"/>
              <a:cs typeface="Arial" charset="0"/>
              <a:sym typeface="Cabin"/>
            </a:endParaRPr>
          </a:p>
        </p:txBody>
      </p:sp>
      <p:sp>
        <p:nvSpPr>
          <p:cNvPr id="464" name="Shape 464"/>
          <p:cNvSpPr txBox="1">
            <a:spLocks noGrp="1"/>
          </p:cNvSpPr>
          <p:nvPr>
            <p:ph type="body" idx="1"/>
          </p:nvPr>
        </p:nvSpPr>
        <p:spPr>
          <a:xfrm>
            <a:off x="1155700" y="2825920"/>
            <a:ext cx="5038066" cy="4718262"/>
          </a:xfrm>
          <a:prstGeom prst="rect">
            <a:avLst/>
          </a:prstGeom>
          <a:noFill/>
          <a:ln>
            <a:noFill/>
          </a:ln>
        </p:spPr>
        <p:txBody>
          <a:bodyPr lIns="38100" tIns="38100" rIns="38100" bIns="38100" anchor="ctr" anchorCtr="0">
            <a:noAutofit/>
          </a:bodyPr>
          <a:lstStyle/>
          <a:p>
            <a:pPr marL="0" lvl="0" indent="0">
              <a:spcBef>
                <a:spcPts val="0"/>
              </a:spcBef>
              <a:buSzPct val="100000"/>
              <a:buNone/>
            </a:pPr>
            <a:r>
              <a:rPr lang="ru-RU" sz="3600" u="none" strike="noStrike" cap="none" dirty="0" smtClean="0">
                <a:solidFill>
                  <a:schemeClr val="lt1"/>
                </a:solidFill>
                <a:latin typeface="Arial" charset="0"/>
                <a:ea typeface="Arial" charset="0"/>
                <a:cs typeface="Arial" charset="0"/>
                <a:sym typeface="Cabin"/>
              </a:rPr>
              <a:t>Вы можете получить из словаря список</a:t>
            </a:r>
            <a:r>
              <a:rPr lang="en-US" sz="3600" u="none" strike="noStrike" cap="none" dirty="0" smtClean="0">
                <a:solidFill>
                  <a:schemeClr val="lt1"/>
                </a:solidFill>
                <a:latin typeface="Arial" charset="0"/>
                <a:ea typeface="Arial" charset="0"/>
                <a:cs typeface="Arial" charset="0"/>
                <a:sym typeface="Cabin"/>
              </a:rPr>
              <a:t> </a:t>
            </a:r>
            <a:r>
              <a:rPr lang="ru-RU" sz="3600" dirty="0" smtClean="0">
                <a:solidFill>
                  <a:srgbClr val="00FF00"/>
                </a:solidFill>
                <a:latin typeface="Arial" charset="0"/>
                <a:ea typeface="Arial" charset="0"/>
                <a:cs typeface="Arial" charset="0"/>
                <a:sym typeface="Cabin"/>
              </a:rPr>
              <a:t>ключей</a:t>
            </a:r>
            <a:r>
              <a:rPr lang="en-US" sz="3600" dirty="0" smtClean="0">
                <a:solidFill>
                  <a:srgbClr val="00FF00"/>
                </a:solidFill>
                <a:latin typeface="Arial" charset="0"/>
                <a:ea typeface="Arial" charset="0"/>
                <a:cs typeface="Arial" charset="0"/>
                <a:sym typeface="Cabin"/>
              </a:rPr>
              <a:t> </a:t>
            </a:r>
            <a:r>
              <a:rPr lang="ru-RU" sz="3600" dirty="0" smtClean="0">
                <a:solidFill>
                  <a:srgbClr val="00FF00"/>
                </a:solidFill>
                <a:latin typeface="Arial" charset="0"/>
                <a:ea typeface="Arial" charset="0"/>
                <a:cs typeface="Arial" charset="0"/>
                <a:sym typeface="Cabin"/>
              </a:rPr>
              <a:t>(</a:t>
            </a:r>
            <a:r>
              <a:rPr lang="en-US" sz="3600" dirty="0" smtClean="0">
                <a:solidFill>
                  <a:srgbClr val="00FF00"/>
                </a:solidFill>
                <a:latin typeface="Arial" charset="0"/>
                <a:ea typeface="Arial" charset="0"/>
                <a:cs typeface="Arial" charset="0"/>
                <a:sym typeface="Cabin"/>
              </a:rPr>
              <a:t>keys</a:t>
            </a:r>
            <a:r>
              <a:rPr lang="ru-RU" sz="3600" dirty="0">
                <a:solidFill>
                  <a:srgbClr val="00FF00"/>
                </a:solidFill>
                <a:latin typeface="Arial" charset="0"/>
                <a:ea typeface="Arial" charset="0"/>
                <a:cs typeface="Arial" charset="0"/>
                <a:sym typeface="Cabin"/>
              </a:rPr>
              <a:t>)</a:t>
            </a:r>
            <a:r>
              <a:rPr lang="en-US" sz="3600" u="none" strike="noStrike" cap="none" dirty="0" smtClean="0">
                <a:solidFill>
                  <a:schemeClr val="lt1"/>
                </a:solidFill>
                <a:latin typeface="Arial" charset="0"/>
                <a:ea typeface="Arial" charset="0"/>
                <a:cs typeface="Arial" charset="0"/>
                <a:sym typeface="Cabin"/>
              </a:rPr>
              <a:t>, </a:t>
            </a:r>
            <a:r>
              <a:rPr lang="ru-RU" sz="3600" u="none" strike="noStrike" cap="none" dirty="0" smtClean="0">
                <a:solidFill>
                  <a:srgbClr val="FF00FF"/>
                </a:solidFill>
                <a:latin typeface="Arial" charset="0"/>
                <a:ea typeface="Arial" charset="0"/>
                <a:cs typeface="Arial" charset="0"/>
                <a:sym typeface="Cabin"/>
              </a:rPr>
              <a:t>значений (</a:t>
            </a:r>
            <a:r>
              <a:rPr lang="en-US" sz="3600" dirty="0">
                <a:solidFill>
                  <a:srgbClr val="FF00FF"/>
                </a:solidFill>
                <a:latin typeface="Arial" charset="0"/>
                <a:ea typeface="Arial" charset="0"/>
                <a:cs typeface="Arial" charset="0"/>
                <a:sym typeface="Cabin"/>
              </a:rPr>
              <a:t>values</a:t>
            </a:r>
            <a:r>
              <a:rPr lang="ru-RU" sz="3600" u="none" strike="noStrike" cap="none" dirty="0" smtClean="0">
                <a:solidFill>
                  <a:srgbClr val="FF00FF"/>
                </a:solidFill>
                <a:latin typeface="Arial" charset="0"/>
                <a:ea typeface="Arial" charset="0"/>
                <a:cs typeface="Arial" charset="0"/>
                <a:sym typeface="Cabin"/>
              </a:rPr>
              <a:t>)</a:t>
            </a:r>
            <a:r>
              <a:rPr lang="en-US" sz="3600" u="none" strike="noStrike" cap="none" dirty="0" smtClean="0">
                <a:solidFill>
                  <a:schemeClr val="lt1"/>
                </a:solidFill>
                <a:latin typeface="Arial" charset="0"/>
                <a:ea typeface="Arial" charset="0"/>
                <a:cs typeface="Arial" charset="0"/>
                <a:sym typeface="Cabin"/>
              </a:rPr>
              <a:t> </a:t>
            </a:r>
            <a:r>
              <a:rPr lang="ru-RU" sz="3600" u="none" strike="noStrike" cap="none" dirty="0" smtClean="0">
                <a:solidFill>
                  <a:schemeClr val="lt1"/>
                </a:solidFill>
                <a:latin typeface="Arial" charset="0"/>
                <a:ea typeface="Arial" charset="0"/>
                <a:cs typeface="Arial" charset="0"/>
                <a:sym typeface="Cabin"/>
              </a:rPr>
              <a:t>или</a:t>
            </a:r>
            <a:r>
              <a:rPr lang="en-US" sz="3600" u="none" strike="noStrike" cap="none" dirty="0" smtClean="0">
                <a:solidFill>
                  <a:srgbClr val="FF7F00"/>
                </a:solidFill>
                <a:latin typeface="Arial" charset="0"/>
                <a:ea typeface="Arial" charset="0"/>
                <a:cs typeface="Arial" charset="0"/>
                <a:sym typeface="Cabin"/>
              </a:rPr>
              <a:t> </a:t>
            </a:r>
            <a:r>
              <a:rPr lang="ru-RU" sz="3600" u="none" strike="noStrike" cap="none" dirty="0" smtClean="0">
                <a:solidFill>
                  <a:srgbClr val="FF7F00"/>
                </a:solidFill>
                <a:latin typeface="Arial" charset="0"/>
                <a:ea typeface="Arial" charset="0"/>
                <a:cs typeface="Arial" charset="0"/>
                <a:sym typeface="Cabin"/>
              </a:rPr>
              <a:t>элементов (ключ и значение)</a:t>
            </a:r>
            <a:r>
              <a:rPr lang="en-US" sz="3600" u="none" strike="noStrike" cap="none" dirty="0" smtClean="0">
                <a:solidFill>
                  <a:srgbClr val="FF7F00"/>
                </a:solidFill>
                <a:latin typeface="Arial" charset="0"/>
                <a:ea typeface="Arial" charset="0"/>
                <a:cs typeface="Arial" charset="0"/>
                <a:sym typeface="Cabin"/>
              </a:rPr>
              <a:t> </a:t>
            </a:r>
            <a:r>
              <a:rPr lang="ru-RU" sz="3600" u="none" strike="noStrike" cap="none" dirty="0" smtClean="0">
                <a:solidFill>
                  <a:srgbClr val="FF7F00"/>
                </a:solidFill>
                <a:latin typeface="Arial" charset="0"/>
                <a:ea typeface="Arial" charset="0"/>
                <a:cs typeface="Arial" charset="0"/>
                <a:sym typeface="Cabin"/>
              </a:rPr>
              <a:t>(</a:t>
            </a:r>
            <a:r>
              <a:rPr lang="en-US" sz="3600" dirty="0">
                <a:solidFill>
                  <a:srgbClr val="FF7F00"/>
                </a:solidFill>
                <a:latin typeface="Arial" charset="0"/>
                <a:ea typeface="Arial" charset="0"/>
                <a:cs typeface="Arial" charset="0"/>
                <a:sym typeface="Cabin"/>
              </a:rPr>
              <a:t>items</a:t>
            </a:r>
            <a:r>
              <a:rPr lang="ru-RU" sz="3600" u="none" strike="noStrike" cap="none" dirty="0" smtClean="0">
                <a:solidFill>
                  <a:srgbClr val="FF7F00"/>
                </a:solidFill>
                <a:latin typeface="Arial" charset="0"/>
                <a:ea typeface="Arial" charset="0"/>
                <a:cs typeface="Arial" charset="0"/>
                <a:sym typeface="Cabin"/>
              </a:rPr>
              <a:t>)</a:t>
            </a:r>
            <a:endParaRPr lang="en-US" sz="3600" u="none" strike="noStrike" cap="none" dirty="0">
              <a:solidFill>
                <a:schemeClr val="lt1"/>
              </a:solidFill>
              <a:latin typeface="Arial" charset="0"/>
              <a:ea typeface="Arial" charset="0"/>
              <a:cs typeface="Arial" charset="0"/>
              <a:sym typeface="Cabin"/>
            </a:endParaRPr>
          </a:p>
        </p:txBody>
      </p:sp>
      <p:sp>
        <p:nvSpPr>
          <p:cNvPr id="465" name="Shape 465"/>
          <p:cNvSpPr txBox="1"/>
          <p:nvPr/>
        </p:nvSpPr>
        <p:spPr>
          <a:xfrm>
            <a:off x="6607834" y="2540000"/>
            <a:ext cx="9022615" cy="53085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2500" i="0" u="none" strike="noStrike" cap="none" dirty="0">
                <a:solidFill>
                  <a:schemeClr val="lt1"/>
                </a:solidFill>
                <a:latin typeface="Courier"/>
                <a:ea typeface="Courier"/>
                <a:cs typeface="Courier"/>
                <a:sym typeface="Courier New"/>
              </a:rPr>
              <a:t>&gt;&gt;&gt; </a:t>
            </a:r>
            <a:r>
              <a:rPr lang="en-US" sz="2500" i="0" u="none" strike="noStrike" cap="none" dirty="0" err="1">
                <a:solidFill>
                  <a:schemeClr val="lt1"/>
                </a:solidFill>
                <a:latin typeface="Courier"/>
                <a:ea typeface="Courier"/>
                <a:cs typeface="Courier"/>
                <a:sym typeface="Courier New"/>
              </a:rPr>
              <a:t>jjj</a:t>
            </a:r>
            <a:r>
              <a:rPr lang="en-US" sz="2500" i="0" u="none" strike="noStrike" cap="none" dirty="0">
                <a:solidFill>
                  <a:schemeClr val="lt1"/>
                </a:solidFill>
                <a:latin typeface="Courier"/>
                <a:ea typeface="Courier"/>
                <a:cs typeface="Courier"/>
                <a:sym typeface="Courier New"/>
              </a:rPr>
              <a:t> = { </a:t>
            </a:r>
            <a:r>
              <a:rPr lang="en-US" sz="2500" i="0" u="none" strike="noStrike" cap="none" dirty="0" smtClean="0">
                <a:solidFill>
                  <a:schemeClr val="lt1"/>
                </a:solidFill>
                <a:latin typeface="Courier"/>
                <a:ea typeface="Courier"/>
                <a:cs typeface="Courier"/>
                <a:sym typeface="Courier New"/>
              </a:rPr>
              <a:t>'</a:t>
            </a:r>
            <a:r>
              <a:rPr lang="ru-RU" sz="2500" i="0" u="none" strike="noStrike" cap="none" dirty="0" smtClean="0">
                <a:solidFill>
                  <a:schemeClr val="lt1"/>
                </a:solidFill>
                <a:latin typeface="Courier"/>
                <a:ea typeface="Courier"/>
                <a:cs typeface="Courier"/>
                <a:sym typeface="Courier New"/>
              </a:rPr>
              <a:t>Чак</a:t>
            </a:r>
            <a:r>
              <a:rPr lang="en-US" sz="2500" i="0" u="none" strike="noStrike" cap="none" dirty="0" smtClean="0">
                <a:solidFill>
                  <a:schemeClr val="lt1"/>
                </a:solidFill>
                <a:latin typeface="Courier"/>
                <a:ea typeface="Courier"/>
                <a:cs typeface="Courier"/>
                <a:sym typeface="Courier New"/>
              </a:rPr>
              <a:t>' </a:t>
            </a:r>
            <a:r>
              <a:rPr lang="en-US" sz="2500" i="0" u="none" strike="noStrike" cap="none" dirty="0">
                <a:solidFill>
                  <a:schemeClr val="lt1"/>
                </a:solidFill>
                <a:latin typeface="Courier"/>
                <a:ea typeface="Courier"/>
                <a:cs typeface="Courier"/>
                <a:sym typeface="Courier New"/>
              </a:rPr>
              <a:t>: 1 , </a:t>
            </a:r>
            <a:r>
              <a:rPr lang="en-US" sz="2500" i="0" u="none" strike="noStrike" cap="none" dirty="0" smtClean="0">
                <a:solidFill>
                  <a:schemeClr val="lt1"/>
                </a:solidFill>
                <a:latin typeface="Courier"/>
                <a:ea typeface="Courier"/>
                <a:cs typeface="Courier"/>
                <a:sym typeface="Courier New"/>
              </a:rPr>
              <a:t>'</a:t>
            </a:r>
            <a:r>
              <a:rPr lang="ru-RU" sz="2500" i="0" u="none" strike="noStrike" cap="none" dirty="0" smtClean="0">
                <a:solidFill>
                  <a:schemeClr val="lt1"/>
                </a:solidFill>
                <a:latin typeface="Courier"/>
                <a:ea typeface="Courier"/>
                <a:cs typeface="Courier"/>
                <a:sym typeface="Courier New"/>
              </a:rPr>
              <a:t>Фред</a:t>
            </a:r>
            <a:r>
              <a:rPr lang="en-US" sz="2500" i="0" u="none" strike="noStrike" cap="none" dirty="0" smtClean="0">
                <a:solidFill>
                  <a:schemeClr val="lt1"/>
                </a:solidFill>
                <a:latin typeface="Courier"/>
                <a:ea typeface="Courier"/>
                <a:cs typeface="Courier"/>
                <a:sym typeface="Courier New"/>
              </a:rPr>
              <a:t>' </a:t>
            </a:r>
            <a:r>
              <a:rPr lang="en-US" sz="2500" i="0" u="none" strike="noStrike" cap="none" dirty="0">
                <a:solidFill>
                  <a:schemeClr val="lt1"/>
                </a:solidFill>
                <a:latin typeface="Courier"/>
                <a:ea typeface="Courier"/>
                <a:cs typeface="Courier"/>
                <a:sym typeface="Courier New"/>
              </a:rPr>
              <a:t>: 42, </a:t>
            </a:r>
            <a:r>
              <a:rPr lang="en-US" sz="2500" i="0" u="none" strike="noStrike" cap="none" dirty="0" smtClean="0">
                <a:solidFill>
                  <a:schemeClr val="lt1"/>
                </a:solidFill>
                <a:latin typeface="Courier"/>
                <a:ea typeface="Courier"/>
                <a:cs typeface="Courier"/>
                <a:sym typeface="Courier New"/>
              </a:rPr>
              <a:t>'</a:t>
            </a:r>
            <a:r>
              <a:rPr lang="ru-RU" sz="2500" i="0" u="none" strike="noStrike" cap="none" dirty="0" smtClean="0">
                <a:solidFill>
                  <a:schemeClr val="lt1"/>
                </a:solidFill>
                <a:latin typeface="Courier"/>
                <a:ea typeface="Courier"/>
                <a:cs typeface="Courier"/>
                <a:sym typeface="Courier New"/>
              </a:rPr>
              <a:t>Ян</a:t>
            </a:r>
            <a:r>
              <a:rPr lang="en-US" sz="2500" i="0" u="none" strike="noStrike" cap="none" dirty="0" smtClean="0">
                <a:solidFill>
                  <a:schemeClr val="lt1"/>
                </a:solidFill>
                <a:latin typeface="Courier"/>
                <a:ea typeface="Courier"/>
                <a:cs typeface="Courier"/>
                <a:sym typeface="Courier New"/>
              </a:rPr>
              <a:t>': </a:t>
            </a:r>
            <a:r>
              <a:rPr lang="en-US" sz="2500" i="0" u="none" strike="noStrike" cap="none" dirty="0">
                <a:solidFill>
                  <a:schemeClr val="lt1"/>
                </a:solidFill>
                <a:latin typeface="Courier"/>
                <a:ea typeface="Courier"/>
                <a:cs typeface="Courier"/>
                <a:sym typeface="Courier New"/>
              </a:rPr>
              <a:t>100}</a:t>
            </a:r>
          </a:p>
          <a:p>
            <a:pPr>
              <a:buClr>
                <a:schemeClr val="lt1"/>
              </a:buClr>
              <a:buSzPct val="25000"/>
            </a:pPr>
            <a:r>
              <a:rPr lang="en-US" sz="2500" i="0" u="none" strike="noStrike" cap="none" dirty="0">
                <a:solidFill>
                  <a:schemeClr val="lt1"/>
                </a:solidFill>
                <a:latin typeface="Courier"/>
                <a:ea typeface="Courier"/>
                <a:cs typeface="Courier"/>
                <a:sym typeface="Courier New"/>
              </a:rPr>
              <a:t>&gt;&gt;&gt; </a:t>
            </a:r>
            <a:r>
              <a:rPr lang="en-US" sz="2500" i="0" u="none" strike="noStrike" cap="none" dirty="0" smtClean="0">
                <a:solidFill>
                  <a:srgbClr val="FFFF00"/>
                </a:solidFill>
                <a:latin typeface="Courier"/>
                <a:ea typeface="Courier"/>
                <a:cs typeface="Courier"/>
                <a:sym typeface="Courier New"/>
              </a:rPr>
              <a:t>print(</a:t>
            </a:r>
            <a:r>
              <a:rPr lang="en-US" sz="2500" i="0" u="none" strike="noStrike" cap="none" dirty="0" smtClean="0">
                <a:solidFill>
                  <a:srgbClr val="FF00FF"/>
                </a:solidFill>
                <a:latin typeface="Courier"/>
                <a:ea typeface="Courier"/>
                <a:cs typeface="Courier"/>
                <a:sym typeface="Courier New"/>
              </a:rPr>
              <a:t>list</a:t>
            </a:r>
            <a:r>
              <a:rPr lang="en-US" sz="2500" i="0" u="none" strike="noStrike" cap="none" dirty="0" smtClean="0">
                <a:solidFill>
                  <a:schemeClr val="lt1"/>
                </a:solidFill>
                <a:latin typeface="Courier"/>
                <a:ea typeface="Courier"/>
                <a:cs typeface="Courier"/>
                <a:sym typeface="Courier New"/>
              </a:rPr>
              <a:t>(</a:t>
            </a:r>
            <a:r>
              <a:rPr lang="en-US" sz="2500" i="0" u="none" strike="noStrike" cap="none" dirty="0" err="1" smtClean="0">
                <a:solidFill>
                  <a:schemeClr val="lt1"/>
                </a:solidFill>
                <a:latin typeface="Courier"/>
                <a:ea typeface="Courier"/>
                <a:cs typeface="Courier"/>
                <a:sym typeface="Courier New"/>
              </a:rPr>
              <a:t>jjj</a:t>
            </a:r>
            <a:r>
              <a:rPr lang="en-US" sz="2500" dirty="0" smtClean="0">
                <a:solidFill>
                  <a:schemeClr val="lt1"/>
                </a:solidFill>
                <a:latin typeface="Courier"/>
                <a:ea typeface="Courier"/>
                <a:cs typeface="Courier"/>
                <a:sym typeface="Courier New"/>
              </a:rPr>
              <a:t>)</a:t>
            </a:r>
            <a:r>
              <a:rPr lang="en-US" sz="2500" dirty="0" smtClean="0">
                <a:solidFill>
                  <a:srgbClr val="FFFF00"/>
                </a:solidFill>
                <a:latin typeface="Courier"/>
                <a:ea typeface="Courier"/>
                <a:cs typeface="Courier"/>
                <a:sym typeface="Courier New"/>
              </a:rPr>
              <a:t>)</a:t>
            </a:r>
            <a:endParaRPr lang="en-US" sz="2500" i="0" u="none" strike="noStrike" cap="none" dirty="0">
              <a:solidFill>
                <a:srgbClr val="FFFF00"/>
              </a:solidFill>
              <a:latin typeface="Courier"/>
              <a:ea typeface="Courier"/>
              <a:cs typeface="Courier"/>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2500" i="0" u="none" strike="noStrike" cap="none" dirty="0" smtClean="0">
                <a:solidFill>
                  <a:srgbClr val="00FF00"/>
                </a:solidFill>
                <a:latin typeface="Courier"/>
                <a:ea typeface="Courier"/>
                <a:cs typeface="Courier"/>
                <a:sym typeface="Courier New"/>
              </a:rPr>
              <a:t>['</a:t>
            </a:r>
            <a:r>
              <a:rPr lang="ru-RU" sz="2500" i="0" u="none" strike="noStrike" cap="none" dirty="0" smtClean="0">
                <a:solidFill>
                  <a:srgbClr val="00FF00"/>
                </a:solidFill>
                <a:latin typeface="Courier"/>
                <a:ea typeface="Courier"/>
                <a:cs typeface="Courier"/>
                <a:sym typeface="Courier New"/>
              </a:rPr>
              <a:t>Ян</a:t>
            </a:r>
            <a:r>
              <a:rPr lang="en-US" sz="2500" i="0" u="none" strike="noStrike" cap="none" dirty="0" smtClean="0">
                <a:solidFill>
                  <a:srgbClr val="00FF00"/>
                </a:solidFill>
                <a:latin typeface="Courier"/>
                <a:ea typeface="Courier"/>
                <a:cs typeface="Courier"/>
                <a:sym typeface="Courier New"/>
              </a:rPr>
              <a:t>', '</a:t>
            </a:r>
            <a:r>
              <a:rPr lang="ru-RU" sz="2500" i="0" u="none" strike="noStrike" cap="none" dirty="0" smtClean="0">
                <a:solidFill>
                  <a:srgbClr val="00FF00"/>
                </a:solidFill>
                <a:latin typeface="Courier"/>
                <a:ea typeface="Courier"/>
                <a:cs typeface="Courier"/>
                <a:sym typeface="Courier New"/>
              </a:rPr>
              <a:t>Чак</a:t>
            </a:r>
            <a:r>
              <a:rPr lang="en-US" sz="2500" i="0" u="none" strike="noStrike" cap="none" dirty="0" smtClean="0">
                <a:solidFill>
                  <a:srgbClr val="00FF00"/>
                </a:solidFill>
                <a:latin typeface="Courier"/>
                <a:ea typeface="Courier"/>
                <a:cs typeface="Courier"/>
                <a:sym typeface="Courier New"/>
              </a:rPr>
              <a:t>', '</a:t>
            </a:r>
            <a:r>
              <a:rPr lang="ru-RU" sz="2500" i="0" u="none" strike="noStrike" cap="none" dirty="0" smtClean="0">
                <a:solidFill>
                  <a:srgbClr val="00FF00"/>
                </a:solidFill>
                <a:latin typeface="Courier"/>
                <a:ea typeface="Courier"/>
                <a:cs typeface="Courier"/>
                <a:sym typeface="Courier New"/>
              </a:rPr>
              <a:t>Фред</a:t>
            </a:r>
            <a:r>
              <a:rPr lang="en-US" sz="2500" i="0" u="none" strike="noStrike" cap="none" dirty="0" smtClean="0">
                <a:solidFill>
                  <a:srgbClr val="00FF00"/>
                </a:solidFill>
                <a:latin typeface="Courier"/>
                <a:ea typeface="Courier"/>
                <a:cs typeface="Courier"/>
                <a:sym typeface="Courier New"/>
              </a:rPr>
              <a:t>']</a:t>
            </a:r>
            <a:endParaRPr lang="en-US" sz="2500" i="0" u="none" strike="noStrike" cap="none" dirty="0">
              <a:solidFill>
                <a:srgbClr val="00FF00"/>
              </a:solidFill>
              <a:latin typeface="Courier"/>
              <a:ea typeface="Courier"/>
              <a:cs typeface="Courier"/>
              <a:sym typeface="Courier New"/>
            </a:endParaRPr>
          </a:p>
          <a:p>
            <a:pPr>
              <a:buClr>
                <a:schemeClr val="lt1"/>
              </a:buClr>
              <a:buSzPct val="25000"/>
            </a:pPr>
            <a:r>
              <a:rPr lang="en-US" sz="2500" i="0" u="none" strike="noStrike" cap="none" dirty="0" smtClean="0">
                <a:solidFill>
                  <a:schemeClr val="lt1"/>
                </a:solidFill>
                <a:latin typeface="Courier"/>
                <a:ea typeface="Courier"/>
                <a:cs typeface="Courier"/>
                <a:sym typeface="Courier New"/>
              </a:rPr>
              <a:t>&gt;&gt;&gt; </a:t>
            </a:r>
            <a:r>
              <a:rPr lang="en-US" sz="2500" i="0" u="none" strike="noStrike" cap="none" dirty="0" smtClean="0">
                <a:solidFill>
                  <a:srgbClr val="FFFF00"/>
                </a:solidFill>
                <a:latin typeface="Courier"/>
                <a:ea typeface="Courier"/>
                <a:cs typeface="Courier"/>
                <a:sym typeface="Courier New"/>
              </a:rPr>
              <a:t>print(</a:t>
            </a:r>
            <a:r>
              <a:rPr lang="en-US" sz="2500" i="0" u="none" strike="noStrike" cap="none" dirty="0" err="1" smtClean="0">
                <a:solidFill>
                  <a:schemeClr val="lt1"/>
                </a:solidFill>
                <a:latin typeface="Courier"/>
                <a:ea typeface="Courier"/>
                <a:cs typeface="Courier"/>
                <a:sym typeface="Courier New"/>
              </a:rPr>
              <a:t>jjj.</a:t>
            </a:r>
            <a:r>
              <a:rPr lang="en-US" sz="2500" i="0" u="none" strike="noStrike" cap="none" dirty="0" err="1" smtClean="0">
                <a:solidFill>
                  <a:srgbClr val="00FF00"/>
                </a:solidFill>
                <a:latin typeface="Courier"/>
                <a:ea typeface="Courier"/>
                <a:cs typeface="Courier"/>
                <a:sym typeface="Courier New"/>
              </a:rPr>
              <a:t>keys</a:t>
            </a:r>
            <a:r>
              <a:rPr lang="en-US" sz="2500" i="0" u="none" strike="noStrike" cap="none" dirty="0" smtClean="0">
                <a:solidFill>
                  <a:srgbClr val="00FF00"/>
                </a:solidFill>
                <a:latin typeface="Courier"/>
                <a:ea typeface="Courier"/>
                <a:cs typeface="Courier"/>
                <a:sym typeface="Courier New"/>
              </a:rPr>
              <a:t>()</a:t>
            </a:r>
            <a:r>
              <a:rPr lang="en-US" sz="2500" dirty="0" smtClean="0">
                <a:solidFill>
                  <a:srgbClr val="FFFF00"/>
                </a:solidFill>
                <a:latin typeface="Courier"/>
                <a:ea typeface="Courier"/>
                <a:cs typeface="Courier"/>
                <a:sym typeface="Courier New"/>
              </a:rPr>
              <a:t>)</a:t>
            </a:r>
            <a:endParaRPr lang="en-US" sz="2500" i="0" u="none" strike="noStrike" cap="none" dirty="0" smtClean="0">
              <a:solidFill>
                <a:srgbClr val="FF00FF"/>
              </a:solidFill>
              <a:latin typeface="Courier"/>
              <a:ea typeface="Courier"/>
              <a:cs typeface="Courier"/>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2500" i="0" u="none" strike="noStrike" cap="none" dirty="0" smtClean="0">
                <a:solidFill>
                  <a:srgbClr val="00FF00"/>
                </a:solidFill>
                <a:latin typeface="Courier"/>
                <a:ea typeface="Courier"/>
                <a:cs typeface="Courier"/>
                <a:sym typeface="Courier New"/>
              </a:rPr>
              <a:t>['</a:t>
            </a:r>
            <a:r>
              <a:rPr lang="ru-RU" sz="2500" i="0" u="none" strike="noStrike" cap="none" dirty="0" smtClean="0">
                <a:solidFill>
                  <a:srgbClr val="00FF00"/>
                </a:solidFill>
                <a:latin typeface="Courier"/>
                <a:ea typeface="Courier"/>
                <a:cs typeface="Courier"/>
                <a:sym typeface="Courier New"/>
              </a:rPr>
              <a:t>Ян</a:t>
            </a:r>
            <a:r>
              <a:rPr lang="en-US" sz="2500" i="0" u="none" strike="noStrike" cap="none" dirty="0" smtClean="0">
                <a:solidFill>
                  <a:srgbClr val="00FF00"/>
                </a:solidFill>
                <a:latin typeface="Courier"/>
                <a:ea typeface="Courier"/>
                <a:cs typeface="Courier"/>
                <a:sym typeface="Courier New"/>
              </a:rPr>
              <a:t>', '</a:t>
            </a:r>
            <a:r>
              <a:rPr lang="ru-RU" sz="2500" dirty="0" smtClean="0">
                <a:solidFill>
                  <a:srgbClr val="00FF00"/>
                </a:solidFill>
                <a:latin typeface="Courier"/>
                <a:ea typeface="Courier"/>
                <a:cs typeface="Courier"/>
                <a:sym typeface="Courier New"/>
              </a:rPr>
              <a:t>Чак</a:t>
            </a:r>
            <a:r>
              <a:rPr lang="en-US" sz="2500" i="0" u="none" strike="noStrike" cap="none" dirty="0" smtClean="0">
                <a:solidFill>
                  <a:srgbClr val="00FF00"/>
                </a:solidFill>
                <a:latin typeface="Courier"/>
                <a:ea typeface="Courier"/>
                <a:cs typeface="Courier"/>
                <a:sym typeface="Courier New"/>
              </a:rPr>
              <a:t>', '</a:t>
            </a:r>
            <a:r>
              <a:rPr lang="ru-RU" sz="2500" i="0" u="none" strike="noStrike" cap="none" dirty="0" smtClean="0">
                <a:solidFill>
                  <a:srgbClr val="00FF00"/>
                </a:solidFill>
                <a:latin typeface="Courier"/>
                <a:ea typeface="Courier"/>
                <a:cs typeface="Courier"/>
                <a:sym typeface="Courier New"/>
              </a:rPr>
              <a:t>Фред</a:t>
            </a:r>
            <a:r>
              <a:rPr lang="en-US" sz="2500" i="0" u="none" strike="noStrike" cap="none" dirty="0" smtClean="0">
                <a:solidFill>
                  <a:srgbClr val="00FF00"/>
                </a:solidFill>
                <a:latin typeface="Courier"/>
                <a:ea typeface="Courier"/>
                <a:cs typeface="Courier"/>
                <a:sym typeface="Courier New"/>
              </a:rPr>
              <a:t>']</a:t>
            </a:r>
            <a:endParaRPr lang="en-US" sz="2500" i="0" u="none" strike="noStrike" cap="none" dirty="0">
              <a:solidFill>
                <a:srgbClr val="00FF00"/>
              </a:solidFill>
              <a:latin typeface="Courier"/>
              <a:ea typeface="Courier"/>
              <a:cs typeface="Courier"/>
              <a:sym typeface="Courier New"/>
            </a:endParaRPr>
          </a:p>
          <a:p>
            <a:pPr>
              <a:buClr>
                <a:schemeClr val="lt1"/>
              </a:buClr>
              <a:buSzPct val="25000"/>
            </a:pPr>
            <a:r>
              <a:rPr lang="en-US" sz="2500" i="0" u="none" strike="noStrike" cap="none" dirty="0" smtClean="0">
                <a:solidFill>
                  <a:schemeClr val="lt1"/>
                </a:solidFill>
                <a:latin typeface="Courier"/>
                <a:ea typeface="Courier"/>
                <a:cs typeface="Courier"/>
                <a:sym typeface="Courier New"/>
              </a:rPr>
              <a:t>&gt;&gt;&gt; </a:t>
            </a:r>
            <a:r>
              <a:rPr lang="en-US" sz="2500" i="0" u="none" strike="noStrike" cap="none" dirty="0" smtClean="0">
                <a:solidFill>
                  <a:srgbClr val="FFFF00"/>
                </a:solidFill>
                <a:latin typeface="Courier"/>
                <a:ea typeface="Courier"/>
                <a:cs typeface="Courier"/>
                <a:sym typeface="Courier New"/>
              </a:rPr>
              <a:t>print(</a:t>
            </a:r>
            <a:r>
              <a:rPr lang="en-US" sz="2500" i="0" u="none" strike="noStrike" cap="none" dirty="0" err="1" smtClean="0">
                <a:solidFill>
                  <a:schemeClr val="lt1"/>
                </a:solidFill>
                <a:latin typeface="Courier"/>
                <a:ea typeface="Courier"/>
                <a:cs typeface="Courier"/>
                <a:sym typeface="Courier New"/>
              </a:rPr>
              <a:t>jjj.</a:t>
            </a:r>
            <a:r>
              <a:rPr lang="en-US" sz="2500" i="0" u="none" strike="noStrike" cap="none" dirty="0" err="1" smtClean="0">
                <a:solidFill>
                  <a:srgbClr val="FF00FF"/>
                </a:solidFill>
                <a:latin typeface="Courier"/>
                <a:ea typeface="Courier"/>
                <a:cs typeface="Courier"/>
                <a:sym typeface="Courier New"/>
              </a:rPr>
              <a:t>values</a:t>
            </a:r>
            <a:r>
              <a:rPr lang="en-US" sz="2500" i="0" u="none" strike="noStrike" cap="none" dirty="0" smtClean="0">
                <a:solidFill>
                  <a:srgbClr val="FF00FF"/>
                </a:solidFill>
                <a:latin typeface="Courier"/>
                <a:ea typeface="Courier"/>
                <a:cs typeface="Courier"/>
                <a:sym typeface="Courier New"/>
              </a:rPr>
              <a:t>()</a:t>
            </a:r>
            <a:r>
              <a:rPr lang="en-US" sz="2500" dirty="0" smtClean="0">
                <a:solidFill>
                  <a:srgbClr val="FFFF00"/>
                </a:solidFill>
                <a:latin typeface="Courier"/>
                <a:ea typeface="Courier"/>
                <a:cs typeface="Courier"/>
                <a:sym typeface="Courier New"/>
              </a:rPr>
              <a:t>)</a:t>
            </a:r>
            <a:endParaRPr lang="en-US" sz="2500" i="0" u="none" strike="noStrike" cap="none" dirty="0" smtClean="0">
              <a:solidFill>
                <a:srgbClr val="FF00FF"/>
              </a:solidFill>
              <a:latin typeface="Courier"/>
              <a:ea typeface="Courier"/>
              <a:cs typeface="Courier"/>
              <a:sym typeface="Courier New"/>
            </a:endParaRPr>
          </a:p>
          <a:p>
            <a:pPr marL="0" marR="0" lvl="0" indent="0" algn="l" rtl="0">
              <a:lnSpc>
                <a:spcPct val="100000"/>
              </a:lnSpc>
              <a:spcBef>
                <a:spcPts val="0"/>
              </a:spcBef>
              <a:spcAft>
                <a:spcPts val="0"/>
              </a:spcAft>
              <a:buClr>
                <a:srgbClr val="FF00FF"/>
              </a:buClr>
              <a:buSzPct val="25000"/>
              <a:buFont typeface="Cabin"/>
              <a:buNone/>
            </a:pPr>
            <a:r>
              <a:rPr lang="en-US" sz="2500" i="0" u="none" strike="noStrike" cap="none" dirty="0" smtClean="0">
                <a:solidFill>
                  <a:srgbClr val="FF00FF"/>
                </a:solidFill>
                <a:latin typeface="Courier"/>
                <a:ea typeface="Courier"/>
                <a:cs typeface="Courier"/>
                <a:sym typeface="Courier New"/>
              </a:rPr>
              <a:t>[</a:t>
            </a:r>
            <a:r>
              <a:rPr lang="en-US" sz="2500" i="0" u="none" strike="noStrike" cap="none" dirty="0">
                <a:solidFill>
                  <a:srgbClr val="FF00FF"/>
                </a:solidFill>
                <a:latin typeface="Courier"/>
                <a:ea typeface="Courier"/>
                <a:cs typeface="Courier"/>
                <a:sym typeface="Courier New"/>
              </a:rPr>
              <a:t>100, 1, 42]</a:t>
            </a:r>
          </a:p>
          <a:p>
            <a:pPr>
              <a:buClr>
                <a:schemeClr val="lt1"/>
              </a:buClr>
              <a:buSzPct val="25000"/>
            </a:pPr>
            <a:r>
              <a:rPr lang="en-US" sz="2500" i="0" u="none" strike="noStrike" cap="none" dirty="0" smtClean="0">
                <a:solidFill>
                  <a:schemeClr val="lt1"/>
                </a:solidFill>
                <a:latin typeface="Courier"/>
                <a:ea typeface="Courier"/>
                <a:cs typeface="Courier"/>
                <a:sym typeface="Courier New"/>
              </a:rPr>
              <a:t>&gt;&gt;&gt; </a:t>
            </a:r>
            <a:r>
              <a:rPr lang="en-US" sz="2500" i="0" u="none" strike="noStrike" cap="none" dirty="0" smtClean="0">
                <a:solidFill>
                  <a:srgbClr val="FFFF00"/>
                </a:solidFill>
                <a:latin typeface="Courier"/>
                <a:ea typeface="Courier"/>
                <a:cs typeface="Courier"/>
                <a:sym typeface="Courier New"/>
              </a:rPr>
              <a:t>print(</a:t>
            </a:r>
            <a:r>
              <a:rPr lang="en-US" sz="2500" i="0" u="none" strike="noStrike" cap="none" dirty="0" err="1" smtClean="0">
                <a:solidFill>
                  <a:schemeClr val="lt1"/>
                </a:solidFill>
                <a:latin typeface="Courier"/>
                <a:ea typeface="Courier"/>
                <a:cs typeface="Courier"/>
                <a:sym typeface="Courier New"/>
              </a:rPr>
              <a:t>jjj.</a:t>
            </a:r>
            <a:r>
              <a:rPr lang="en-US" sz="2500" i="0" u="none" strike="noStrike" cap="none" dirty="0" err="1" smtClean="0">
                <a:solidFill>
                  <a:srgbClr val="FF7F00"/>
                </a:solidFill>
                <a:latin typeface="Courier"/>
                <a:ea typeface="Courier"/>
                <a:cs typeface="Courier"/>
                <a:sym typeface="Courier New"/>
              </a:rPr>
              <a:t>items</a:t>
            </a:r>
            <a:r>
              <a:rPr lang="en-US" sz="2500" i="0" u="none" strike="noStrike" cap="none" dirty="0" smtClean="0">
                <a:solidFill>
                  <a:srgbClr val="FF7F00"/>
                </a:solidFill>
                <a:latin typeface="Courier"/>
                <a:ea typeface="Courier"/>
                <a:cs typeface="Courier"/>
                <a:sym typeface="Courier New"/>
              </a:rPr>
              <a:t>()</a:t>
            </a:r>
            <a:r>
              <a:rPr lang="en-US" sz="2500" dirty="0" smtClean="0">
                <a:solidFill>
                  <a:srgbClr val="FFFF00"/>
                </a:solidFill>
                <a:latin typeface="Courier"/>
                <a:ea typeface="Courier"/>
                <a:cs typeface="Courier"/>
                <a:sym typeface="Courier New"/>
              </a:rPr>
              <a:t>)</a:t>
            </a:r>
            <a:endParaRPr lang="en-US" sz="2500" i="0" u="none" strike="noStrike" cap="none" dirty="0" smtClean="0">
              <a:solidFill>
                <a:srgbClr val="FF7F00"/>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2500" i="0" u="none" strike="noStrike" cap="none" dirty="0" smtClean="0">
                <a:solidFill>
                  <a:srgbClr val="FF7F00"/>
                </a:solidFill>
                <a:latin typeface="Courier"/>
                <a:ea typeface="Courier"/>
                <a:cs typeface="Courier"/>
                <a:sym typeface="Courier New"/>
              </a:rPr>
              <a:t>[('</a:t>
            </a:r>
            <a:r>
              <a:rPr lang="ru-RU" sz="2500" i="0" u="none" strike="noStrike" cap="none" dirty="0" smtClean="0">
                <a:solidFill>
                  <a:srgbClr val="FF7F00"/>
                </a:solidFill>
                <a:latin typeface="Courier"/>
                <a:ea typeface="Courier"/>
                <a:cs typeface="Courier"/>
                <a:sym typeface="Courier New"/>
              </a:rPr>
              <a:t>Ян</a:t>
            </a:r>
            <a:r>
              <a:rPr lang="en-US" sz="2500" i="0" u="none" strike="noStrike" cap="none" dirty="0" smtClean="0">
                <a:solidFill>
                  <a:srgbClr val="FF7F00"/>
                </a:solidFill>
                <a:latin typeface="Courier"/>
                <a:ea typeface="Courier"/>
                <a:cs typeface="Courier"/>
                <a:sym typeface="Courier New"/>
              </a:rPr>
              <a:t>', </a:t>
            </a:r>
            <a:r>
              <a:rPr lang="en-US" sz="2500" i="0" u="none" strike="noStrike" cap="none" dirty="0">
                <a:solidFill>
                  <a:srgbClr val="FF7F00"/>
                </a:solidFill>
                <a:latin typeface="Courier"/>
                <a:ea typeface="Courier"/>
                <a:cs typeface="Courier"/>
                <a:sym typeface="Courier New"/>
              </a:rPr>
              <a:t>100), </a:t>
            </a:r>
            <a:r>
              <a:rPr lang="en-US" sz="2500" i="0" u="none" strike="noStrike" cap="none" dirty="0" smtClean="0">
                <a:solidFill>
                  <a:srgbClr val="FF7F00"/>
                </a:solidFill>
                <a:latin typeface="Courier"/>
                <a:ea typeface="Courier"/>
                <a:cs typeface="Courier"/>
                <a:sym typeface="Courier New"/>
              </a:rPr>
              <a:t>('</a:t>
            </a:r>
            <a:r>
              <a:rPr lang="ru-RU" sz="2500" i="0" u="none" strike="noStrike" cap="none" dirty="0" smtClean="0">
                <a:solidFill>
                  <a:srgbClr val="FF7F00"/>
                </a:solidFill>
                <a:latin typeface="Courier"/>
                <a:ea typeface="Courier"/>
                <a:cs typeface="Courier"/>
                <a:sym typeface="Courier New"/>
              </a:rPr>
              <a:t>Чак</a:t>
            </a:r>
            <a:r>
              <a:rPr lang="en-US" sz="2500" i="0" u="none" strike="noStrike" cap="none" dirty="0" smtClean="0">
                <a:solidFill>
                  <a:srgbClr val="FF7F00"/>
                </a:solidFill>
                <a:latin typeface="Courier"/>
                <a:ea typeface="Courier"/>
                <a:cs typeface="Courier"/>
                <a:sym typeface="Courier New"/>
              </a:rPr>
              <a:t>', </a:t>
            </a:r>
            <a:r>
              <a:rPr lang="en-US" sz="2500" i="0" u="none" strike="noStrike" cap="none" dirty="0">
                <a:solidFill>
                  <a:srgbClr val="FF7F00"/>
                </a:solidFill>
                <a:latin typeface="Courier"/>
                <a:ea typeface="Courier"/>
                <a:cs typeface="Courier"/>
                <a:sym typeface="Courier New"/>
              </a:rPr>
              <a:t>1), </a:t>
            </a:r>
            <a:r>
              <a:rPr lang="en-US" sz="2500" i="0" u="none" strike="noStrike" cap="none" dirty="0" smtClean="0">
                <a:solidFill>
                  <a:srgbClr val="FF7F00"/>
                </a:solidFill>
                <a:latin typeface="Courier"/>
                <a:ea typeface="Courier"/>
                <a:cs typeface="Courier"/>
                <a:sym typeface="Courier New"/>
              </a:rPr>
              <a:t>('</a:t>
            </a:r>
            <a:r>
              <a:rPr lang="ru-RU" sz="2500" i="0" u="none" strike="noStrike" cap="none" dirty="0" smtClean="0">
                <a:solidFill>
                  <a:srgbClr val="FF7F00"/>
                </a:solidFill>
                <a:latin typeface="Courier"/>
                <a:ea typeface="Courier"/>
                <a:cs typeface="Courier"/>
                <a:sym typeface="Courier New"/>
              </a:rPr>
              <a:t>Фред</a:t>
            </a:r>
            <a:r>
              <a:rPr lang="en-US" sz="2500" i="0" u="none" strike="noStrike" cap="none" dirty="0" smtClean="0">
                <a:solidFill>
                  <a:srgbClr val="FF7F00"/>
                </a:solidFill>
                <a:latin typeface="Courier"/>
                <a:ea typeface="Courier"/>
                <a:cs typeface="Courier"/>
                <a:sym typeface="Courier New"/>
              </a:rPr>
              <a:t>', </a:t>
            </a:r>
            <a:r>
              <a:rPr lang="en-US" sz="2500" i="0" u="none" strike="noStrike" cap="none" dirty="0">
                <a:solidFill>
                  <a:srgbClr val="FF7F00"/>
                </a:solidFill>
                <a:latin typeface="Courier"/>
                <a:ea typeface="Courier"/>
                <a:cs typeface="Courier"/>
                <a:sym typeface="Courier New"/>
              </a:rPr>
              <a:t>42)]</a:t>
            </a:r>
          </a:p>
          <a:p>
            <a:pPr marL="0" marR="0" lvl="0" indent="0" algn="l" rtl="0">
              <a:lnSpc>
                <a:spcPct val="100000"/>
              </a:lnSpc>
              <a:spcBef>
                <a:spcPts val="0"/>
              </a:spcBef>
              <a:spcAft>
                <a:spcPts val="0"/>
              </a:spcAft>
              <a:buClr>
                <a:schemeClr val="lt1"/>
              </a:buClr>
              <a:buSzPct val="25000"/>
              <a:buFont typeface="Cabin"/>
              <a:buNone/>
            </a:pPr>
            <a:r>
              <a:rPr lang="en-US" sz="2500" i="0" u="none" strike="noStrike" cap="none" dirty="0">
                <a:solidFill>
                  <a:schemeClr val="lt1"/>
                </a:solidFill>
                <a:latin typeface="Courier"/>
                <a:ea typeface="Courier"/>
                <a:cs typeface="Courier"/>
                <a:sym typeface="Courier New"/>
              </a:rPr>
              <a:t>&gt;&gt;&gt; </a:t>
            </a:r>
          </a:p>
        </p:txBody>
      </p:sp>
      <p:sp>
        <p:nvSpPr>
          <p:cNvPr id="466" name="Shape 466"/>
          <p:cNvSpPr txBox="1"/>
          <p:nvPr/>
        </p:nvSpPr>
        <p:spPr>
          <a:xfrm>
            <a:off x="7414953" y="7311432"/>
            <a:ext cx="8061445" cy="818422"/>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ru-RU" sz="3000" u="none" strike="noStrike" cap="none" dirty="0" smtClean="0">
                <a:solidFill>
                  <a:schemeClr val="lt1"/>
                </a:solidFill>
                <a:latin typeface="Arial" charset="0"/>
                <a:ea typeface="Arial" charset="0"/>
                <a:cs typeface="Arial" charset="0"/>
                <a:sym typeface="Cabin"/>
              </a:rPr>
              <a:t>Что такое «кортеж»</a:t>
            </a:r>
            <a:r>
              <a:rPr lang="en-US" sz="3000" u="none" strike="noStrike" cap="none" dirty="0" smtClean="0">
                <a:solidFill>
                  <a:schemeClr val="lt1"/>
                </a:solidFill>
                <a:latin typeface="Arial" charset="0"/>
                <a:ea typeface="Arial" charset="0"/>
                <a:cs typeface="Arial" charset="0"/>
                <a:sym typeface="Cabin"/>
              </a:rPr>
              <a:t>? – </a:t>
            </a:r>
            <a:r>
              <a:rPr lang="ru-RU" sz="3000" u="none" strike="noStrike" cap="none" dirty="0" smtClean="0">
                <a:solidFill>
                  <a:schemeClr val="lt1"/>
                </a:solidFill>
                <a:latin typeface="Arial" charset="0"/>
                <a:ea typeface="Arial" charset="0"/>
                <a:cs typeface="Arial" charset="0"/>
                <a:sym typeface="Cabin"/>
              </a:rPr>
              <a:t>об этом чуть позже</a:t>
            </a:r>
            <a:r>
              <a:rPr lang="en-US" sz="3000" u="none" strike="noStrike" cap="none" dirty="0" smtClean="0">
                <a:solidFill>
                  <a:schemeClr val="lt1"/>
                </a:solidFill>
                <a:latin typeface="Arial" charset="0"/>
                <a:ea typeface="Arial" charset="0"/>
                <a:cs typeface="Arial" charset="0"/>
                <a:sym typeface="Cabin"/>
              </a:rPr>
              <a:t>...</a:t>
            </a:r>
            <a:endParaRPr lang="en-US" sz="3000" u="none" strike="noStrike" cap="none" dirty="0">
              <a:solidFill>
                <a:schemeClr val="lt1"/>
              </a:solidFill>
              <a:latin typeface="Arial" charset="0"/>
              <a:ea typeface="Arial" charset="0"/>
              <a:cs typeface="Arial" charset="0"/>
              <a:sym typeface="Cabin"/>
            </a:endParaRPr>
          </a:p>
        </p:txBody>
      </p:sp>
      <p:cxnSp>
        <p:nvCxnSpPr>
          <p:cNvPr id="467" name="Shape 467"/>
          <p:cNvCxnSpPr/>
          <p:nvPr/>
        </p:nvCxnSpPr>
        <p:spPr>
          <a:xfrm>
            <a:off x="10006642" y="6765263"/>
            <a:ext cx="550522" cy="599813"/>
          </a:xfrm>
          <a:prstGeom prst="straightConnector1">
            <a:avLst/>
          </a:prstGeom>
          <a:noFill/>
          <a:ln w="76200" cap="rnd" cmpd="sng">
            <a:solidFill>
              <a:schemeClr val="lt1"/>
            </a:solidFill>
            <a:prstDash val="solid"/>
            <a:miter/>
            <a:headEnd type="stealth" w="med" len="med"/>
            <a:tailEnd type="none" w="med" len="med"/>
          </a:ln>
        </p:spPr>
      </p:cxn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71"/>
        <p:cNvGrpSpPr/>
        <p:nvPr/>
      </p:nvGrpSpPr>
      <p:grpSpPr>
        <a:xfrm>
          <a:off x="0" y="0"/>
          <a:ext cx="0" cy="0"/>
          <a:chOff x="0" y="0"/>
          <a:chExt cx="0" cy="0"/>
        </a:xfrm>
      </p:grpSpPr>
      <p:sp>
        <p:nvSpPr>
          <p:cNvPr id="472" name="Shape 472"/>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ru-RU" sz="6400" u="none" strike="noStrike" cap="none" dirty="0" smtClean="0">
                <a:solidFill>
                  <a:srgbClr val="FFD966"/>
                </a:solidFill>
                <a:latin typeface="Arial" charset="0"/>
                <a:ea typeface="Arial" charset="0"/>
                <a:cs typeface="Arial" charset="0"/>
                <a:sym typeface="Cabin"/>
              </a:rPr>
              <a:t>Бонус</a:t>
            </a:r>
            <a:r>
              <a:rPr lang="en-US" sz="6400" u="none" strike="noStrike" cap="none" dirty="0" smtClean="0">
                <a:solidFill>
                  <a:srgbClr val="FFD966"/>
                </a:solidFill>
                <a:latin typeface="Arial" charset="0"/>
                <a:ea typeface="Arial" charset="0"/>
                <a:cs typeface="Arial" charset="0"/>
                <a:sym typeface="Cabin"/>
              </a:rPr>
              <a:t>: </a:t>
            </a:r>
            <a:r>
              <a:rPr lang="ru-RU" sz="6400" dirty="0" smtClean="0">
                <a:solidFill>
                  <a:srgbClr val="FFD966"/>
                </a:solidFill>
                <a:latin typeface="Arial" charset="0"/>
                <a:ea typeface="Arial" charset="0"/>
                <a:cs typeface="Arial" charset="0"/>
                <a:sym typeface="Cabin"/>
              </a:rPr>
              <a:t>Две переменных цикла</a:t>
            </a:r>
            <a:r>
              <a:rPr lang="en-US" sz="6400" u="none" strike="noStrike" cap="none" dirty="0" smtClean="0">
                <a:solidFill>
                  <a:srgbClr val="FFD966"/>
                </a:solidFill>
                <a:latin typeface="Arial" charset="0"/>
                <a:ea typeface="Arial" charset="0"/>
                <a:cs typeface="Arial" charset="0"/>
                <a:sym typeface="Cabin"/>
              </a:rPr>
              <a:t>!</a:t>
            </a:r>
            <a:endParaRPr lang="en-US" sz="6400" u="none" strike="noStrike" cap="none" dirty="0">
              <a:solidFill>
                <a:srgbClr val="FFD966"/>
              </a:solidFill>
              <a:latin typeface="Arial" charset="0"/>
              <a:ea typeface="Arial" charset="0"/>
              <a:cs typeface="Arial" charset="0"/>
              <a:sym typeface="Cabin"/>
            </a:endParaRPr>
          </a:p>
        </p:txBody>
      </p:sp>
      <p:sp>
        <p:nvSpPr>
          <p:cNvPr id="473" name="Shape 473"/>
          <p:cNvSpPr txBox="1">
            <a:spLocks noGrp="1"/>
          </p:cNvSpPr>
          <p:nvPr>
            <p:ph type="body" idx="1"/>
          </p:nvPr>
        </p:nvSpPr>
        <p:spPr>
          <a:xfrm>
            <a:off x="1155701" y="2603500"/>
            <a:ext cx="5610860" cy="5702299"/>
          </a:xfrm>
          <a:prstGeom prst="rect">
            <a:avLst/>
          </a:prstGeom>
          <a:noFill/>
          <a:ln>
            <a:noFill/>
          </a:ln>
        </p:spPr>
        <p:txBody>
          <a:bodyPr lIns="38100" tIns="38100" rIns="38100" bIns="38100" anchor="ctr" anchorCtr="0">
            <a:noAutofit/>
          </a:bodyPr>
          <a:lstStyle/>
          <a:p>
            <a:pPr marL="457200" marR="0" lvl="0" indent="-457200" algn="l" rtl="0">
              <a:lnSpc>
                <a:spcPct val="100000"/>
              </a:lnSpc>
              <a:spcBef>
                <a:spcPts val="0"/>
              </a:spcBef>
              <a:spcAft>
                <a:spcPts val="1000"/>
              </a:spcAft>
              <a:buSzPct val="100000"/>
              <a:buFont typeface="Cabin"/>
            </a:pPr>
            <a:r>
              <a:rPr lang="ru-RU" sz="3400" u="none" strike="noStrike" cap="none" dirty="0" smtClean="0">
                <a:solidFill>
                  <a:schemeClr val="lt1"/>
                </a:solidFill>
                <a:latin typeface="Arial" charset="0"/>
                <a:ea typeface="Arial" charset="0"/>
                <a:cs typeface="Arial" charset="0"/>
                <a:sym typeface="Cabin"/>
              </a:rPr>
              <a:t>Мы перебираем пары </a:t>
            </a:r>
            <a:r>
              <a:rPr lang="ru-RU" sz="3400" u="none" strike="noStrike" cap="none" dirty="0" smtClean="0">
                <a:solidFill>
                  <a:srgbClr val="FF7F00"/>
                </a:solidFill>
                <a:latin typeface="Arial" charset="0"/>
                <a:ea typeface="Arial" charset="0"/>
                <a:cs typeface="Arial" charset="0"/>
                <a:sym typeface="Cabin"/>
              </a:rPr>
              <a:t>ключ</a:t>
            </a:r>
            <a:r>
              <a:rPr lang="en-US" sz="3400" u="none" strike="noStrike" cap="none" dirty="0" smtClean="0">
                <a:solidFill>
                  <a:schemeClr val="lt1"/>
                </a:solidFill>
                <a:latin typeface="Arial" charset="0"/>
                <a:ea typeface="Arial" charset="0"/>
                <a:cs typeface="Arial" charset="0"/>
                <a:sym typeface="Cabin"/>
              </a:rPr>
              <a:t>-</a:t>
            </a:r>
            <a:r>
              <a:rPr lang="ru-RU" sz="3400" u="none" strike="noStrike" cap="none" dirty="0" smtClean="0">
                <a:solidFill>
                  <a:srgbClr val="FFFF00"/>
                </a:solidFill>
                <a:latin typeface="Arial" charset="0"/>
                <a:ea typeface="Arial" charset="0"/>
                <a:cs typeface="Arial" charset="0"/>
                <a:sym typeface="Cabin"/>
              </a:rPr>
              <a:t>значение</a:t>
            </a:r>
            <a:r>
              <a:rPr lang="en-US" sz="3400" u="none" strike="noStrike" cap="none" dirty="0" smtClean="0">
                <a:solidFill>
                  <a:schemeClr val="lt1"/>
                </a:solidFill>
                <a:latin typeface="Arial" charset="0"/>
                <a:ea typeface="Arial" charset="0"/>
                <a:cs typeface="Arial" charset="0"/>
                <a:sym typeface="Cabin"/>
              </a:rPr>
              <a:t> </a:t>
            </a:r>
            <a:r>
              <a:rPr lang="ru-RU" sz="3400" u="none" strike="noStrike" cap="none" dirty="0" smtClean="0">
                <a:solidFill>
                  <a:schemeClr val="lt1"/>
                </a:solidFill>
                <a:latin typeface="Arial" charset="0"/>
                <a:ea typeface="Arial" charset="0"/>
                <a:cs typeface="Arial" charset="0"/>
                <a:sym typeface="Cabin"/>
              </a:rPr>
              <a:t>в словаре, используя</a:t>
            </a:r>
            <a:r>
              <a:rPr lang="en-US" sz="3400" u="none" strike="noStrike" cap="none" dirty="0" smtClean="0">
                <a:solidFill>
                  <a:schemeClr val="lt1"/>
                </a:solidFill>
                <a:latin typeface="Arial" charset="0"/>
                <a:ea typeface="Arial" charset="0"/>
                <a:cs typeface="Arial" charset="0"/>
                <a:sym typeface="Cabin"/>
              </a:rPr>
              <a:t> *</a:t>
            </a:r>
            <a:r>
              <a:rPr lang="ru-RU" sz="3400" u="none" strike="noStrike" cap="none" dirty="0" smtClean="0">
                <a:solidFill>
                  <a:schemeClr val="lt1"/>
                </a:solidFill>
                <a:latin typeface="Arial" charset="0"/>
                <a:ea typeface="Arial" charset="0"/>
                <a:cs typeface="Arial" charset="0"/>
                <a:sym typeface="Cabin"/>
              </a:rPr>
              <a:t>две</a:t>
            </a:r>
            <a:r>
              <a:rPr lang="en-US" sz="3400" u="none" strike="noStrike" cap="none" dirty="0" smtClean="0">
                <a:solidFill>
                  <a:schemeClr val="lt1"/>
                </a:solidFill>
                <a:latin typeface="Arial" charset="0"/>
                <a:ea typeface="Arial" charset="0"/>
                <a:cs typeface="Arial" charset="0"/>
                <a:sym typeface="Cabin"/>
              </a:rPr>
              <a:t>* </a:t>
            </a:r>
            <a:r>
              <a:rPr lang="ru-RU" sz="3400" dirty="0" smtClean="0">
                <a:solidFill>
                  <a:schemeClr val="lt1"/>
                </a:solidFill>
                <a:latin typeface="Arial" charset="0"/>
                <a:ea typeface="Arial" charset="0"/>
                <a:cs typeface="Arial" charset="0"/>
                <a:sym typeface="Cabin"/>
              </a:rPr>
              <a:t>переменных цикла</a:t>
            </a:r>
            <a:endParaRPr lang="en-US" sz="3400" u="none" strike="noStrike" cap="none" dirty="0">
              <a:solidFill>
                <a:schemeClr val="lt1"/>
              </a:solidFill>
              <a:latin typeface="Arial" charset="0"/>
              <a:ea typeface="Arial" charset="0"/>
              <a:cs typeface="Arial" charset="0"/>
              <a:sym typeface="Cabin"/>
            </a:endParaRPr>
          </a:p>
          <a:p>
            <a:pPr marL="457200" lvl="0" indent="-457200">
              <a:spcAft>
                <a:spcPts val="1000"/>
              </a:spcAft>
              <a:buSzPct val="100000"/>
            </a:pPr>
            <a:r>
              <a:rPr lang="ru-RU" sz="3400" u="none" strike="noStrike" cap="none" dirty="0" smtClean="0">
                <a:solidFill>
                  <a:schemeClr val="lt1"/>
                </a:solidFill>
                <a:latin typeface="Arial" charset="0"/>
                <a:ea typeface="Arial" charset="0"/>
                <a:cs typeface="Arial" charset="0"/>
                <a:sym typeface="Cabin"/>
              </a:rPr>
              <a:t>В каждой итерации первая переменная </a:t>
            </a:r>
            <a:r>
              <a:rPr lang="ru-RU" sz="3400" dirty="0" smtClean="0">
                <a:solidFill>
                  <a:schemeClr val="bg1"/>
                </a:solidFill>
              </a:rPr>
              <a:t>—</a:t>
            </a:r>
            <a:r>
              <a:rPr lang="ru-RU" sz="3400" u="none" strike="noStrike" cap="none" dirty="0" smtClean="0">
                <a:solidFill>
                  <a:schemeClr val="lt1"/>
                </a:solidFill>
                <a:latin typeface="Arial" charset="0"/>
                <a:ea typeface="Arial" charset="0"/>
                <a:cs typeface="Arial" charset="0"/>
                <a:sym typeface="Cabin"/>
              </a:rPr>
              <a:t> это </a:t>
            </a:r>
            <a:r>
              <a:rPr lang="ru-RU" sz="3400" u="none" strike="noStrike" cap="none" dirty="0" smtClean="0">
                <a:solidFill>
                  <a:srgbClr val="FF7F00"/>
                </a:solidFill>
                <a:latin typeface="Arial" charset="0"/>
                <a:ea typeface="Arial" charset="0"/>
                <a:cs typeface="Arial" charset="0"/>
                <a:sym typeface="Cabin"/>
              </a:rPr>
              <a:t>ключ</a:t>
            </a:r>
            <a:r>
              <a:rPr lang="ru-RU" sz="3400" dirty="0" smtClean="0">
                <a:solidFill>
                  <a:schemeClr val="lt1"/>
                </a:solidFill>
                <a:latin typeface="Arial" charset="0"/>
                <a:ea typeface="Arial" charset="0"/>
                <a:cs typeface="Arial" charset="0"/>
                <a:sym typeface="Cabin"/>
              </a:rPr>
              <a:t>, а вторая </a:t>
            </a:r>
            <a:r>
              <a:rPr lang="ru-RU" sz="3400" dirty="0">
                <a:solidFill>
                  <a:schemeClr val="bg1"/>
                </a:solidFill>
              </a:rPr>
              <a:t>—</a:t>
            </a:r>
            <a:r>
              <a:rPr lang="ru-RU" sz="3400" u="none" strike="noStrike" cap="none" dirty="0" smtClean="0">
                <a:solidFill>
                  <a:schemeClr val="lt1"/>
                </a:solidFill>
                <a:latin typeface="Arial" charset="0"/>
                <a:ea typeface="Arial" charset="0"/>
                <a:cs typeface="Arial" charset="0"/>
                <a:sym typeface="Cabin"/>
              </a:rPr>
              <a:t>соответствующее ключу </a:t>
            </a:r>
            <a:r>
              <a:rPr lang="ru-RU" sz="3400" u="none" strike="noStrike" cap="none" dirty="0" smtClean="0">
                <a:solidFill>
                  <a:srgbClr val="FFFF00"/>
                </a:solidFill>
                <a:latin typeface="Arial" charset="0"/>
                <a:ea typeface="Arial" charset="0"/>
                <a:cs typeface="Arial" charset="0"/>
                <a:sym typeface="Cabin"/>
              </a:rPr>
              <a:t>значение</a:t>
            </a:r>
            <a:endParaRPr lang="en-US" sz="3400" u="none" strike="noStrike" cap="none" dirty="0">
              <a:solidFill>
                <a:schemeClr val="lt1"/>
              </a:solidFill>
              <a:latin typeface="Arial" charset="0"/>
              <a:ea typeface="Arial" charset="0"/>
              <a:cs typeface="Arial" charset="0"/>
              <a:sym typeface="Cabin"/>
            </a:endParaRPr>
          </a:p>
        </p:txBody>
      </p:sp>
      <p:sp>
        <p:nvSpPr>
          <p:cNvPr id="474" name="Shape 474"/>
          <p:cNvSpPr txBox="1"/>
          <p:nvPr/>
        </p:nvSpPr>
        <p:spPr>
          <a:xfrm>
            <a:off x="7429500" y="2970250"/>
            <a:ext cx="8515350" cy="47879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2400" i="0" u="none" strike="noStrike" cap="none" dirty="0" err="1" smtClean="0">
                <a:solidFill>
                  <a:srgbClr val="00FF00"/>
                </a:solidFill>
                <a:latin typeface="Courier"/>
                <a:ea typeface="Courier"/>
                <a:cs typeface="Courier"/>
                <a:sym typeface="Courier New"/>
              </a:rPr>
              <a:t>jjj</a:t>
            </a:r>
            <a:r>
              <a:rPr lang="en-US" sz="2400" i="0" u="none" strike="noStrike" cap="none" dirty="0" smtClean="0">
                <a:solidFill>
                  <a:schemeClr val="lt1"/>
                </a:solidFill>
                <a:latin typeface="Courier"/>
                <a:ea typeface="Courier"/>
                <a:cs typeface="Courier"/>
                <a:sym typeface="Courier New"/>
              </a:rPr>
              <a:t> </a:t>
            </a:r>
            <a:r>
              <a:rPr lang="en-US" sz="2400" i="0" u="none" strike="noStrike" cap="none" dirty="0">
                <a:solidFill>
                  <a:schemeClr val="lt1"/>
                </a:solidFill>
                <a:latin typeface="Courier"/>
                <a:ea typeface="Courier"/>
                <a:cs typeface="Courier"/>
                <a:sym typeface="Courier New"/>
              </a:rPr>
              <a:t>= { </a:t>
            </a:r>
            <a:r>
              <a:rPr lang="en-US" sz="2400" i="0" u="none" strike="noStrike" cap="none" dirty="0" smtClean="0">
                <a:solidFill>
                  <a:schemeClr val="lt1"/>
                </a:solidFill>
                <a:latin typeface="Courier"/>
                <a:ea typeface="Courier"/>
                <a:cs typeface="Courier"/>
                <a:sym typeface="Courier New"/>
              </a:rPr>
              <a:t>'</a:t>
            </a:r>
            <a:r>
              <a:rPr lang="ru-RU" sz="2400" i="0" u="none" strike="noStrike" cap="none" dirty="0" smtClean="0">
                <a:solidFill>
                  <a:schemeClr val="lt1"/>
                </a:solidFill>
                <a:latin typeface="Courier"/>
                <a:ea typeface="Courier"/>
                <a:cs typeface="Courier"/>
                <a:sym typeface="Courier New"/>
              </a:rPr>
              <a:t>Чак</a:t>
            </a:r>
            <a:r>
              <a:rPr lang="en-US" sz="2400" i="0" u="none" strike="noStrike" cap="none" dirty="0" smtClean="0">
                <a:solidFill>
                  <a:schemeClr val="lt1"/>
                </a:solidFill>
                <a:latin typeface="Courier"/>
                <a:ea typeface="Courier"/>
                <a:cs typeface="Courier"/>
                <a:sym typeface="Courier New"/>
              </a:rPr>
              <a:t>' </a:t>
            </a:r>
            <a:r>
              <a:rPr lang="en-US" sz="2400" i="0" u="none" strike="noStrike" cap="none" dirty="0">
                <a:solidFill>
                  <a:schemeClr val="lt1"/>
                </a:solidFill>
                <a:latin typeface="Courier"/>
                <a:ea typeface="Courier"/>
                <a:cs typeface="Courier"/>
                <a:sym typeface="Courier New"/>
              </a:rPr>
              <a:t>: 1 , </a:t>
            </a:r>
            <a:r>
              <a:rPr lang="en-US" sz="2400" i="0" u="none" strike="noStrike" cap="none" dirty="0" smtClean="0">
                <a:solidFill>
                  <a:schemeClr val="lt1"/>
                </a:solidFill>
                <a:latin typeface="Courier"/>
                <a:ea typeface="Courier"/>
                <a:cs typeface="Courier"/>
                <a:sym typeface="Courier New"/>
              </a:rPr>
              <a:t>'</a:t>
            </a:r>
            <a:r>
              <a:rPr lang="ru-RU" sz="2400" i="0" u="none" strike="noStrike" cap="none" dirty="0" smtClean="0">
                <a:solidFill>
                  <a:schemeClr val="lt1"/>
                </a:solidFill>
                <a:latin typeface="Courier"/>
                <a:ea typeface="Courier"/>
                <a:cs typeface="Courier"/>
                <a:sym typeface="Courier New"/>
              </a:rPr>
              <a:t>Фред</a:t>
            </a:r>
            <a:r>
              <a:rPr lang="en-US" sz="2400" i="0" u="none" strike="noStrike" cap="none" dirty="0" smtClean="0">
                <a:solidFill>
                  <a:schemeClr val="lt1"/>
                </a:solidFill>
                <a:latin typeface="Courier"/>
                <a:ea typeface="Courier"/>
                <a:cs typeface="Courier"/>
                <a:sym typeface="Courier New"/>
              </a:rPr>
              <a:t>' </a:t>
            </a:r>
            <a:r>
              <a:rPr lang="en-US" sz="2400" i="0" u="none" strike="noStrike" cap="none" dirty="0">
                <a:solidFill>
                  <a:schemeClr val="lt1"/>
                </a:solidFill>
                <a:latin typeface="Courier"/>
                <a:ea typeface="Courier"/>
                <a:cs typeface="Courier"/>
                <a:sym typeface="Courier New"/>
              </a:rPr>
              <a:t>: 42, </a:t>
            </a:r>
            <a:r>
              <a:rPr lang="en-US" sz="2400" i="0" u="none" strike="noStrike" cap="none" dirty="0" smtClean="0">
                <a:solidFill>
                  <a:schemeClr val="lt1"/>
                </a:solidFill>
                <a:latin typeface="Courier"/>
                <a:ea typeface="Courier"/>
                <a:cs typeface="Courier"/>
                <a:sym typeface="Courier New"/>
              </a:rPr>
              <a:t>'</a:t>
            </a:r>
            <a:r>
              <a:rPr lang="ru-RU" sz="2400" i="0" u="none" strike="noStrike" cap="none" dirty="0" smtClean="0">
                <a:solidFill>
                  <a:schemeClr val="lt1"/>
                </a:solidFill>
                <a:latin typeface="Courier"/>
                <a:ea typeface="Courier"/>
                <a:cs typeface="Courier"/>
                <a:sym typeface="Courier New"/>
              </a:rPr>
              <a:t>Ян</a:t>
            </a:r>
            <a:r>
              <a:rPr lang="en-US" sz="2400" i="0" u="none" strike="noStrike" cap="none" dirty="0" smtClean="0">
                <a:solidFill>
                  <a:schemeClr val="lt1"/>
                </a:solidFill>
                <a:latin typeface="Courier"/>
                <a:ea typeface="Courier"/>
                <a:cs typeface="Courier"/>
                <a:sym typeface="Courier New"/>
              </a:rPr>
              <a:t>': </a:t>
            </a:r>
            <a:r>
              <a:rPr lang="en-US" sz="2400" i="0" u="none" strike="noStrike" cap="none" dirty="0">
                <a:solidFill>
                  <a:schemeClr val="lt1"/>
                </a:solidFill>
                <a:latin typeface="Courier"/>
                <a:ea typeface="Courier"/>
                <a:cs typeface="Courier"/>
                <a:sym typeface="Courier New"/>
              </a:rPr>
              <a:t>100}</a:t>
            </a:r>
          </a:p>
          <a:p>
            <a:pPr marL="0" marR="0" lvl="0" indent="0" algn="l" rtl="0">
              <a:lnSpc>
                <a:spcPct val="100000"/>
              </a:lnSpc>
              <a:spcBef>
                <a:spcPts val="0"/>
              </a:spcBef>
              <a:spcAft>
                <a:spcPts val="0"/>
              </a:spcAft>
              <a:buClr>
                <a:schemeClr val="lt1"/>
              </a:buClr>
              <a:buSzPct val="25000"/>
              <a:buFont typeface="Cabin"/>
              <a:buNone/>
            </a:pPr>
            <a:r>
              <a:rPr lang="en-US" sz="2400" i="0" u="none" strike="noStrike" cap="none" dirty="0" smtClean="0">
                <a:solidFill>
                  <a:schemeClr val="lt1"/>
                </a:solidFill>
                <a:latin typeface="Courier"/>
                <a:ea typeface="Courier"/>
                <a:cs typeface="Courier"/>
                <a:sym typeface="Courier New"/>
              </a:rPr>
              <a:t>for </a:t>
            </a:r>
            <a:r>
              <a:rPr lang="en-US" sz="2400" i="0" u="none" strike="noStrike" cap="none" dirty="0" err="1">
                <a:solidFill>
                  <a:srgbClr val="FF7F00"/>
                </a:solidFill>
                <a:latin typeface="Courier"/>
                <a:ea typeface="Courier"/>
                <a:cs typeface="Courier"/>
                <a:sym typeface="Courier New"/>
              </a:rPr>
              <a:t>aaa</a:t>
            </a:r>
            <a:r>
              <a:rPr lang="en-US" sz="2400" i="0" u="none" strike="noStrike" cap="none" dirty="0" err="1">
                <a:solidFill>
                  <a:schemeClr val="lt1"/>
                </a:solidFill>
                <a:latin typeface="Courier"/>
                <a:ea typeface="Courier"/>
                <a:cs typeface="Courier"/>
                <a:sym typeface="Courier New"/>
              </a:rPr>
              <a:t>,</a:t>
            </a:r>
            <a:r>
              <a:rPr lang="en-US" sz="2400" i="0" u="none" strike="noStrike" cap="none" dirty="0" err="1">
                <a:solidFill>
                  <a:srgbClr val="FFFF00"/>
                </a:solidFill>
                <a:latin typeface="Courier"/>
                <a:ea typeface="Courier"/>
                <a:cs typeface="Courier"/>
                <a:sym typeface="Courier New"/>
              </a:rPr>
              <a:t>bbb</a:t>
            </a:r>
            <a:r>
              <a:rPr lang="en-US" sz="2400" i="0" u="none" strike="noStrike" cap="none" dirty="0">
                <a:solidFill>
                  <a:schemeClr val="lt1"/>
                </a:solidFill>
                <a:latin typeface="Courier"/>
                <a:ea typeface="Courier"/>
                <a:cs typeface="Courier"/>
                <a:sym typeface="Courier New"/>
              </a:rPr>
              <a:t> in </a:t>
            </a:r>
            <a:r>
              <a:rPr lang="en-US" sz="2400" i="0" u="none" strike="noStrike" cap="none" dirty="0" err="1">
                <a:solidFill>
                  <a:srgbClr val="00FF00"/>
                </a:solidFill>
                <a:latin typeface="Courier"/>
                <a:ea typeface="Courier"/>
                <a:cs typeface="Courier"/>
                <a:sym typeface="Courier New"/>
              </a:rPr>
              <a:t>jjj</a:t>
            </a:r>
            <a:r>
              <a:rPr lang="en-US" sz="2400" i="0" u="none" strike="noStrike" cap="none" dirty="0" err="1">
                <a:solidFill>
                  <a:srgbClr val="FF00FF"/>
                </a:solidFill>
                <a:latin typeface="Courier"/>
                <a:ea typeface="Courier"/>
                <a:cs typeface="Courier"/>
                <a:sym typeface="Courier New"/>
              </a:rPr>
              <a:t>.items</a:t>
            </a:r>
            <a:r>
              <a:rPr lang="en-US" sz="2400" i="0" u="none" strike="noStrike" cap="none" dirty="0">
                <a:solidFill>
                  <a:schemeClr val="lt1"/>
                </a:solidFill>
                <a:latin typeface="Courier"/>
                <a:ea typeface="Courier"/>
                <a:cs typeface="Courier"/>
                <a:sym typeface="Courier New"/>
              </a:rPr>
              <a:t>() :</a:t>
            </a:r>
          </a:p>
          <a:p>
            <a:pPr lvl="0">
              <a:buClr>
                <a:schemeClr val="lt1"/>
              </a:buClr>
              <a:buSzPct val="25000"/>
            </a:pPr>
            <a:r>
              <a:rPr lang="en-US" sz="2400" i="0" u="none" strike="noStrike" cap="none" dirty="0" smtClean="0">
                <a:solidFill>
                  <a:schemeClr val="lt1"/>
                </a:solidFill>
                <a:latin typeface="Courier"/>
                <a:ea typeface="Courier"/>
                <a:cs typeface="Courier"/>
                <a:sym typeface="Courier New"/>
              </a:rPr>
              <a:t>    print(</a:t>
            </a:r>
            <a:r>
              <a:rPr lang="en-US" sz="2400" i="0" u="none" strike="noStrike" cap="none" dirty="0" err="1" smtClean="0">
                <a:solidFill>
                  <a:srgbClr val="FF7F00"/>
                </a:solidFill>
                <a:latin typeface="Courier"/>
                <a:ea typeface="Courier"/>
                <a:cs typeface="Courier"/>
                <a:sym typeface="Courier New"/>
              </a:rPr>
              <a:t>aaa</a:t>
            </a:r>
            <a:r>
              <a:rPr lang="en-US" sz="2400" i="0" u="none" strike="noStrike" cap="none" dirty="0">
                <a:solidFill>
                  <a:schemeClr val="lt1"/>
                </a:solidFill>
                <a:latin typeface="Courier"/>
                <a:ea typeface="Courier"/>
                <a:cs typeface="Courier"/>
                <a:sym typeface="Courier New"/>
              </a:rPr>
              <a:t>, </a:t>
            </a:r>
            <a:r>
              <a:rPr lang="en-US" sz="2400" i="0" u="none" strike="noStrike" cap="none" dirty="0" err="1" smtClean="0">
                <a:solidFill>
                  <a:srgbClr val="FFFF00"/>
                </a:solidFill>
                <a:latin typeface="Courier"/>
                <a:ea typeface="Courier"/>
                <a:cs typeface="Courier"/>
                <a:sym typeface="Courier New"/>
              </a:rPr>
              <a:t>bbb</a:t>
            </a:r>
            <a:r>
              <a:rPr lang="en-US" sz="2400" dirty="0">
                <a:solidFill>
                  <a:schemeClr val="lt1"/>
                </a:solidFill>
                <a:latin typeface="Courier"/>
                <a:ea typeface="Courier"/>
                <a:cs typeface="Courier"/>
                <a:sym typeface="Courier New"/>
              </a:rPr>
              <a:t>)</a:t>
            </a:r>
            <a:endParaRPr lang="en-US" sz="2400" i="0" u="none" strike="noStrike" cap="none" dirty="0">
              <a:solidFill>
                <a:srgbClr val="FFFF00"/>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endParaRPr lang="en-US" sz="2400" i="0" u="none" strike="noStrike" cap="none" dirty="0" smtClean="0">
              <a:solidFill>
                <a:schemeClr val="lt1"/>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endParaRPr lang="en-US" sz="2400" dirty="0">
              <a:solidFill>
                <a:schemeClr val="lt1"/>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2400" i="0" u="none" strike="noStrike" cap="none" dirty="0" smtClean="0">
                <a:solidFill>
                  <a:schemeClr val="lt1"/>
                </a:solidFill>
                <a:latin typeface="Courier"/>
                <a:ea typeface="Courier"/>
                <a:cs typeface="Courier"/>
                <a:sym typeface="Courier New"/>
              </a:rPr>
              <a:t> </a:t>
            </a:r>
          </a:p>
          <a:p>
            <a:pPr marL="0" marR="0" lvl="0" indent="0" algn="l" rtl="0">
              <a:lnSpc>
                <a:spcPct val="100000"/>
              </a:lnSpc>
              <a:spcBef>
                <a:spcPts val="0"/>
              </a:spcBef>
              <a:spcAft>
                <a:spcPts val="0"/>
              </a:spcAft>
              <a:buClr>
                <a:srgbClr val="FF7F00"/>
              </a:buClr>
              <a:buSzPct val="25000"/>
              <a:buFont typeface="Cabin"/>
              <a:buNone/>
            </a:pPr>
            <a:r>
              <a:rPr lang="ru-RU" sz="2400" dirty="0" smtClean="0">
                <a:solidFill>
                  <a:srgbClr val="FF7F00"/>
                </a:solidFill>
                <a:latin typeface="Courier"/>
                <a:ea typeface="Courier"/>
                <a:cs typeface="Courier"/>
                <a:sym typeface="Courier New"/>
              </a:rPr>
              <a:t>Ян</a:t>
            </a:r>
            <a:r>
              <a:rPr lang="en-US" sz="2400" i="0" u="none" strike="noStrike" cap="none" dirty="0" smtClean="0">
                <a:solidFill>
                  <a:srgbClr val="FFFF00"/>
                </a:solidFill>
                <a:latin typeface="Courier"/>
                <a:ea typeface="Courier"/>
                <a:cs typeface="Courier"/>
                <a:sym typeface="Courier New"/>
              </a:rPr>
              <a:t> 100</a:t>
            </a:r>
          </a:p>
          <a:p>
            <a:pPr marL="0" marR="0" lvl="0" indent="0" algn="l" rtl="0">
              <a:lnSpc>
                <a:spcPct val="100000"/>
              </a:lnSpc>
              <a:spcBef>
                <a:spcPts val="0"/>
              </a:spcBef>
              <a:spcAft>
                <a:spcPts val="0"/>
              </a:spcAft>
              <a:buClr>
                <a:srgbClr val="FF7F00"/>
              </a:buClr>
              <a:buSzPct val="25000"/>
              <a:buFont typeface="Cabin"/>
              <a:buNone/>
            </a:pPr>
            <a:r>
              <a:rPr lang="ru-RU" sz="2400" i="0" u="none" strike="noStrike" cap="none" dirty="0" smtClean="0">
                <a:solidFill>
                  <a:srgbClr val="FF7F00"/>
                </a:solidFill>
                <a:latin typeface="Courier"/>
                <a:ea typeface="Courier"/>
                <a:cs typeface="Courier"/>
                <a:sym typeface="Courier New"/>
              </a:rPr>
              <a:t>Чак</a:t>
            </a:r>
            <a:r>
              <a:rPr lang="en-US" sz="2400" i="0" u="none" strike="noStrike" cap="none" dirty="0" smtClean="0">
                <a:solidFill>
                  <a:srgbClr val="FFFF00"/>
                </a:solidFill>
                <a:latin typeface="Courier"/>
                <a:ea typeface="Courier"/>
                <a:cs typeface="Courier"/>
                <a:sym typeface="Courier New"/>
              </a:rPr>
              <a:t> </a:t>
            </a:r>
            <a:r>
              <a:rPr lang="en-US" sz="2400" i="0" u="none" strike="noStrike" cap="none" dirty="0">
                <a:solidFill>
                  <a:srgbClr val="FFFF00"/>
                </a:solidFill>
                <a:latin typeface="Courier"/>
                <a:ea typeface="Courier"/>
                <a:cs typeface="Courier"/>
                <a:sym typeface="Courier New"/>
              </a:rPr>
              <a:t>1</a:t>
            </a:r>
          </a:p>
          <a:p>
            <a:pPr marL="0" marR="0" lvl="0" indent="0" algn="l" rtl="0">
              <a:lnSpc>
                <a:spcPct val="100000"/>
              </a:lnSpc>
              <a:spcBef>
                <a:spcPts val="0"/>
              </a:spcBef>
              <a:spcAft>
                <a:spcPts val="0"/>
              </a:spcAft>
              <a:buClr>
                <a:srgbClr val="FF7F00"/>
              </a:buClr>
              <a:buSzPct val="25000"/>
              <a:buFont typeface="Cabin"/>
              <a:buNone/>
            </a:pPr>
            <a:r>
              <a:rPr lang="ru-RU" sz="2400" dirty="0" smtClean="0">
                <a:solidFill>
                  <a:srgbClr val="FF7F00"/>
                </a:solidFill>
                <a:latin typeface="Courier"/>
                <a:ea typeface="Courier"/>
                <a:cs typeface="Courier"/>
                <a:sym typeface="Courier New"/>
              </a:rPr>
              <a:t>Фред</a:t>
            </a:r>
            <a:r>
              <a:rPr lang="en-US" sz="2400" i="0" u="none" strike="noStrike" cap="none" dirty="0" smtClean="0">
                <a:solidFill>
                  <a:srgbClr val="FFFF00"/>
                </a:solidFill>
                <a:latin typeface="Courier"/>
                <a:ea typeface="Courier"/>
                <a:cs typeface="Courier"/>
                <a:sym typeface="Courier New"/>
              </a:rPr>
              <a:t> </a:t>
            </a:r>
            <a:r>
              <a:rPr lang="en-US" sz="2400" i="0" u="none" strike="noStrike" cap="none" dirty="0">
                <a:solidFill>
                  <a:srgbClr val="FFFF00"/>
                </a:solidFill>
                <a:latin typeface="Courier"/>
                <a:ea typeface="Courier"/>
                <a:cs typeface="Courier"/>
                <a:sym typeface="Courier New"/>
              </a:rPr>
              <a:t>42</a:t>
            </a:r>
          </a:p>
          <a:p>
            <a:pPr marL="0" marR="0" lvl="0" indent="0" algn="l" rtl="0">
              <a:lnSpc>
                <a:spcPct val="100000"/>
              </a:lnSpc>
              <a:spcBef>
                <a:spcPts val="0"/>
              </a:spcBef>
              <a:spcAft>
                <a:spcPts val="0"/>
              </a:spcAft>
              <a:buClr>
                <a:schemeClr val="lt1"/>
              </a:buClr>
              <a:buSzPct val="25000"/>
              <a:buFont typeface="Cabin"/>
              <a:buNone/>
            </a:pPr>
            <a:r>
              <a:rPr lang="en-US" sz="2400" b="1" i="0" u="none" strike="noStrike" cap="none" dirty="0" smtClean="0">
                <a:solidFill>
                  <a:schemeClr val="lt1"/>
                </a:solidFill>
                <a:latin typeface="Courier"/>
                <a:ea typeface="Courier"/>
                <a:cs typeface="Courier"/>
                <a:sym typeface="Courier New"/>
              </a:rPr>
              <a:t> </a:t>
            </a:r>
            <a:endParaRPr lang="en-US" sz="2400" b="1" i="0" u="none" strike="noStrike" cap="none" dirty="0">
              <a:solidFill>
                <a:schemeClr val="lt1"/>
              </a:solidFill>
              <a:latin typeface="Courier"/>
              <a:ea typeface="Courier"/>
              <a:cs typeface="Courier"/>
              <a:sym typeface="Courier New"/>
            </a:endParaRPr>
          </a:p>
          <a:p>
            <a:pPr marL="0" marR="0" lvl="0" indent="0" algn="ctr" rtl="0">
              <a:lnSpc>
                <a:spcPct val="100000"/>
              </a:lnSpc>
              <a:spcBef>
                <a:spcPts val="0"/>
              </a:spcBef>
              <a:spcAft>
                <a:spcPts val="0"/>
              </a:spcAft>
              <a:buNone/>
            </a:pPr>
            <a:endParaRPr sz="2400" b="1" dirty="0">
              <a:latin typeface="Courier"/>
              <a:ea typeface="Courier"/>
              <a:cs typeface="Courier"/>
              <a:sym typeface="Courier New"/>
            </a:endParaRPr>
          </a:p>
        </p:txBody>
      </p:sp>
      <p:sp>
        <p:nvSpPr>
          <p:cNvPr id="475" name="Shape 475"/>
          <p:cNvSpPr txBox="1"/>
          <p:nvPr/>
        </p:nvSpPr>
        <p:spPr>
          <a:xfrm>
            <a:off x="12484101" y="6072180"/>
            <a:ext cx="1495499" cy="622199"/>
          </a:xfrm>
          <a:prstGeom prst="rect">
            <a:avLst/>
          </a:prstGeom>
          <a:noFill/>
          <a:ln>
            <a:noFill/>
          </a:ln>
        </p:spPr>
        <p:txBody>
          <a:bodyPr lIns="0" tIns="0" rIns="0" bIns="0" anchor="ctr" anchorCtr="0">
            <a:noAutofit/>
          </a:bodyPr>
          <a:lstStyle/>
          <a:p>
            <a:pPr marL="0" marR="0" lvl="0" indent="0" algn="r" rtl="0">
              <a:lnSpc>
                <a:spcPct val="100000"/>
              </a:lnSpc>
              <a:spcBef>
                <a:spcPts val="0"/>
              </a:spcBef>
              <a:spcAft>
                <a:spcPts val="0"/>
              </a:spcAft>
              <a:buClr>
                <a:srgbClr val="FF7F00"/>
              </a:buClr>
              <a:buSzPct val="25000"/>
              <a:buFont typeface="Cabin"/>
              <a:buNone/>
            </a:pPr>
            <a:r>
              <a:rPr lang="en-US" sz="3600" u="none" strike="noStrike" cap="none" dirty="0" smtClean="0">
                <a:solidFill>
                  <a:srgbClr val="FF7F00"/>
                </a:solidFill>
                <a:latin typeface="Arial" charset="0"/>
                <a:ea typeface="Arial" charset="0"/>
                <a:cs typeface="Arial" charset="0"/>
                <a:sym typeface="Cabin"/>
              </a:rPr>
              <a:t>[</a:t>
            </a:r>
            <a:r>
              <a:rPr lang="ru-RU" sz="3600" u="none" strike="noStrike" cap="none" dirty="0" smtClean="0">
                <a:solidFill>
                  <a:srgbClr val="FF7F00"/>
                </a:solidFill>
                <a:latin typeface="Arial" charset="0"/>
                <a:ea typeface="Arial" charset="0"/>
                <a:cs typeface="Arial" charset="0"/>
                <a:sym typeface="Cabin"/>
              </a:rPr>
              <a:t>Чак</a:t>
            </a:r>
            <a:r>
              <a:rPr lang="en-US" sz="3600" u="none" strike="noStrike" cap="none" dirty="0" smtClean="0">
                <a:solidFill>
                  <a:srgbClr val="FF7F00"/>
                </a:solidFill>
                <a:latin typeface="Arial" charset="0"/>
                <a:ea typeface="Arial" charset="0"/>
                <a:cs typeface="Arial" charset="0"/>
                <a:sym typeface="Cabin"/>
              </a:rPr>
              <a:t>]</a:t>
            </a:r>
            <a:endParaRPr lang="en-US" sz="3600" u="none" strike="noStrike" cap="none" dirty="0">
              <a:solidFill>
                <a:srgbClr val="FF7F00"/>
              </a:solidFill>
              <a:latin typeface="Arial" charset="0"/>
              <a:ea typeface="Arial" charset="0"/>
              <a:cs typeface="Arial" charset="0"/>
              <a:sym typeface="Cabin"/>
            </a:endParaRPr>
          </a:p>
        </p:txBody>
      </p:sp>
      <p:sp>
        <p:nvSpPr>
          <p:cNvPr id="476" name="Shape 476"/>
          <p:cNvSpPr txBox="1"/>
          <p:nvPr/>
        </p:nvSpPr>
        <p:spPr>
          <a:xfrm>
            <a:off x="14274801" y="6059480"/>
            <a:ext cx="368299" cy="647700"/>
          </a:xfrm>
          <a:prstGeom prst="rect">
            <a:avLst/>
          </a:prstGeom>
          <a:noFill/>
          <a:ln w="254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1</a:t>
            </a:r>
          </a:p>
        </p:txBody>
      </p:sp>
      <p:sp>
        <p:nvSpPr>
          <p:cNvPr id="477" name="Shape 477"/>
          <p:cNvSpPr txBox="1"/>
          <p:nvPr/>
        </p:nvSpPr>
        <p:spPr>
          <a:xfrm>
            <a:off x="12318521" y="6897680"/>
            <a:ext cx="1610316" cy="622199"/>
          </a:xfrm>
          <a:prstGeom prst="rect">
            <a:avLst/>
          </a:prstGeom>
          <a:noFill/>
          <a:ln>
            <a:noFill/>
          </a:ln>
        </p:spPr>
        <p:txBody>
          <a:bodyPr lIns="0" tIns="0" rIns="0" bIns="0" anchor="ctr" anchorCtr="0">
            <a:noAutofit/>
          </a:bodyPr>
          <a:lstStyle/>
          <a:p>
            <a:pPr marL="0" marR="0" lvl="0" indent="0" algn="r" rtl="0">
              <a:lnSpc>
                <a:spcPct val="100000"/>
              </a:lnSpc>
              <a:spcBef>
                <a:spcPts val="0"/>
              </a:spcBef>
              <a:spcAft>
                <a:spcPts val="0"/>
              </a:spcAft>
              <a:buClr>
                <a:srgbClr val="FF7F00"/>
              </a:buClr>
              <a:buSzPct val="25000"/>
              <a:buFont typeface="Cabin"/>
              <a:buNone/>
            </a:pPr>
            <a:r>
              <a:rPr lang="en-US" sz="3600" u="none" strike="noStrike" cap="none" dirty="0" smtClean="0">
                <a:solidFill>
                  <a:srgbClr val="FF7F00"/>
                </a:solidFill>
                <a:latin typeface="Arial" charset="0"/>
                <a:ea typeface="Arial" charset="0"/>
                <a:cs typeface="Arial" charset="0"/>
                <a:sym typeface="Cabin"/>
              </a:rPr>
              <a:t>[</a:t>
            </a:r>
            <a:r>
              <a:rPr lang="ru-RU" sz="3600" u="none" strike="noStrike" cap="none" dirty="0" smtClean="0">
                <a:solidFill>
                  <a:srgbClr val="FF7F00"/>
                </a:solidFill>
                <a:latin typeface="Arial" charset="0"/>
                <a:ea typeface="Arial" charset="0"/>
                <a:cs typeface="Arial" charset="0"/>
                <a:sym typeface="Cabin"/>
              </a:rPr>
              <a:t>Фред</a:t>
            </a:r>
            <a:r>
              <a:rPr lang="en-US" sz="3600" u="none" strike="noStrike" cap="none" dirty="0" smtClean="0">
                <a:solidFill>
                  <a:srgbClr val="FF7F00"/>
                </a:solidFill>
                <a:latin typeface="Arial" charset="0"/>
                <a:ea typeface="Arial" charset="0"/>
                <a:cs typeface="Arial" charset="0"/>
                <a:sym typeface="Cabin"/>
              </a:rPr>
              <a:t>]</a:t>
            </a:r>
            <a:endParaRPr lang="en-US" sz="3600" u="none" strike="noStrike" cap="none" dirty="0">
              <a:solidFill>
                <a:srgbClr val="FF7F00"/>
              </a:solidFill>
              <a:latin typeface="Arial" charset="0"/>
              <a:ea typeface="Arial" charset="0"/>
              <a:cs typeface="Arial" charset="0"/>
              <a:sym typeface="Cabin"/>
            </a:endParaRPr>
          </a:p>
        </p:txBody>
      </p:sp>
      <p:sp>
        <p:nvSpPr>
          <p:cNvPr id="478" name="Shape 478"/>
          <p:cNvSpPr txBox="1"/>
          <p:nvPr/>
        </p:nvSpPr>
        <p:spPr>
          <a:xfrm>
            <a:off x="14224001" y="6884980"/>
            <a:ext cx="596900" cy="647700"/>
          </a:xfrm>
          <a:prstGeom prst="rect">
            <a:avLst/>
          </a:prstGeom>
          <a:noFill/>
          <a:ln w="254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42</a:t>
            </a:r>
          </a:p>
        </p:txBody>
      </p:sp>
      <p:sp>
        <p:nvSpPr>
          <p:cNvPr id="479" name="Shape 479"/>
          <p:cNvSpPr txBox="1"/>
          <p:nvPr/>
        </p:nvSpPr>
        <p:spPr>
          <a:xfrm>
            <a:off x="13095403" y="4510080"/>
            <a:ext cx="866887"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3600" u="none" strike="noStrike" cap="none">
                <a:solidFill>
                  <a:srgbClr val="FF7F00"/>
                </a:solidFill>
                <a:latin typeface="Arial" charset="0"/>
                <a:ea typeface="Arial" charset="0"/>
                <a:cs typeface="Arial" charset="0"/>
                <a:sym typeface="Cabin"/>
              </a:rPr>
              <a:t>aaa</a:t>
            </a:r>
            <a:endParaRPr lang="en-US" sz="3600" u="none" strike="noStrike" cap="none" dirty="0">
              <a:solidFill>
                <a:srgbClr val="FF7F00"/>
              </a:solidFill>
              <a:latin typeface="Arial" charset="0"/>
              <a:ea typeface="Arial" charset="0"/>
              <a:cs typeface="Arial" charset="0"/>
              <a:sym typeface="Cabin"/>
            </a:endParaRPr>
          </a:p>
        </p:txBody>
      </p:sp>
      <p:sp>
        <p:nvSpPr>
          <p:cNvPr id="480" name="Shape 480"/>
          <p:cNvSpPr txBox="1"/>
          <p:nvPr/>
        </p:nvSpPr>
        <p:spPr>
          <a:xfrm>
            <a:off x="14208126" y="4510080"/>
            <a:ext cx="800099"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600" u="none" strike="noStrike" cap="none">
                <a:solidFill>
                  <a:srgbClr val="FFFF00"/>
                </a:solidFill>
                <a:latin typeface="Arial" charset="0"/>
                <a:ea typeface="Arial" charset="0"/>
                <a:cs typeface="Arial" charset="0"/>
                <a:sym typeface="Cabin"/>
              </a:rPr>
              <a:t>bbb</a:t>
            </a:r>
          </a:p>
        </p:txBody>
      </p:sp>
      <p:sp>
        <p:nvSpPr>
          <p:cNvPr id="481" name="Shape 481"/>
          <p:cNvSpPr txBox="1"/>
          <p:nvPr/>
        </p:nvSpPr>
        <p:spPr>
          <a:xfrm>
            <a:off x="13023851" y="5259380"/>
            <a:ext cx="942900" cy="622199"/>
          </a:xfrm>
          <a:prstGeom prst="rect">
            <a:avLst/>
          </a:prstGeom>
          <a:noFill/>
          <a:ln>
            <a:noFill/>
          </a:ln>
        </p:spPr>
        <p:txBody>
          <a:bodyPr lIns="0" tIns="0" rIns="0" bIns="0" anchor="ctr" anchorCtr="0">
            <a:noAutofit/>
          </a:bodyPr>
          <a:lstStyle/>
          <a:p>
            <a:pPr marL="0" marR="0" lvl="0" indent="0" algn="r" rtl="0">
              <a:lnSpc>
                <a:spcPct val="100000"/>
              </a:lnSpc>
              <a:spcBef>
                <a:spcPts val="0"/>
              </a:spcBef>
              <a:spcAft>
                <a:spcPts val="0"/>
              </a:spcAft>
              <a:buClr>
                <a:srgbClr val="FF7F00"/>
              </a:buClr>
              <a:buSzPct val="25000"/>
              <a:buFont typeface="Cabin"/>
              <a:buNone/>
            </a:pPr>
            <a:r>
              <a:rPr lang="en-US" sz="3600" u="none" strike="noStrike" cap="none" dirty="0" smtClean="0">
                <a:solidFill>
                  <a:srgbClr val="FF7F00"/>
                </a:solidFill>
                <a:latin typeface="Arial" charset="0"/>
                <a:ea typeface="Arial" charset="0"/>
                <a:cs typeface="Arial" charset="0"/>
                <a:sym typeface="Cabin"/>
              </a:rPr>
              <a:t>[</a:t>
            </a:r>
            <a:r>
              <a:rPr lang="ru-RU" sz="3600" u="none" strike="noStrike" cap="none" dirty="0" smtClean="0">
                <a:solidFill>
                  <a:srgbClr val="FF7F00"/>
                </a:solidFill>
                <a:latin typeface="Arial" charset="0"/>
                <a:ea typeface="Arial" charset="0"/>
                <a:cs typeface="Arial" charset="0"/>
                <a:sym typeface="Cabin"/>
              </a:rPr>
              <a:t>Ян</a:t>
            </a:r>
            <a:r>
              <a:rPr lang="en-US" sz="3600" u="none" strike="noStrike" cap="none" dirty="0" smtClean="0">
                <a:solidFill>
                  <a:srgbClr val="FF7F00"/>
                </a:solidFill>
                <a:latin typeface="Arial" charset="0"/>
                <a:ea typeface="Arial" charset="0"/>
                <a:cs typeface="Arial" charset="0"/>
                <a:sym typeface="Cabin"/>
              </a:rPr>
              <a:t>]</a:t>
            </a:r>
            <a:endParaRPr lang="en-US" sz="3600" u="none" strike="noStrike" cap="none" dirty="0">
              <a:solidFill>
                <a:srgbClr val="FF7F00"/>
              </a:solidFill>
              <a:latin typeface="Arial" charset="0"/>
              <a:ea typeface="Arial" charset="0"/>
              <a:cs typeface="Arial" charset="0"/>
              <a:sym typeface="Cabin"/>
            </a:endParaRPr>
          </a:p>
        </p:txBody>
      </p:sp>
      <p:sp>
        <p:nvSpPr>
          <p:cNvPr id="482" name="Shape 482"/>
          <p:cNvSpPr txBox="1"/>
          <p:nvPr/>
        </p:nvSpPr>
        <p:spPr>
          <a:xfrm>
            <a:off x="14262101" y="5246680"/>
            <a:ext cx="825499" cy="647700"/>
          </a:xfrm>
          <a:prstGeom prst="rect">
            <a:avLst/>
          </a:prstGeom>
          <a:noFill/>
          <a:ln w="254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100</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86"/>
        <p:cNvGrpSpPr/>
        <p:nvPr/>
      </p:nvGrpSpPr>
      <p:grpSpPr>
        <a:xfrm>
          <a:off x="0" y="0"/>
          <a:ext cx="0" cy="0"/>
          <a:chOff x="0" y="0"/>
          <a:chExt cx="0" cy="0"/>
        </a:xfrm>
      </p:grpSpPr>
      <p:sp>
        <p:nvSpPr>
          <p:cNvPr id="487" name="Shape 487"/>
          <p:cNvSpPr txBox="1"/>
          <p:nvPr/>
        </p:nvSpPr>
        <p:spPr>
          <a:xfrm>
            <a:off x="693525" y="857250"/>
            <a:ext cx="9221999" cy="7358063"/>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2600" i="0" u="none" strike="noStrike" cap="none" dirty="0">
                <a:solidFill>
                  <a:srgbClr val="00FF00"/>
                </a:solidFill>
                <a:latin typeface="Courier"/>
                <a:ea typeface="Courier"/>
                <a:cs typeface="Courier"/>
                <a:sym typeface="Courier New"/>
              </a:rPr>
              <a:t>name = </a:t>
            </a:r>
            <a:r>
              <a:rPr lang="en-US" sz="2600" i="0" u="none" strike="noStrike" cap="none" dirty="0" smtClean="0">
                <a:solidFill>
                  <a:srgbClr val="00FF00"/>
                </a:solidFill>
                <a:latin typeface="Courier"/>
                <a:ea typeface="Courier"/>
                <a:cs typeface="Courier"/>
                <a:sym typeface="Courier New"/>
              </a:rPr>
              <a:t>input('</a:t>
            </a:r>
            <a:r>
              <a:rPr lang="ru-RU" sz="2600" i="0" u="none" strike="noStrike" cap="none" dirty="0" smtClean="0">
                <a:solidFill>
                  <a:srgbClr val="00FF00"/>
                </a:solidFill>
                <a:latin typeface="Courier"/>
                <a:ea typeface="Courier"/>
                <a:cs typeface="Courier"/>
                <a:sym typeface="Courier New"/>
              </a:rPr>
              <a:t>Введите имя файла</a:t>
            </a:r>
            <a:r>
              <a:rPr lang="en-US" sz="2600" i="0" u="none" strike="noStrike" cap="none" dirty="0" smtClean="0">
                <a:solidFill>
                  <a:srgbClr val="00FF00"/>
                </a:solidFill>
                <a:latin typeface="Courier"/>
                <a:ea typeface="Courier"/>
                <a:cs typeface="Courier"/>
                <a:sym typeface="Courier New"/>
              </a:rPr>
              <a:t>:')</a:t>
            </a:r>
            <a:endParaRPr lang="en-US" sz="2600" i="0" u="none" strike="noStrike" cap="none" dirty="0">
              <a:solidFill>
                <a:srgbClr val="00FF00"/>
              </a:solidFill>
              <a:latin typeface="Courier"/>
              <a:ea typeface="Courier"/>
              <a:cs typeface="Courier"/>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2600" i="0" u="none" strike="noStrike" cap="none" dirty="0">
                <a:solidFill>
                  <a:srgbClr val="00FF00"/>
                </a:solidFill>
                <a:latin typeface="Courier"/>
                <a:ea typeface="Courier"/>
                <a:cs typeface="Courier"/>
                <a:sym typeface="Courier New"/>
              </a:rPr>
              <a:t>handle = open(name)</a:t>
            </a:r>
          </a:p>
          <a:p>
            <a:pPr marL="0" marR="0" lvl="0" indent="0" algn="ctr" rtl="0">
              <a:lnSpc>
                <a:spcPct val="100000"/>
              </a:lnSpc>
              <a:spcBef>
                <a:spcPts val="0"/>
              </a:spcBef>
              <a:spcAft>
                <a:spcPts val="0"/>
              </a:spcAft>
              <a:buNone/>
            </a:pPr>
            <a:endParaRPr sz="2600" i="0" u="none" strike="noStrike" cap="none" dirty="0">
              <a:solidFill>
                <a:srgbClr val="00FF00"/>
              </a:solidFill>
              <a:latin typeface="Courier"/>
              <a:ea typeface="Courier"/>
              <a:cs typeface="Courier"/>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2600" i="0" u="none" strike="noStrike" cap="none" dirty="0">
                <a:solidFill>
                  <a:srgbClr val="FF00FF"/>
                </a:solidFill>
                <a:latin typeface="Courier"/>
                <a:ea typeface="Courier"/>
                <a:cs typeface="Courier"/>
                <a:sym typeface="Courier New"/>
              </a:rPr>
              <a:t>counts = </a:t>
            </a:r>
            <a:r>
              <a:rPr lang="en-US" sz="2600" i="0" u="none" strike="noStrike" cap="none" dirty="0" err="1">
                <a:solidFill>
                  <a:srgbClr val="FF00FF"/>
                </a:solidFill>
                <a:latin typeface="Courier"/>
                <a:ea typeface="Courier"/>
                <a:cs typeface="Courier"/>
                <a:sym typeface="Courier New"/>
              </a:rPr>
              <a:t>dict</a:t>
            </a:r>
            <a:r>
              <a:rPr lang="en-US" sz="2600" i="0" u="none" strike="noStrike" cap="none" dirty="0">
                <a:solidFill>
                  <a:srgbClr val="FF00FF"/>
                </a:solidFill>
                <a:latin typeface="Courier"/>
                <a:ea typeface="Courier"/>
                <a:cs typeface="Courier"/>
                <a:sym typeface="Courier New"/>
              </a:rPr>
              <a:t>()</a:t>
            </a:r>
          </a:p>
          <a:p>
            <a:pPr lvl="0">
              <a:buClr>
                <a:srgbClr val="00FF00"/>
              </a:buClr>
              <a:buSzPct val="25000"/>
            </a:pPr>
            <a:r>
              <a:rPr lang="en-US" sz="2600" dirty="0">
                <a:solidFill>
                  <a:srgbClr val="FF00FF"/>
                </a:solidFill>
                <a:latin typeface="Courier"/>
                <a:ea typeface="Courier"/>
                <a:cs typeface="Courier"/>
                <a:sym typeface="Courier New"/>
              </a:rPr>
              <a:t>for line in handle</a:t>
            </a:r>
            <a:r>
              <a:rPr lang="en-US" sz="2600" dirty="0" smtClean="0">
                <a:solidFill>
                  <a:srgbClr val="FF00FF"/>
                </a:solidFill>
                <a:latin typeface="Courier"/>
                <a:ea typeface="Courier"/>
                <a:cs typeface="Courier"/>
                <a:sym typeface="Courier New"/>
              </a:rPr>
              <a:t>:</a:t>
            </a:r>
          </a:p>
          <a:p>
            <a:pPr lvl="0">
              <a:buClr>
                <a:srgbClr val="00FF00"/>
              </a:buClr>
              <a:buSzPct val="25000"/>
            </a:pPr>
            <a:r>
              <a:rPr lang="en-US" sz="2600" dirty="0" smtClean="0">
                <a:solidFill>
                  <a:srgbClr val="FF00FF"/>
                </a:solidFill>
                <a:latin typeface="Courier"/>
                <a:ea typeface="Courier"/>
                <a:cs typeface="Courier"/>
                <a:sym typeface="Courier New"/>
              </a:rPr>
              <a:t>    </a:t>
            </a:r>
            <a:r>
              <a:rPr lang="en-US" sz="2600" dirty="0">
                <a:solidFill>
                  <a:srgbClr val="FF00FF"/>
                </a:solidFill>
                <a:latin typeface="Courier"/>
                <a:ea typeface="Courier"/>
                <a:cs typeface="Courier"/>
                <a:sym typeface="Courier New"/>
              </a:rPr>
              <a:t>words = </a:t>
            </a:r>
            <a:r>
              <a:rPr lang="en-US" sz="2600" dirty="0" err="1">
                <a:solidFill>
                  <a:srgbClr val="FF00FF"/>
                </a:solidFill>
                <a:latin typeface="Courier"/>
                <a:ea typeface="Courier"/>
                <a:cs typeface="Courier"/>
                <a:sym typeface="Courier New"/>
              </a:rPr>
              <a:t>line.split</a:t>
            </a:r>
            <a:r>
              <a:rPr lang="en-US" sz="2600" dirty="0">
                <a:solidFill>
                  <a:srgbClr val="FF00FF"/>
                </a:solidFill>
                <a:latin typeface="Courier"/>
                <a:ea typeface="Courier"/>
                <a:cs typeface="Courier"/>
                <a:sym typeface="Courier New"/>
              </a:rPr>
              <a:t>()</a:t>
            </a:r>
          </a:p>
          <a:p>
            <a:pPr marL="0" marR="0" lvl="0" indent="0" algn="l" rtl="0">
              <a:lnSpc>
                <a:spcPct val="100000"/>
              </a:lnSpc>
              <a:spcBef>
                <a:spcPts val="0"/>
              </a:spcBef>
              <a:spcAft>
                <a:spcPts val="0"/>
              </a:spcAft>
              <a:buClr>
                <a:srgbClr val="00FF00"/>
              </a:buClr>
              <a:buSzPct val="25000"/>
              <a:buFont typeface="Cabin"/>
              <a:buNone/>
            </a:pPr>
            <a:r>
              <a:rPr lang="en-US" sz="2600" i="0" u="none" strike="noStrike" cap="none" dirty="0" smtClean="0">
                <a:solidFill>
                  <a:srgbClr val="FF00FF"/>
                </a:solidFill>
                <a:latin typeface="Courier"/>
                <a:ea typeface="Courier"/>
                <a:cs typeface="Courier"/>
                <a:sym typeface="Courier New"/>
              </a:rPr>
              <a:t>    for </a:t>
            </a:r>
            <a:r>
              <a:rPr lang="en-US" sz="2600" i="0" u="none" strike="noStrike" cap="none" dirty="0">
                <a:solidFill>
                  <a:srgbClr val="FF00FF"/>
                </a:solidFill>
                <a:latin typeface="Courier"/>
                <a:ea typeface="Courier"/>
                <a:cs typeface="Courier"/>
                <a:sym typeface="Courier New"/>
              </a:rPr>
              <a:t>word in words:</a:t>
            </a:r>
          </a:p>
          <a:p>
            <a:pPr marL="0" marR="0" lvl="0" indent="0" algn="l" rtl="0">
              <a:lnSpc>
                <a:spcPct val="100000"/>
              </a:lnSpc>
              <a:spcBef>
                <a:spcPts val="0"/>
              </a:spcBef>
              <a:spcAft>
                <a:spcPts val="0"/>
              </a:spcAft>
              <a:buClr>
                <a:srgbClr val="00FF00"/>
              </a:buClr>
              <a:buSzPct val="25000"/>
              <a:buFont typeface="Cabin"/>
              <a:buNone/>
            </a:pPr>
            <a:r>
              <a:rPr lang="en-US" sz="2600" i="0" u="none" strike="noStrike" cap="none" dirty="0" smtClean="0">
                <a:solidFill>
                  <a:srgbClr val="FF00FF"/>
                </a:solidFill>
                <a:latin typeface="Courier"/>
                <a:ea typeface="Courier"/>
                <a:cs typeface="Courier"/>
                <a:sym typeface="Courier New"/>
              </a:rPr>
              <a:t>        </a:t>
            </a:r>
            <a:r>
              <a:rPr lang="en-US" sz="2600" i="0" u="none" strike="noStrike" cap="none" dirty="0">
                <a:solidFill>
                  <a:srgbClr val="FF00FF"/>
                </a:solidFill>
                <a:latin typeface="Courier"/>
                <a:ea typeface="Courier"/>
                <a:cs typeface="Courier"/>
                <a:sym typeface="Courier New"/>
              </a:rPr>
              <a:t>counts[word] = </a:t>
            </a:r>
            <a:r>
              <a:rPr lang="en-US" sz="2600" i="0" u="none" strike="noStrike" cap="none" dirty="0" err="1">
                <a:solidFill>
                  <a:srgbClr val="FF00FF"/>
                </a:solidFill>
                <a:latin typeface="Courier"/>
                <a:ea typeface="Courier"/>
                <a:cs typeface="Courier"/>
                <a:sym typeface="Courier New"/>
              </a:rPr>
              <a:t>counts.get</a:t>
            </a:r>
            <a:r>
              <a:rPr lang="en-US" sz="2600" i="0" u="none" strike="noStrike" cap="none" dirty="0">
                <a:solidFill>
                  <a:srgbClr val="FF00FF"/>
                </a:solidFill>
                <a:latin typeface="Courier"/>
                <a:ea typeface="Courier"/>
                <a:cs typeface="Courier"/>
                <a:sym typeface="Courier New"/>
              </a:rPr>
              <a:t>(word,0) + 1</a:t>
            </a:r>
          </a:p>
          <a:p>
            <a:pPr marL="0" marR="0" lvl="0" indent="0" algn="l" rtl="0">
              <a:lnSpc>
                <a:spcPct val="100000"/>
              </a:lnSpc>
              <a:spcBef>
                <a:spcPts val="0"/>
              </a:spcBef>
              <a:spcAft>
                <a:spcPts val="0"/>
              </a:spcAft>
              <a:buClr>
                <a:srgbClr val="00FF00"/>
              </a:buClr>
              <a:buFont typeface="Cabin"/>
              <a:buNone/>
            </a:pPr>
            <a:endParaRPr sz="2600" dirty="0">
              <a:solidFill>
                <a:srgbClr val="00FF00"/>
              </a:solidFill>
              <a:latin typeface="Courier"/>
              <a:ea typeface="Courier"/>
              <a:cs typeface="Courier"/>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2600" i="0" u="none" strike="noStrike" cap="none" dirty="0" err="1">
                <a:solidFill>
                  <a:srgbClr val="00FFFF"/>
                </a:solidFill>
                <a:latin typeface="Courier"/>
                <a:ea typeface="Courier"/>
                <a:cs typeface="Courier"/>
                <a:sym typeface="Courier New"/>
              </a:rPr>
              <a:t>bigcount</a:t>
            </a:r>
            <a:r>
              <a:rPr lang="en-US" sz="2600" i="0" u="none" strike="noStrike" cap="none" dirty="0">
                <a:solidFill>
                  <a:srgbClr val="00FFFF"/>
                </a:solidFill>
                <a:latin typeface="Courier"/>
                <a:ea typeface="Courier"/>
                <a:cs typeface="Courier"/>
                <a:sym typeface="Courier New"/>
              </a:rPr>
              <a:t> = None</a:t>
            </a:r>
          </a:p>
          <a:p>
            <a:pPr marL="0" marR="0" lvl="0" indent="0" algn="l" rtl="0">
              <a:lnSpc>
                <a:spcPct val="100000"/>
              </a:lnSpc>
              <a:spcBef>
                <a:spcPts val="0"/>
              </a:spcBef>
              <a:spcAft>
                <a:spcPts val="0"/>
              </a:spcAft>
              <a:buClr>
                <a:srgbClr val="00FF00"/>
              </a:buClr>
              <a:buSzPct val="25000"/>
              <a:buFont typeface="Cabin"/>
              <a:buNone/>
            </a:pPr>
            <a:r>
              <a:rPr lang="en-US" sz="2600" i="0" u="none" strike="noStrike" cap="none" dirty="0" err="1">
                <a:solidFill>
                  <a:srgbClr val="00FFFF"/>
                </a:solidFill>
                <a:latin typeface="Courier"/>
                <a:ea typeface="Courier"/>
                <a:cs typeface="Courier"/>
                <a:sym typeface="Courier New"/>
              </a:rPr>
              <a:t>bigword</a:t>
            </a:r>
            <a:r>
              <a:rPr lang="en-US" sz="2600" i="0" u="none" strike="noStrike" cap="none" dirty="0">
                <a:solidFill>
                  <a:srgbClr val="00FFFF"/>
                </a:solidFill>
                <a:latin typeface="Courier"/>
                <a:ea typeface="Courier"/>
                <a:cs typeface="Courier"/>
                <a:sym typeface="Courier New"/>
              </a:rPr>
              <a:t> = None</a:t>
            </a:r>
          </a:p>
          <a:p>
            <a:pPr marL="0" marR="0" lvl="0" indent="0" algn="l" rtl="0">
              <a:lnSpc>
                <a:spcPct val="100000"/>
              </a:lnSpc>
              <a:spcBef>
                <a:spcPts val="0"/>
              </a:spcBef>
              <a:spcAft>
                <a:spcPts val="0"/>
              </a:spcAft>
              <a:buClr>
                <a:srgbClr val="00FF00"/>
              </a:buClr>
              <a:buSzPct val="25000"/>
              <a:buFont typeface="Cabin"/>
              <a:buNone/>
            </a:pPr>
            <a:r>
              <a:rPr lang="en-US" sz="2600" i="0" u="none" strike="noStrike" cap="none" dirty="0">
                <a:solidFill>
                  <a:srgbClr val="00FFFF"/>
                </a:solidFill>
                <a:latin typeface="Courier"/>
                <a:ea typeface="Courier"/>
                <a:cs typeface="Courier"/>
                <a:sym typeface="Courier New"/>
              </a:rPr>
              <a:t>for </a:t>
            </a:r>
            <a:r>
              <a:rPr lang="en-US" sz="2600" i="0" u="none" strike="noStrike" cap="none" dirty="0" err="1">
                <a:solidFill>
                  <a:srgbClr val="00FFFF"/>
                </a:solidFill>
                <a:latin typeface="Courier"/>
                <a:ea typeface="Courier"/>
                <a:cs typeface="Courier"/>
                <a:sym typeface="Courier New"/>
              </a:rPr>
              <a:t>word,count</a:t>
            </a:r>
            <a:r>
              <a:rPr lang="en-US" sz="2600" i="0" u="none" strike="noStrike" cap="none" dirty="0">
                <a:solidFill>
                  <a:srgbClr val="00FFFF"/>
                </a:solidFill>
                <a:latin typeface="Courier"/>
                <a:ea typeface="Courier"/>
                <a:cs typeface="Courier"/>
                <a:sym typeface="Courier New"/>
              </a:rPr>
              <a:t> in </a:t>
            </a:r>
            <a:r>
              <a:rPr lang="en-US" sz="2600" i="0" u="none" strike="noStrike" cap="none" dirty="0" err="1">
                <a:solidFill>
                  <a:srgbClr val="00FFFF"/>
                </a:solidFill>
                <a:latin typeface="Courier"/>
                <a:ea typeface="Courier"/>
                <a:cs typeface="Courier"/>
                <a:sym typeface="Courier New"/>
              </a:rPr>
              <a:t>counts.items</a:t>
            </a:r>
            <a:r>
              <a:rPr lang="en-US" sz="2600" i="0" u="none" strike="noStrike" cap="none" dirty="0">
                <a:solidFill>
                  <a:srgbClr val="00FFFF"/>
                </a:solidFill>
                <a:latin typeface="Courier"/>
                <a:ea typeface="Courier"/>
                <a:cs typeface="Courier"/>
                <a:sym typeface="Courier New"/>
              </a:rPr>
              <a:t>():</a:t>
            </a:r>
          </a:p>
          <a:p>
            <a:pPr marL="0" marR="0" lvl="0" indent="0" algn="l" rtl="0">
              <a:lnSpc>
                <a:spcPct val="100000"/>
              </a:lnSpc>
              <a:spcBef>
                <a:spcPts val="0"/>
              </a:spcBef>
              <a:spcAft>
                <a:spcPts val="0"/>
              </a:spcAft>
              <a:buClr>
                <a:srgbClr val="00FF00"/>
              </a:buClr>
              <a:buSzPct val="25000"/>
              <a:buFont typeface="Cabin"/>
              <a:buNone/>
            </a:pPr>
            <a:r>
              <a:rPr lang="en-US" sz="2600" i="0" u="none" strike="noStrike" cap="none" dirty="0">
                <a:solidFill>
                  <a:srgbClr val="00FFFF"/>
                </a:solidFill>
                <a:latin typeface="Courier"/>
                <a:ea typeface="Courier"/>
                <a:cs typeface="Courier"/>
                <a:sym typeface="Courier New"/>
              </a:rPr>
              <a:t>    if </a:t>
            </a:r>
            <a:r>
              <a:rPr lang="en-US" sz="2600" i="0" u="none" strike="noStrike" cap="none" dirty="0" err="1">
                <a:solidFill>
                  <a:srgbClr val="00FFFF"/>
                </a:solidFill>
                <a:latin typeface="Courier"/>
                <a:ea typeface="Courier"/>
                <a:cs typeface="Courier"/>
                <a:sym typeface="Courier New"/>
              </a:rPr>
              <a:t>bigcount</a:t>
            </a:r>
            <a:r>
              <a:rPr lang="en-US" sz="2600" i="0" u="none" strike="noStrike" cap="none" dirty="0">
                <a:solidFill>
                  <a:srgbClr val="00FFFF"/>
                </a:solidFill>
                <a:latin typeface="Courier"/>
                <a:ea typeface="Courier"/>
                <a:cs typeface="Courier"/>
                <a:sym typeface="Courier New"/>
              </a:rPr>
              <a:t> is None or count &gt; </a:t>
            </a:r>
            <a:r>
              <a:rPr lang="en-US" sz="2600" i="0" u="none" strike="noStrike" cap="none" dirty="0" err="1">
                <a:solidFill>
                  <a:srgbClr val="00FFFF"/>
                </a:solidFill>
                <a:latin typeface="Courier"/>
                <a:ea typeface="Courier"/>
                <a:cs typeface="Courier"/>
                <a:sym typeface="Courier New"/>
              </a:rPr>
              <a:t>bigcount</a:t>
            </a:r>
            <a:r>
              <a:rPr lang="en-US" sz="2600" i="0" u="none" strike="noStrike" cap="none" dirty="0">
                <a:solidFill>
                  <a:srgbClr val="00FFFF"/>
                </a:solidFill>
                <a:latin typeface="Courier"/>
                <a:ea typeface="Courier"/>
                <a:cs typeface="Courier"/>
                <a:sym typeface="Courier New"/>
              </a:rPr>
              <a:t>:</a:t>
            </a:r>
          </a:p>
          <a:p>
            <a:pPr marL="0" marR="0" lvl="0" indent="0" algn="l" rtl="0">
              <a:lnSpc>
                <a:spcPct val="100000"/>
              </a:lnSpc>
              <a:spcBef>
                <a:spcPts val="0"/>
              </a:spcBef>
              <a:spcAft>
                <a:spcPts val="0"/>
              </a:spcAft>
              <a:buClr>
                <a:srgbClr val="00FF00"/>
              </a:buClr>
              <a:buSzPct val="25000"/>
              <a:buFont typeface="Cabin"/>
              <a:buNone/>
            </a:pPr>
            <a:r>
              <a:rPr lang="en-US" sz="2600" i="0" u="none" strike="noStrike" cap="none" dirty="0">
                <a:solidFill>
                  <a:srgbClr val="00FFFF"/>
                </a:solidFill>
                <a:latin typeface="Courier"/>
                <a:ea typeface="Courier"/>
                <a:cs typeface="Courier"/>
                <a:sym typeface="Courier New"/>
              </a:rPr>
              <a:t>        </a:t>
            </a:r>
            <a:r>
              <a:rPr lang="en-US" sz="2600" i="0" u="none" strike="noStrike" cap="none" dirty="0" err="1">
                <a:solidFill>
                  <a:srgbClr val="00FFFF"/>
                </a:solidFill>
                <a:latin typeface="Courier"/>
                <a:ea typeface="Courier"/>
                <a:cs typeface="Courier"/>
                <a:sym typeface="Courier New"/>
              </a:rPr>
              <a:t>bigword</a:t>
            </a:r>
            <a:r>
              <a:rPr lang="en-US" sz="2600" i="0" u="none" strike="noStrike" cap="none" dirty="0">
                <a:solidFill>
                  <a:srgbClr val="00FFFF"/>
                </a:solidFill>
                <a:latin typeface="Courier"/>
                <a:ea typeface="Courier"/>
                <a:cs typeface="Courier"/>
                <a:sym typeface="Courier New"/>
              </a:rPr>
              <a:t> = word</a:t>
            </a:r>
          </a:p>
          <a:p>
            <a:pPr marL="0" marR="0" lvl="0" indent="0" algn="l" rtl="0">
              <a:lnSpc>
                <a:spcPct val="100000"/>
              </a:lnSpc>
              <a:spcBef>
                <a:spcPts val="0"/>
              </a:spcBef>
              <a:spcAft>
                <a:spcPts val="0"/>
              </a:spcAft>
              <a:buClr>
                <a:srgbClr val="00FF00"/>
              </a:buClr>
              <a:buSzPct val="25000"/>
              <a:buFont typeface="Cabin"/>
              <a:buNone/>
            </a:pPr>
            <a:r>
              <a:rPr lang="en-US" sz="2600" i="0" u="none" strike="noStrike" cap="none" dirty="0">
                <a:solidFill>
                  <a:srgbClr val="00FFFF"/>
                </a:solidFill>
                <a:latin typeface="Courier"/>
                <a:ea typeface="Courier"/>
                <a:cs typeface="Courier"/>
                <a:sym typeface="Courier New"/>
              </a:rPr>
              <a:t>        </a:t>
            </a:r>
            <a:r>
              <a:rPr lang="en-US" sz="2600" i="0" u="none" strike="noStrike" cap="none" dirty="0" err="1">
                <a:solidFill>
                  <a:srgbClr val="00FFFF"/>
                </a:solidFill>
                <a:latin typeface="Courier"/>
                <a:ea typeface="Courier"/>
                <a:cs typeface="Courier"/>
                <a:sym typeface="Courier New"/>
              </a:rPr>
              <a:t>bigcount</a:t>
            </a:r>
            <a:r>
              <a:rPr lang="en-US" sz="2600" i="0" u="none" strike="noStrike" cap="none" dirty="0">
                <a:solidFill>
                  <a:srgbClr val="00FFFF"/>
                </a:solidFill>
                <a:latin typeface="Courier"/>
                <a:ea typeface="Courier"/>
                <a:cs typeface="Courier"/>
                <a:sym typeface="Courier New"/>
              </a:rPr>
              <a:t> = count</a:t>
            </a:r>
          </a:p>
          <a:p>
            <a:pPr marL="0" marR="0" lvl="0" indent="0" algn="l" rtl="0">
              <a:lnSpc>
                <a:spcPct val="100000"/>
              </a:lnSpc>
              <a:spcBef>
                <a:spcPts val="0"/>
              </a:spcBef>
              <a:spcAft>
                <a:spcPts val="0"/>
              </a:spcAft>
              <a:buClr>
                <a:srgbClr val="00FF00"/>
              </a:buClr>
              <a:buFont typeface="Cabin"/>
              <a:buNone/>
            </a:pPr>
            <a:endParaRPr sz="2600" dirty="0">
              <a:solidFill>
                <a:srgbClr val="00FF00"/>
              </a:solidFill>
              <a:latin typeface="Courier"/>
              <a:ea typeface="Courier"/>
              <a:cs typeface="Courier"/>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2600" i="0" u="none" strike="noStrike" cap="none" dirty="0" smtClean="0">
                <a:solidFill>
                  <a:srgbClr val="FF7F00"/>
                </a:solidFill>
                <a:latin typeface="Courier"/>
                <a:ea typeface="Courier"/>
                <a:cs typeface="Courier"/>
                <a:sym typeface="Courier New"/>
              </a:rPr>
              <a:t>print(</a:t>
            </a:r>
            <a:r>
              <a:rPr lang="en-US" sz="2600" i="0" u="none" strike="noStrike" cap="none" dirty="0" err="1" smtClean="0">
                <a:solidFill>
                  <a:srgbClr val="FF7F00"/>
                </a:solidFill>
                <a:latin typeface="Courier"/>
                <a:ea typeface="Courier"/>
                <a:cs typeface="Courier"/>
                <a:sym typeface="Courier New"/>
              </a:rPr>
              <a:t>bigword</a:t>
            </a:r>
            <a:r>
              <a:rPr lang="en-US" sz="2600" i="0" u="none" strike="noStrike" cap="none" dirty="0">
                <a:solidFill>
                  <a:srgbClr val="FF7F00"/>
                </a:solidFill>
                <a:latin typeface="Courier"/>
                <a:ea typeface="Courier"/>
                <a:cs typeface="Courier"/>
                <a:sym typeface="Courier New"/>
              </a:rPr>
              <a:t>, </a:t>
            </a:r>
            <a:r>
              <a:rPr lang="en-US" sz="2600" i="0" u="none" strike="noStrike" cap="none" dirty="0" err="1" smtClean="0">
                <a:solidFill>
                  <a:srgbClr val="FF7F00"/>
                </a:solidFill>
                <a:latin typeface="Courier"/>
                <a:ea typeface="Courier"/>
                <a:cs typeface="Courier"/>
                <a:sym typeface="Courier New"/>
              </a:rPr>
              <a:t>bigcount</a:t>
            </a:r>
            <a:r>
              <a:rPr lang="en-US" sz="2600" i="0" u="none" strike="noStrike" cap="none" dirty="0" smtClean="0">
                <a:solidFill>
                  <a:srgbClr val="FF7F00"/>
                </a:solidFill>
                <a:latin typeface="Courier"/>
                <a:ea typeface="Courier"/>
                <a:cs typeface="Courier"/>
                <a:sym typeface="Courier New"/>
              </a:rPr>
              <a:t>)</a:t>
            </a:r>
            <a:endParaRPr lang="en-US" sz="2600" i="0" u="none" strike="noStrike" cap="none" dirty="0">
              <a:solidFill>
                <a:srgbClr val="FF7F00"/>
              </a:solidFill>
              <a:latin typeface="Courier"/>
              <a:ea typeface="Courier"/>
              <a:cs typeface="Courier"/>
              <a:sym typeface="Courier New"/>
            </a:endParaRPr>
          </a:p>
        </p:txBody>
      </p:sp>
      <p:sp>
        <p:nvSpPr>
          <p:cNvPr id="488" name="Shape 488"/>
          <p:cNvSpPr txBox="1"/>
          <p:nvPr/>
        </p:nvSpPr>
        <p:spPr>
          <a:xfrm>
            <a:off x="10626725" y="4787900"/>
            <a:ext cx="4445099" cy="1689000"/>
          </a:xfrm>
          <a:prstGeom prst="rect">
            <a:avLst/>
          </a:prstGeom>
          <a:noFill/>
          <a:ln w="127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600" dirty="0">
                <a:solidFill>
                  <a:srgbClr val="FFFF00"/>
                </a:solidFill>
                <a:latin typeface="Arial" charset="0"/>
                <a:ea typeface="Arial" charset="0"/>
                <a:cs typeface="Arial" charset="0"/>
                <a:sym typeface="Cabin"/>
              </a:rPr>
              <a:t> </a:t>
            </a:r>
            <a:r>
              <a:rPr lang="en-US" sz="3600" u="none" strike="noStrike" cap="none" dirty="0">
                <a:solidFill>
                  <a:srgbClr val="FFFF00"/>
                </a:solidFill>
                <a:latin typeface="Arial" charset="0"/>
                <a:ea typeface="Arial" charset="0"/>
                <a:cs typeface="Arial" charset="0"/>
                <a:sym typeface="Cabin"/>
              </a:rPr>
              <a:t>python </a:t>
            </a:r>
            <a:r>
              <a:rPr lang="en-US" sz="3600" u="none" strike="noStrike" cap="none" dirty="0" err="1" smtClean="0">
                <a:solidFill>
                  <a:srgbClr val="FFFF00"/>
                </a:solidFill>
                <a:latin typeface="Arial" charset="0"/>
                <a:ea typeface="Arial" charset="0"/>
                <a:cs typeface="Arial" charset="0"/>
                <a:sym typeface="Cabin"/>
              </a:rPr>
              <a:t>words.py</a:t>
            </a:r>
            <a:r>
              <a:rPr lang="en-US" sz="3600" u="none" strike="noStrike" cap="none" dirty="0" smtClean="0">
                <a:solidFill>
                  <a:srgbClr val="FFFF00"/>
                </a:solidFill>
                <a:latin typeface="Arial" charset="0"/>
                <a:ea typeface="Arial" charset="0"/>
                <a:cs typeface="Arial" charset="0"/>
                <a:sym typeface="Cabin"/>
              </a:rPr>
              <a:t> </a:t>
            </a:r>
            <a:endParaRPr lang="en-US" sz="3600" u="none" strike="noStrike" cap="none" dirty="0">
              <a:solidFill>
                <a:srgbClr val="FFFF00"/>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FF00"/>
              </a:buClr>
              <a:buSzPct val="25000"/>
              <a:buFont typeface="Cabin"/>
              <a:buNone/>
            </a:pPr>
            <a:r>
              <a:rPr lang="en-US" sz="3600" dirty="0">
                <a:solidFill>
                  <a:srgbClr val="FFFF00"/>
                </a:solidFill>
                <a:latin typeface="Arial" charset="0"/>
                <a:ea typeface="Arial" charset="0"/>
                <a:cs typeface="Arial" charset="0"/>
                <a:sym typeface="Cabin"/>
              </a:rPr>
              <a:t> </a:t>
            </a:r>
            <a:r>
              <a:rPr lang="en-US" sz="3600" u="none" strike="noStrike" cap="none" dirty="0">
                <a:solidFill>
                  <a:srgbClr val="FFFF00"/>
                </a:solidFill>
                <a:latin typeface="Arial" charset="0"/>
                <a:ea typeface="Arial" charset="0"/>
                <a:cs typeface="Arial" charset="0"/>
                <a:sym typeface="Cabin"/>
              </a:rPr>
              <a:t>Enter file: </a:t>
            </a:r>
            <a:r>
              <a:rPr lang="en-US" sz="3600" dirty="0" err="1">
                <a:solidFill>
                  <a:schemeClr val="lt1"/>
                </a:solidFill>
                <a:latin typeface="Arial" charset="0"/>
                <a:ea typeface="Arial" charset="0"/>
                <a:cs typeface="Arial" charset="0"/>
                <a:sym typeface="Cabin"/>
              </a:rPr>
              <a:t>clown</a:t>
            </a:r>
            <a:r>
              <a:rPr lang="en-US" sz="3600" u="none" strike="noStrike" cap="none" dirty="0" err="1">
                <a:solidFill>
                  <a:schemeClr val="lt1"/>
                </a:solidFill>
                <a:latin typeface="Arial" charset="0"/>
                <a:ea typeface="Arial" charset="0"/>
                <a:cs typeface="Arial" charset="0"/>
                <a:sym typeface="Cabin"/>
              </a:rPr>
              <a:t>.txt</a:t>
            </a:r>
            <a:endParaRPr lang="en-US" sz="3600" u="none" strike="noStrike" cap="none" dirty="0">
              <a:solidFill>
                <a:schemeClr val="lt1"/>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FF00"/>
              </a:buClr>
              <a:buSzPct val="25000"/>
              <a:buFont typeface="Cabin"/>
              <a:buNone/>
            </a:pPr>
            <a:r>
              <a:rPr lang="en-US" sz="3600" dirty="0">
                <a:solidFill>
                  <a:srgbClr val="FFFF00"/>
                </a:solidFill>
                <a:latin typeface="Arial" charset="0"/>
                <a:ea typeface="Arial" charset="0"/>
                <a:cs typeface="Arial" charset="0"/>
                <a:sym typeface="Cabin"/>
              </a:rPr>
              <a:t> </a:t>
            </a:r>
            <a:r>
              <a:rPr lang="en-US" sz="3600" u="none" strike="noStrike" cap="none" dirty="0">
                <a:solidFill>
                  <a:srgbClr val="FFFF00"/>
                </a:solidFill>
                <a:latin typeface="Arial" charset="0"/>
                <a:ea typeface="Arial" charset="0"/>
                <a:cs typeface="Arial" charset="0"/>
                <a:sym typeface="Cabin"/>
              </a:rPr>
              <a:t>t</a:t>
            </a:r>
            <a:r>
              <a:rPr lang="en-US" sz="3600" dirty="0">
                <a:solidFill>
                  <a:srgbClr val="FFFF00"/>
                </a:solidFill>
                <a:latin typeface="Arial" charset="0"/>
                <a:ea typeface="Arial" charset="0"/>
                <a:cs typeface="Arial" charset="0"/>
                <a:sym typeface="Cabin"/>
              </a:rPr>
              <a:t>he 7</a:t>
            </a:r>
          </a:p>
        </p:txBody>
      </p:sp>
      <p:sp>
        <p:nvSpPr>
          <p:cNvPr id="489" name="Shape 489"/>
          <p:cNvSpPr txBox="1"/>
          <p:nvPr/>
        </p:nvSpPr>
        <p:spPr>
          <a:xfrm>
            <a:off x="10626725" y="1705475"/>
            <a:ext cx="4445099" cy="1689000"/>
          </a:xfrm>
          <a:prstGeom prst="rect">
            <a:avLst/>
          </a:prstGeom>
          <a:noFill/>
          <a:ln w="127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600" dirty="0">
                <a:solidFill>
                  <a:srgbClr val="FFFF00"/>
                </a:solidFill>
                <a:latin typeface="Arial" charset="0"/>
                <a:ea typeface="Arial" charset="0"/>
                <a:cs typeface="Arial" charset="0"/>
                <a:sym typeface="Cabin"/>
              </a:rPr>
              <a:t> </a:t>
            </a:r>
            <a:r>
              <a:rPr lang="en-US" sz="3600" u="none" strike="noStrike" cap="none" dirty="0">
                <a:solidFill>
                  <a:srgbClr val="FFFF00"/>
                </a:solidFill>
                <a:latin typeface="Arial" charset="0"/>
                <a:ea typeface="Arial" charset="0"/>
                <a:cs typeface="Arial" charset="0"/>
                <a:sym typeface="Cabin"/>
              </a:rPr>
              <a:t>python </a:t>
            </a:r>
            <a:r>
              <a:rPr lang="en-US" sz="3600" u="none" strike="noStrike" cap="none" dirty="0" err="1" smtClean="0">
                <a:solidFill>
                  <a:srgbClr val="FFFF00"/>
                </a:solidFill>
                <a:latin typeface="Arial" charset="0"/>
                <a:ea typeface="Arial" charset="0"/>
                <a:cs typeface="Arial" charset="0"/>
                <a:sym typeface="Cabin"/>
              </a:rPr>
              <a:t>words.py</a:t>
            </a:r>
            <a:r>
              <a:rPr lang="en-US" sz="3600" u="none" strike="noStrike" cap="none" dirty="0" smtClean="0">
                <a:solidFill>
                  <a:srgbClr val="FFFF00"/>
                </a:solidFill>
                <a:latin typeface="Arial" charset="0"/>
                <a:ea typeface="Arial" charset="0"/>
                <a:cs typeface="Arial" charset="0"/>
                <a:sym typeface="Cabin"/>
              </a:rPr>
              <a:t> </a:t>
            </a:r>
            <a:endParaRPr lang="en-US" sz="3600" u="none" strike="noStrike" cap="none" dirty="0">
              <a:solidFill>
                <a:srgbClr val="FFFF00"/>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FF00"/>
              </a:buClr>
              <a:buSzPct val="25000"/>
              <a:buFont typeface="Cabin"/>
              <a:buNone/>
            </a:pPr>
            <a:r>
              <a:rPr lang="en-US" sz="3600" dirty="0">
                <a:solidFill>
                  <a:srgbClr val="FFFF00"/>
                </a:solidFill>
                <a:latin typeface="Arial" charset="0"/>
                <a:ea typeface="Arial" charset="0"/>
                <a:cs typeface="Arial" charset="0"/>
                <a:sym typeface="Cabin"/>
              </a:rPr>
              <a:t> </a:t>
            </a:r>
            <a:r>
              <a:rPr lang="en-US" sz="3600" u="none" strike="noStrike" cap="none" dirty="0">
                <a:solidFill>
                  <a:srgbClr val="FFFF00"/>
                </a:solidFill>
                <a:latin typeface="Arial" charset="0"/>
                <a:ea typeface="Arial" charset="0"/>
                <a:cs typeface="Arial" charset="0"/>
                <a:sym typeface="Cabin"/>
              </a:rPr>
              <a:t>Enter file: </a:t>
            </a:r>
            <a:r>
              <a:rPr lang="en-US" sz="3600" u="none" strike="noStrike" cap="none" dirty="0" err="1">
                <a:solidFill>
                  <a:schemeClr val="lt1"/>
                </a:solidFill>
                <a:latin typeface="Arial" charset="0"/>
                <a:ea typeface="Arial" charset="0"/>
                <a:cs typeface="Arial" charset="0"/>
                <a:sym typeface="Cabin"/>
              </a:rPr>
              <a:t>words.txt</a:t>
            </a:r>
            <a:endParaRPr lang="en-US" sz="3600" u="none" strike="noStrike" cap="none" dirty="0">
              <a:solidFill>
                <a:schemeClr val="lt1"/>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FF00"/>
              </a:buClr>
              <a:buSzPct val="25000"/>
              <a:buFont typeface="Cabin"/>
              <a:buNone/>
            </a:pPr>
            <a:r>
              <a:rPr lang="en-US" sz="3600" dirty="0">
                <a:solidFill>
                  <a:srgbClr val="FFFF00"/>
                </a:solidFill>
                <a:latin typeface="Arial" charset="0"/>
                <a:ea typeface="Arial" charset="0"/>
                <a:cs typeface="Arial" charset="0"/>
                <a:sym typeface="Cabin"/>
              </a:rPr>
              <a:t> </a:t>
            </a:r>
            <a:r>
              <a:rPr lang="en-US" sz="3600" u="none" strike="noStrike" cap="none" dirty="0">
                <a:solidFill>
                  <a:srgbClr val="FFFF00"/>
                </a:solidFill>
                <a:latin typeface="Arial" charset="0"/>
                <a:ea typeface="Arial" charset="0"/>
                <a:cs typeface="Arial" charset="0"/>
                <a:sym typeface="Cabin"/>
              </a:rPr>
              <a:t>to 16</a:t>
            </a:r>
          </a:p>
        </p:txBody>
      </p:sp>
      <p:sp>
        <p:nvSpPr>
          <p:cNvPr id="2" name="TextBox 1"/>
          <p:cNvSpPr txBox="1"/>
          <p:nvPr/>
        </p:nvSpPr>
        <p:spPr>
          <a:xfrm>
            <a:off x="9915525" y="7630538"/>
            <a:ext cx="5132604" cy="1077218"/>
          </a:xfrm>
          <a:prstGeom prst="rect">
            <a:avLst/>
          </a:prstGeom>
          <a:noFill/>
        </p:spPr>
        <p:txBody>
          <a:bodyPr wrap="square" rtlCol="0">
            <a:spAutoFit/>
          </a:bodyPr>
          <a:lstStyle/>
          <a:p>
            <a:r>
              <a:rPr lang="ru-RU" sz="3200" dirty="0" smtClean="0">
                <a:solidFill>
                  <a:schemeClr val="bg1"/>
                </a:solidFill>
              </a:rPr>
              <a:t>Использование двух вложенных циклов</a:t>
            </a:r>
            <a:endParaRPr lang="en-US" sz="3200" dirty="0">
              <a:solidFill>
                <a:schemeClr val="bg1"/>
              </a:solidFill>
            </a:endParaRPr>
          </a:p>
        </p:txBody>
      </p:sp>
    </p:spTree>
    <p:extLst>
      <p:ext uri="{BB962C8B-B14F-4D97-AF65-F5344CB8AC3E}">
        <p14:creationId xmlns:p14="http://schemas.microsoft.com/office/powerpoint/2010/main" val="157231975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Shape 494"/>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ru-RU" sz="7800" dirty="0" smtClean="0">
                <a:solidFill>
                  <a:srgbClr val="FFD966"/>
                </a:solidFill>
                <a:latin typeface="Arial" charset="0"/>
                <a:ea typeface="Arial" charset="0"/>
                <a:cs typeface="Arial" charset="0"/>
                <a:sym typeface="Cabin"/>
              </a:rPr>
              <a:t>Резюме</a:t>
            </a:r>
            <a:endParaRPr lang="en-US" sz="7800" u="none" strike="noStrike" cap="none" dirty="0">
              <a:solidFill>
                <a:srgbClr val="FFD966"/>
              </a:solidFill>
              <a:latin typeface="Arial" charset="0"/>
              <a:ea typeface="Arial" charset="0"/>
              <a:cs typeface="Arial" charset="0"/>
              <a:sym typeface="Cabin"/>
            </a:endParaRPr>
          </a:p>
        </p:txBody>
      </p:sp>
      <p:sp>
        <p:nvSpPr>
          <p:cNvPr id="4" name="Shape 372"/>
          <p:cNvSpPr txBox="1">
            <a:spLocks noGrp="1"/>
          </p:cNvSpPr>
          <p:nvPr>
            <p:ph type="body" idx="1"/>
          </p:nvPr>
        </p:nvSpPr>
        <p:spPr>
          <a:xfrm>
            <a:off x="1155700" y="2603500"/>
            <a:ext cx="7173653" cy="6058362"/>
          </a:xfrm>
          <a:prstGeom prst="rect">
            <a:avLst/>
          </a:prstGeom>
          <a:noFill/>
          <a:ln>
            <a:noFill/>
          </a:ln>
        </p:spPr>
        <p:txBody>
          <a:bodyPr lIns="38100" tIns="38100" rIns="38100" bIns="38100" anchor="t" anchorCtr="0">
            <a:noAutofit/>
          </a:bodyPr>
          <a:lstStyle/>
          <a:p>
            <a:pPr marL="685800" marR="0" lvl="0" indent="-394461" algn="l" rtl="0">
              <a:lnSpc>
                <a:spcPct val="100000"/>
              </a:lnSpc>
              <a:spcBef>
                <a:spcPts val="0"/>
              </a:spcBef>
              <a:spcAft>
                <a:spcPts val="0"/>
              </a:spcAft>
              <a:buClr>
                <a:schemeClr val="lt1"/>
              </a:buClr>
              <a:buSzPct val="100000"/>
              <a:buFont typeface="Cabin"/>
              <a:buChar char="•"/>
            </a:pPr>
            <a:r>
              <a:rPr lang="ru-RU" sz="3000" u="none" strike="noStrike" cap="none" dirty="0" smtClean="0">
                <a:solidFill>
                  <a:schemeClr val="lt1"/>
                </a:solidFill>
                <a:latin typeface="Arial" charset="0"/>
                <a:ea typeface="Arial" charset="0"/>
                <a:cs typeface="Arial" charset="0"/>
                <a:sym typeface="Cabin"/>
              </a:rPr>
              <a:t>Что такое коллекция?</a:t>
            </a:r>
            <a:endParaRPr lang="en-US" sz="3000" u="none" strike="noStrike" cap="none" dirty="0">
              <a:solidFill>
                <a:schemeClr val="lt1"/>
              </a:solidFill>
              <a:latin typeface="Arial" charset="0"/>
              <a:ea typeface="Arial" charset="0"/>
              <a:cs typeface="Arial" charset="0"/>
              <a:sym typeface="Cabin"/>
            </a:endParaRPr>
          </a:p>
          <a:p>
            <a:pPr marL="685800" marR="0" lvl="0" indent="-394461" algn="l" rtl="0">
              <a:lnSpc>
                <a:spcPct val="100000"/>
              </a:lnSpc>
              <a:spcBef>
                <a:spcPts val="3500"/>
              </a:spcBef>
              <a:spcAft>
                <a:spcPts val="0"/>
              </a:spcAft>
              <a:buClr>
                <a:schemeClr val="lt1"/>
              </a:buClr>
              <a:buSzPct val="100000"/>
              <a:buFont typeface="Cabin"/>
              <a:buChar char="•"/>
            </a:pPr>
            <a:r>
              <a:rPr lang="ru-RU" sz="3000" u="none" strike="noStrike" cap="none" dirty="0" smtClean="0">
                <a:solidFill>
                  <a:schemeClr val="lt1"/>
                </a:solidFill>
                <a:latin typeface="Arial" charset="0"/>
                <a:ea typeface="Arial" charset="0"/>
                <a:cs typeface="Arial" charset="0"/>
                <a:sym typeface="Cabin"/>
              </a:rPr>
              <a:t>Списки </a:t>
            </a:r>
            <a:r>
              <a:rPr lang="en-US" sz="3000" u="none" strike="noStrike" cap="none" dirty="0" smtClean="0">
                <a:solidFill>
                  <a:schemeClr val="lt1"/>
                </a:solidFill>
                <a:latin typeface="Arial" charset="0"/>
                <a:ea typeface="Arial" charset="0"/>
                <a:cs typeface="Arial" charset="0"/>
                <a:sym typeface="Cabin"/>
              </a:rPr>
              <a:t>vs.</a:t>
            </a:r>
            <a:r>
              <a:rPr lang="ru-RU" sz="3000" u="none" strike="noStrike" cap="none" dirty="0" smtClean="0">
                <a:solidFill>
                  <a:schemeClr val="lt1"/>
                </a:solidFill>
                <a:latin typeface="Arial" charset="0"/>
                <a:ea typeface="Arial" charset="0"/>
                <a:cs typeface="Arial" charset="0"/>
                <a:sym typeface="Cabin"/>
              </a:rPr>
              <a:t> Словари</a:t>
            </a:r>
            <a:endParaRPr lang="en-US" sz="3000" u="none" strike="noStrike" cap="none" dirty="0">
              <a:solidFill>
                <a:schemeClr val="lt1"/>
              </a:solidFill>
              <a:latin typeface="Arial" charset="0"/>
              <a:ea typeface="Arial" charset="0"/>
              <a:cs typeface="Arial" charset="0"/>
              <a:sym typeface="Cabin"/>
            </a:endParaRPr>
          </a:p>
          <a:p>
            <a:pPr marL="685800" marR="0" lvl="0" indent="-394461" algn="l" rtl="0">
              <a:lnSpc>
                <a:spcPct val="100000"/>
              </a:lnSpc>
              <a:spcBef>
                <a:spcPts val="3500"/>
              </a:spcBef>
              <a:spcAft>
                <a:spcPts val="0"/>
              </a:spcAft>
              <a:buClr>
                <a:schemeClr val="lt1"/>
              </a:buClr>
              <a:buSzPct val="100000"/>
              <a:buFont typeface="Cabin"/>
              <a:buChar char="•"/>
            </a:pPr>
            <a:r>
              <a:rPr lang="ru-RU" sz="3000" u="none" strike="noStrike" cap="none" dirty="0" smtClean="0">
                <a:solidFill>
                  <a:schemeClr val="lt1"/>
                </a:solidFill>
                <a:latin typeface="Arial" charset="0"/>
                <a:ea typeface="Arial" charset="0"/>
                <a:cs typeface="Arial" charset="0"/>
                <a:sym typeface="Cabin"/>
              </a:rPr>
              <a:t>Устройство словарей</a:t>
            </a:r>
            <a:endParaRPr lang="en-US" sz="3000" u="none" strike="noStrike" cap="none" dirty="0">
              <a:solidFill>
                <a:schemeClr val="lt1"/>
              </a:solidFill>
              <a:latin typeface="Arial" charset="0"/>
              <a:ea typeface="Arial" charset="0"/>
              <a:cs typeface="Arial" charset="0"/>
              <a:sym typeface="Cabin"/>
            </a:endParaRPr>
          </a:p>
          <a:p>
            <a:pPr marL="685800" marR="0" lvl="0" indent="-394462" algn="l" rtl="0">
              <a:lnSpc>
                <a:spcPct val="100000"/>
              </a:lnSpc>
              <a:spcBef>
                <a:spcPts val="3500"/>
              </a:spcBef>
              <a:spcAft>
                <a:spcPts val="0"/>
              </a:spcAft>
              <a:buClr>
                <a:schemeClr val="lt1"/>
              </a:buClr>
              <a:buSzPct val="100000"/>
              <a:buFont typeface="Cabin"/>
              <a:buChar char="•"/>
            </a:pPr>
            <a:r>
              <a:rPr lang="ru-RU" sz="3000" u="none" strike="noStrike" cap="none" dirty="0" smtClean="0">
                <a:solidFill>
                  <a:schemeClr val="lt1"/>
                </a:solidFill>
                <a:latin typeface="Arial" charset="0"/>
                <a:ea typeface="Arial" charset="0"/>
                <a:cs typeface="Arial" charset="0"/>
                <a:sym typeface="Cabin"/>
              </a:rPr>
              <a:t>Самое частое слово</a:t>
            </a:r>
            <a:endParaRPr lang="en-US" sz="3000" dirty="0" smtClean="0">
              <a:solidFill>
                <a:schemeClr val="lt1"/>
              </a:solidFill>
              <a:latin typeface="Arial" charset="0"/>
              <a:ea typeface="Arial" charset="0"/>
              <a:cs typeface="Arial" charset="0"/>
              <a:sym typeface="Cabin"/>
            </a:endParaRPr>
          </a:p>
          <a:p>
            <a:pPr marL="685800" marR="0" lvl="0" indent="-394462" algn="l" rtl="0">
              <a:lnSpc>
                <a:spcPct val="100000"/>
              </a:lnSpc>
              <a:spcBef>
                <a:spcPts val="3500"/>
              </a:spcBef>
              <a:spcAft>
                <a:spcPts val="0"/>
              </a:spcAft>
              <a:buClr>
                <a:schemeClr val="lt1"/>
              </a:buClr>
              <a:buSzPct val="100000"/>
              <a:buFont typeface="Cabin"/>
              <a:buChar char="•"/>
            </a:pPr>
            <a:r>
              <a:rPr lang="ru-RU" sz="3000" dirty="0" smtClean="0">
                <a:solidFill>
                  <a:schemeClr val="lt1"/>
                </a:solidFill>
                <a:latin typeface="Arial" charset="0"/>
                <a:ea typeface="Arial" charset="0"/>
                <a:cs typeface="Arial" charset="0"/>
                <a:sym typeface="Cabin"/>
              </a:rPr>
              <a:t>Использование метода </a:t>
            </a:r>
            <a:r>
              <a:rPr lang="en-US" sz="3000" dirty="0" smtClean="0">
                <a:solidFill>
                  <a:srgbClr val="FF00FF"/>
                </a:solidFill>
                <a:latin typeface="Arial" charset="0"/>
                <a:ea typeface="Arial" charset="0"/>
                <a:cs typeface="Arial" charset="0"/>
                <a:sym typeface="Cabin"/>
              </a:rPr>
              <a:t>get()</a:t>
            </a:r>
            <a:endParaRPr lang="ru-RU" sz="3000" dirty="0" smtClean="0">
              <a:solidFill>
                <a:srgbClr val="FF00FF"/>
              </a:solidFill>
              <a:latin typeface="Arial" charset="0"/>
              <a:ea typeface="Arial" charset="0"/>
              <a:cs typeface="Arial" charset="0"/>
              <a:sym typeface="Cabin"/>
            </a:endParaRPr>
          </a:p>
          <a:p>
            <a:pPr marL="291338" marR="0" lvl="0" indent="0" algn="l" rtl="0">
              <a:lnSpc>
                <a:spcPct val="100000"/>
              </a:lnSpc>
              <a:spcBef>
                <a:spcPts val="3500"/>
              </a:spcBef>
              <a:spcAft>
                <a:spcPts val="0"/>
              </a:spcAft>
              <a:buClr>
                <a:schemeClr val="lt1"/>
              </a:buClr>
              <a:buSzPct val="100000"/>
              <a:buNone/>
            </a:pPr>
            <a:endParaRPr lang="ru-RU" sz="3000" u="none" strike="noStrike" cap="none" dirty="0" smtClean="0">
              <a:solidFill>
                <a:schemeClr val="lt1"/>
              </a:solidFill>
              <a:latin typeface="Arial" charset="0"/>
              <a:ea typeface="Arial" charset="0"/>
              <a:cs typeface="Arial" charset="0"/>
              <a:sym typeface="Cabin"/>
            </a:endParaRPr>
          </a:p>
        </p:txBody>
      </p:sp>
      <p:sp>
        <p:nvSpPr>
          <p:cNvPr id="5" name="Shape 372"/>
          <p:cNvSpPr txBox="1">
            <a:spLocks/>
          </p:cNvSpPr>
          <p:nvPr/>
        </p:nvSpPr>
        <p:spPr>
          <a:xfrm>
            <a:off x="8481753" y="2603500"/>
            <a:ext cx="7173653" cy="6058362"/>
          </a:xfrm>
          <a:prstGeom prst="rect">
            <a:avLst/>
          </a:prstGeom>
          <a:noFill/>
          <a:ln>
            <a:noFill/>
          </a:ln>
        </p:spPr>
        <p:txBody>
          <a:bodyPr lIns="38100" tIns="38100" rIns="38100" bIns="38100" anchor="t" anchorCtr="0">
            <a:noAutofit/>
          </a:bodyPr>
          <a:lstStyle>
            <a:defPPr marR="0" lvl="0" algn="l" rtl="0">
              <a:lnSpc>
                <a:spcPct val="100000"/>
              </a:lnSpc>
              <a:spcBef>
                <a:spcPts val="0"/>
              </a:spcBef>
              <a:spcAft>
                <a:spcPts val="0"/>
              </a:spcAft>
            </a:defPPr>
            <a:lvl1pPr marL="647700" marR="0" lvl="0" indent="-165861" algn="l" rtl="0">
              <a:lnSpc>
                <a:spcPct val="100000"/>
              </a:lnSpc>
              <a:spcBef>
                <a:spcPts val="3500"/>
              </a:spcBef>
              <a:spcAft>
                <a:spcPts val="0"/>
              </a:spcAft>
              <a:buClr>
                <a:schemeClr val="lt1"/>
              </a:buClr>
              <a:buFont typeface="Cabin"/>
              <a:buChar char="•"/>
              <a:defRPr sz="3200" b="0" i="0" u="none" strike="noStrike" cap="none">
                <a:solidFill>
                  <a:srgbClr val="000000"/>
                </a:solidFill>
                <a:latin typeface="Arial"/>
                <a:ea typeface="Arial"/>
                <a:cs typeface="Arial"/>
                <a:sym typeface="Arial"/>
              </a:defRPr>
            </a:lvl1pPr>
            <a:lvl2pPr marL="939800" marR="0" lvl="1" indent="-165861" algn="l" rtl="0">
              <a:lnSpc>
                <a:spcPct val="100000"/>
              </a:lnSpc>
              <a:spcBef>
                <a:spcPts val="3500"/>
              </a:spcBef>
              <a:spcAft>
                <a:spcPts val="0"/>
              </a:spcAft>
              <a:buClr>
                <a:schemeClr val="lt1"/>
              </a:buClr>
              <a:buFont typeface="Cabin"/>
              <a:buChar char="•"/>
              <a:defRPr sz="1400" b="0" i="0" u="none" strike="noStrike" cap="none">
                <a:solidFill>
                  <a:srgbClr val="000000"/>
                </a:solidFill>
                <a:latin typeface="Arial"/>
                <a:ea typeface="Arial"/>
                <a:cs typeface="Arial"/>
                <a:sym typeface="Arial"/>
              </a:defRPr>
            </a:lvl2pPr>
            <a:lvl3pPr marL="1231900" marR="0" lvl="2" indent="-165861" algn="l" rtl="0">
              <a:lnSpc>
                <a:spcPct val="100000"/>
              </a:lnSpc>
              <a:spcBef>
                <a:spcPts val="3500"/>
              </a:spcBef>
              <a:spcAft>
                <a:spcPts val="0"/>
              </a:spcAft>
              <a:buClr>
                <a:schemeClr val="lt1"/>
              </a:buClr>
              <a:buFont typeface="Cabin"/>
              <a:buChar char="•"/>
              <a:defRPr sz="1400" b="0" i="0" u="none" strike="noStrike" cap="none">
                <a:solidFill>
                  <a:srgbClr val="000000"/>
                </a:solidFill>
                <a:latin typeface="Arial"/>
                <a:ea typeface="Arial"/>
                <a:cs typeface="Arial"/>
                <a:sym typeface="Arial"/>
              </a:defRPr>
            </a:lvl3pPr>
            <a:lvl4pPr marL="1536700" marR="0" lvl="3" indent="-165861" algn="l" rtl="0">
              <a:lnSpc>
                <a:spcPct val="100000"/>
              </a:lnSpc>
              <a:spcBef>
                <a:spcPts val="3500"/>
              </a:spcBef>
              <a:spcAft>
                <a:spcPts val="0"/>
              </a:spcAft>
              <a:buClr>
                <a:schemeClr val="lt1"/>
              </a:buClr>
              <a:buFont typeface="Cabin"/>
              <a:buChar char="•"/>
              <a:defRPr sz="1400" b="0" i="0" u="none" strike="noStrike" cap="none">
                <a:solidFill>
                  <a:srgbClr val="000000"/>
                </a:solidFill>
                <a:latin typeface="Arial"/>
                <a:ea typeface="Arial"/>
                <a:cs typeface="Arial"/>
                <a:sym typeface="Arial"/>
              </a:defRPr>
            </a:lvl4pPr>
            <a:lvl5pPr marL="1828800" marR="0" lvl="4" indent="-165861" algn="l" rtl="0">
              <a:lnSpc>
                <a:spcPct val="100000"/>
              </a:lnSpc>
              <a:spcBef>
                <a:spcPts val="3500"/>
              </a:spcBef>
              <a:spcAft>
                <a:spcPts val="0"/>
              </a:spcAft>
              <a:buClr>
                <a:schemeClr val="lt1"/>
              </a:buClr>
              <a:buFont typeface="Cabin"/>
              <a:buChar char="•"/>
              <a:defRPr sz="1400" b="0" i="0" u="none" strike="noStrike" cap="none">
                <a:solidFill>
                  <a:srgbClr val="000000"/>
                </a:solidFill>
                <a:latin typeface="Arial"/>
                <a:ea typeface="Arial"/>
                <a:cs typeface="Arial"/>
                <a:sym typeface="Arial"/>
              </a:defRPr>
            </a:lvl5pPr>
            <a:lvl6pPr marL="2286000" marR="0" lvl="5" indent="-165861" algn="l" rtl="0">
              <a:lnSpc>
                <a:spcPct val="100000"/>
              </a:lnSpc>
              <a:spcBef>
                <a:spcPts val="3500"/>
              </a:spcBef>
              <a:spcAft>
                <a:spcPts val="0"/>
              </a:spcAft>
              <a:buClr>
                <a:schemeClr val="lt1"/>
              </a:buClr>
              <a:buFont typeface="Cabin"/>
              <a:buChar char="•"/>
              <a:defRPr sz="1400" b="0" i="0" u="none" strike="noStrike" cap="none">
                <a:solidFill>
                  <a:srgbClr val="000000"/>
                </a:solidFill>
                <a:latin typeface="Arial"/>
                <a:ea typeface="Arial"/>
                <a:cs typeface="Arial"/>
                <a:sym typeface="Arial"/>
              </a:defRPr>
            </a:lvl6pPr>
            <a:lvl7pPr marL="2743200" marR="0" lvl="6" indent="-165861" algn="l" rtl="0">
              <a:lnSpc>
                <a:spcPct val="100000"/>
              </a:lnSpc>
              <a:spcBef>
                <a:spcPts val="3500"/>
              </a:spcBef>
              <a:spcAft>
                <a:spcPts val="0"/>
              </a:spcAft>
              <a:buClr>
                <a:schemeClr val="lt1"/>
              </a:buClr>
              <a:buFont typeface="Cabin"/>
              <a:buChar char="•"/>
              <a:defRPr sz="1400" b="0" i="0" u="none" strike="noStrike" cap="none">
                <a:solidFill>
                  <a:srgbClr val="000000"/>
                </a:solidFill>
                <a:latin typeface="Arial"/>
                <a:ea typeface="Arial"/>
                <a:cs typeface="Arial"/>
                <a:sym typeface="Arial"/>
              </a:defRPr>
            </a:lvl7pPr>
            <a:lvl8pPr marL="3200400" marR="0" lvl="7" indent="-165861" algn="l" rtl="0">
              <a:lnSpc>
                <a:spcPct val="100000"/>
              </a:lnSpc>
              <a:spcBef>
                <a:spcPts val="3500"/>
              </a:spcBef>
              <a:spcAft>
                <a:spcPts val="0"/>
              </a:spcAft>
              <a:buClr>
                <a:schemeClr val="lt1"/>
              </a:buClr>
              <a:buFont typeface="Cabin"/>
              <a:buChar char="•"/>
              <a:defRPr sz="1400" b="0" i="0" u="none" strike="noStrike" cap="none">
                <a:solidFill>
                  <a:srgbClr val="000000"/>
                </a:solidFill>
                <a:latin typeface="Arial"/>
                <a:ea typeface="Arial"/>
                <a:cs typeface="Arial"/>
                <a:sym typeface="Arial"/>
              </a:defRPr>
            </a:lvl8pPr>
            <a:lvl9pPr marL="3657600" marR="0" lvl="8" indent="-165861" algn="l" rtl="0">
              <a:lnSpc>
                <a:spcPct val="100000"/>
              </a:lnSpc>
              <a:spcBef>
                <a:spcPts val="3500"/>
              </a:spcBef>
              <a:spcAft>
                <a:spcPts val="0"/>
              </a:spcAft>
              <a:buClr>
                <a:schemeClr val="lt1"/>
              </a:buClr>
              <a:buFont typeface="Cabin"/>
              <a:buChar char="•"/>
              <a:defRPr sz="1400" b="0" i="0" u="none" strike="noStrike" cap="none">
                <a:solidFill>
                  <a:srgbClr val="000000"/>
                </a:solidFill>
                <a:latin typeface="Arial"/>
                <a:ea typeface="Arial"/>
                <a:cs typeface="Arial"/>
                <a:sym typeface="Arial"/>
              </a:defRPr>
            </a:lvl9pPr>
          </a:lstStyle>
          <a:p>
            <a:pPr marL="685800" lvl="0" indent="-394461">
              <a:spcBef>
                <a:spcPts val="0"/>
              </a:spcBef>
              <a:buSzPct val="100000"/>
            </a:pPr>
            <a:r>
              <a:rPr lang="ru-RU" sz="3000" dirty="0">
                <a:solidFill>
                  <a:schemeClr val="lt1"/>
                </a:solidFill>
                <a:latin typeface="Arial" charset="0"/>
                <a:ea typeface="Arial" charset="0"/>
                <a:cs typeface="Arial" charset="0"/>
                <a:sym typeface="Cabin"/>
              </a:rPr>
              <a:t>Хеширование и отсутствие </a:t>
            </a:r>
            <a:r>
              <a:rPr lang="ru-RU" sz="3000" dirty="0" smtClean="0">
                <a:solidFill>
                  <a:schemeClr val="lt1"/>
                </a:solidFill>
                <a:latin typeface="Arial" charset="0"/>
                <a:ea typeface="Arial" charset="0"/>
                <a:cs typeface="Arial" charset="0"/>
                <a:sym typeface="Cabin"/>
              </a:rPr>
              <a:t>порядка</a:t>
            </a:r>
            <a:endParaRPr lang="en-US" sz="3000" dirty="0" smtClean="0">
              <a:solidFill>
                <a:schemeClr val="lt1"/>
              </a:solidFill>
              <a:latin typeface="Arial" charset="0"/>
              <a:ea typeface="Arial" charset="0"/>
              <a:cs typeface="Arial" charset="0"/>
              <a:sym typeface="Cabin"/>
            </a:endParaRPr>
          </a:p>
          <a:p>
            <a:pPr marL="685800" indent="-394462">
              <a:buSzPct val="100000"/>
            </a:pPr>
            <a:r>
              <a:rPr lang="ru-RU" sz="3000" dirty="0">
                <a:solidFill>
                  <a:schemeClr val="lt1"/>
                </a:solidFill>
                <a:latin typeface="Arial" charset="0"/>
                <a:ea typeface="Arial" charset="0"/>
                <a:cs typeface="Arial" charset="0"/>
                <a:sym typeface="Cabin"/>
              </a:rPr>
              <a:t>Написание циклов словаря</a:t>
            </a:r>
            <a:endParaRPr lang="en-US" sz="3000" dirty="0">
              <a:solidFill>
                <a:schemeClr val="lt1"/>
              </a:solidFill>
              <a:latin typeface="Arial" charset="0"/>
              <a:ea typeface="Arial" charset="0"/>
              <a:cs typeface="Arial" charset="0"/>
              <a:sym typeface="Cabin"/>
            </a:endParaRPr>
          </a:p>
          <a:p>
            <a:pPr marL="685800" indent="-394461">
              <a:buSzPct val="100000"/>
            </a:pPr>
            <a:r>
              <a:rPr lang="ru-RU" sz="3000" dirty="0" smtClean="0">
                <a:solidFill>
                  <a:schemeClr val="lt1"/>
                </a:solidFill>
                <a:latin typeface="Arial" charset="0"/>
                <a:ea typeface="Arial" charset="0"/>
                <a:cs typeface="Arial" charset="0"/>
                <a:sym typeface="Cabin"/>
              </a:rPr>
              <a:t>Беглый взгляд на кортежи</a:t>
            </a:r>
            <a:endParaRPr lang="en-US" sz="3000" dirty="0" smtClean="0">
              <a:solidFill>
                <a:schemeClr val="lt1"/>
              </a:solidFill>
              <a:latin typeface="Arial" charset="0"/>
              <a:ea typeface="Arial" charset="0"/>
              <a:cs typeface="Arial" charset="0"/>
              <a:sym typeface="Cabin"/>
            </a:endParaRPr>
          </a:p>
          <a:p>
            <a:pPr marL="685800" indent="-394462">
              <a:buSzPct val="100000"/>
            </a:pPr>
            <a:r>
              <a:rPr lang="ru-RU" sz="3000" dirty="0" smtClean="0">
                <a:solidFill>
                  <a:schemeClr val="lt1"/>
                </a:solidFill>
                <a:latin typeface="Arial" charset="0"/>
                <a:ea typeface="Arial" charset="0"/>
                <a:cs typeface="Arial" charset="0"/>
                <a:sym typeface="Cabin"/>
              </a:rPr>
              <a:t>Сортировка словарей</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Shape 219"/>
          <p:cNvSpPr txBox="1">
            <a:spLocks noGrp="1"/>
          </p:cNvSpPr>
          <p:nvPr>
            <p:ph type="title"/>
          </p:nvPr>
        </p:nvSpPr>
        <p:spPr>
          <a:prstGeom prst="rect">
            <a:avLst/>
          </a:prstGeom>
          <a:noFill/>
          <a:ln>
            <a:noFill/>
          </a:ln>
        </p:spPr>
        <p:txBody>
          <a:bodyPr lIns="38100" tIns="38100" rIns="38100" bIns="38100" anchor="ctr" anchorCtr="0">
            <a:noAutofit/>
          </a:bodyPr>
          <a:lstStyle/>
          <a:p>
            <a:pPr lvl="0">
              <a:buClr>
                <a:schemeClr val="lt1"/>
              </a:buClr>
              <a:buSzPct val="25000"/>
            </a:pPr>
            <a:r>
              <a:rPr lang="ru-RU" sz="6400" dirty="0">
                <a:solidFill>
                  <a:srgbClr val="FFD966"/>
                </a:solidFill>
                <a:latin typeface="Arial" charset="0"/>
                <a:ea typeface="Arial" charset="0"/>
                <a:cs typeface="Arial" charset="0"/>
                <a:sym typeface="Cabin"/>
              </a:rPr>
              <a:t>Что Не является</a:t>
            </a:r>
            <a:r>
              <a:rPr lang="en-US" sz="6400" dirty="0">
                <a:solidFill>
                  <a:srgbClr val="FFD966"/>
                </a:solidFill>
                <a:latin typeface="Arial" charset="0"/>
                <a:ea typeface="Arial" charset="0"/>
                <a:cs typeface="Arial" charset="0"/>
                <a:sym typeface="Cabin"/>
              </a:rPr>
              <a:t> </a:t>
            </a:r>
            <a:r>
              <a:rPr lang="ru-RU" sz="6400" dirty="0">
                <a:solidFill>
                  <a:srgbClr val="FFD966"/>
                </a:solidFill>
                <a:ea typeface="Arial" charset="0"/>
              </a:rPr>
              <a:t>«</a:t>
            </a:r>
            <a:r>
              <a:rPr lang="ru-RU" sz="6400" dirty="0">
                <a:solidFill>
                  <a:srgbClr val="FFD966"/>
                </a:solidFill>
                <a:latin typeface="Arial" charset="0"/>
                <a:ea typeface="Arial" charset="0"/>
                <a:cs typeface="Arial" charset="0"/>
                <a:sym typeface="Cabin"/>
              </a:rPr>
              <a:t>Коллекцией</a:t>
            </a:r>
            <a:r>
              <a:rPr lang="ru-RU" sz="6400" dirty="0">
                <a:solidFill>
                  <a:srgbClr val="FFD966"/>
                </a:solidFill>
                <a:ea typeface="Arial" charset="0"/>
              </a:rPr>
              <a:t>»</a:t>
            </a:r>
            <a:r>
              <a:rPr lang="en-US" sz="6400" dirty="0">
                <a:solidFill>
                  <a:srgbClr val="FFD966"/>
                </a:solidFill>
              </a:rPr>
              <a:t>?</a:t>
            </a:r>
            <a:endParaRPr lang="en-US" sz="6400" b="0" i="0" u="none" strike="noStrike" cap="none" dirty="0">
              <a:solidFill>
                <a:srgbClr val="FFD966"/>
              </a:solidFill>
              <a:sym typeface="Arial"/>
            </a:endParaRPr>
          </a:p>
        </p:txBody>
      </p:sp>
      <p:sp>
        <p:nvSpPr>
          <p:cNvPr id="220" name="Shape 220"/>
          <p:cNvSpPr txBox="1">
            <a:spLocks noGrp="1"/>
          </p:cNvSpPr>
          <p:nvPr>
            <p:ph type="body" idx="1"/>
          </p:nvPr>
        </p:nvSpPr>
        <p:spPr>
          <a:xfrm>
            <a:off x="1155700" y="2603501"/>
            <a:ext cx="13931900" cy="1839912"/>
          </a:xfrm>
          <a:prstGeom prst="rect">
            <a:avLst/>
          </a:prstGeom>
          <a:noFill/>
          <a:ln>
            <a:noFill/>
          </a:ln>
        </p:spPr>
        <p:txBody>
          <a:bodyPr lIns="38100" tIns="38100" rIns="38100" bIns="38100" anchor="ctr" anchorCtr="0">
            <a:noAutofit/>
          </a:bodyPr>
          <a:lstStyle/>
          <a:p>
            <a:pPr marL="0" lvl="0" indent="0">
              <a:spcBef>
                <a:spcPts val="0"/>
              </a:spcBef>
              <a:buNone/>
            </a:pPr>
            <a:r>
              <a:rPr lang="ru-RU" sz="3600" dirty="0">
                <a:solidFill>
                  <a:schemeClr val="lt1"/>
                </a:solidFill>
                <a:latin typeface="Arial" charset="0"/>
                <a:ea typeface="Arial" charset="0"/>
                <a:cs typeface="Arial" charset="0"/>
                <a:sym typeface="Cabin"/>
              </a:rPr>
              <a:t>Большинство </a:t>
            </a:r>
            <a:r>
              <a:rPr lang="ru-RU" sz="3600" dirty="0">
                <a:solidFill>
                  <a:srgbClr val="00FF00"/>
                </a:solidFill>
                <a:latin typeface="Arial" charset="0"/>
                <a:ea typeface="Arial" charset="0"/>
                <a:cs typeface="Arial" charset="0"/>
                <a:sym typeface="Cabin"/>
              </a:rPr>
              <a:t>переменных</a:t>
            </a:r>
            <a:r>
              <a:rPr lang="en-US" sz="3600" dirty="0">
                <a:solidFill>
                  <a:schemeClr val="lt1"/>
                </a:solidFill>
                <a:latin typeface="Arial" charset="0"/>
                <a:ea typeface="Arial" charset="0"/>
                <a:cs typeface="Arial" charset="0"/>
                <a:sym typeface="Cabin"/>
              </a:rPr>
              <a:t> </a:t>
            </a:r>
            <a:r>
              <a:rPr lang="ru-RU" sz="3600" dirty="0">
                <a:solidFill>
                  <a:schemeClr val="lt1"/>
                </a:solidFill>
                <a:latin typeface="Arial" charset="0"/>
                <a:ea typeface="Arial" charset="0"/>
                <a:cs typeface="Arial" charset="0"/>
                <a:sym typeface="Cabin"/>
              </a:rPr>
              <a:t>хранят внутри </a:t>
            </a:r>
            <a:r>
              <a:rPr lang="ru-RU" sz="3600" dirty="0" smtClean="0">
                <a:solidFill>
                  <a:schemeClr val="lt1"/>
                </a:solidFill>
                <a:latin typeface="Arial" charset="0"/>
                <a:ea typeface="Arial" charset="0"/>
                <a:cs typeface="Arial" charset="0"/>
                <a:sym typeface="Cabin"/>
              </a:rPr>
              <a:t>только одно </a:t>
            </a:r>
            <a:r>
              <a:rPr lang="ru-RU" sz="3600" dirty="0">
                <a:solidFill>
                  <a:schemeClr val="lt1"/>
                </a:solidFill>
                <a:latin typeface="Arial" charset="0"/>
                <a:ea typeface="Arial" charset="0"/>
                <a:cs typeface="Arial" charset="0"/>
                <a:sym typeface="Cabin"/>
              </a:rPr>
              <a:t>значение. Когда мы</a:t>
            </a:r>
            <a:r>
              <a:rPr lang="en-US" sz="3600" dirty="0">
                <a:solidFill>
                  <a:schemeClr val="lt1"/>
                </a:solidFill>
                <a:latin typeface="Arial" charset="0"/>
                <a:ea typeface="Arial" charset="0"/>
                <a:cs typeface="Arial" charset="0"/>
                <a:sym typeface="Cabin"/>
              </a:rPr>
              <a:t> </a:t>
            </a:r>
            <a:r>
              <a:rPr lang="ru-RU" sz="3600" dirty="0">
                <a:solidFill>
                  <a:schemeClr val="lt1"/>
                </a:solidFill>
                <a:latin typeface="Arial" charset="0"/>
                <a:ea typeface="Arial" charset="0"/>
                <a:cs typeface="Arial" charset="0"/>
                <a:sym typeface="Cabin"/>
              </a:rPr>
              <a:t>присваиваем</a:t>
            </a:r>
            <a:r>
              <a:rPr lang="en-US" sz="3600" dirty="0">
                <a:solidFill>
                  <a:schemeClr val="lt1"/>
                </a:solidFill>
                <a:latin typeface="Arial" charset="0"/>
                <a:ea typeface="Arial" charset="0"/>
                <a:cs typeface="Arial" charset="0"/>
                <a:sym typeface="Cabin"/>
              </a:rPr>
              <a:t> </a:t>
            </a:r>
            <a:r>
              <a:rPr lang="ru-RU" sz="3600" dirty="0">
                <a:solidFill>
                  <a:srgbClr val="00FF00"/>
                </a:solidFill>
                <a:latin typeface="Arial" charset="0"/>
                <a:ea typeface="Arial" charset="0"/>
                <a:cs typeface="Arial" charset="0"/>
                <a:sym typeface="Cabin"/>
              </a:rPr>
              <a:t>переменной </a:t>
            </a:r>
            <a:r>
              <a:rPr lang="ru-RU" sz="3600" dirty="0">
                <a:solidFill>
                  <a:schemeClr val="bg1"/>
                </a:solidFill>
                <a:latin typeface="Arial" charset="0"/>
                <a:ea typeface="Arial" charset="0"/>
                <a:cs typeface="Arial" charset="0"/>
                <a:sym typeface="Cabin"/>
              </a:rPr>
              <a:t>новое значение</a:t>
            </a:r>
            <a:r>
              <a:rPr lang="en-US" sz="3600" dirty="0">
                <a:solidFill>
                  <a:schemeClr val="lt1"/>
                </a:solidFill>
                <a:latin typeface="Arial" charset="0"/>
                <a:ea typeface="Arial" charset="0"/>
                <a:cs typeface="Arial" charset="0"/>
                <a:sym typeface="Cabin"/>
              </a:rPr>
              <a:t>, </a:t>
            </a:r>
            <a:r>
              <a:rPr lang="ru-RU" sz="3600" dirty="0">
                <a:solidFill>
                  <a:schemeClr val="lt1"/>
                </a:solidFill>
                <a:latin typeface="Arial" charset="0"/>
                <a:ea typeface="Arial" charset="0"/>
                <a:cs typeface="Arial" charset="0"/>
                <a:sym typeface="Cabin"/>
              </a:rPr>
              <a:t>старое значение перезаписывается / заменяется</a:t>
            </a:r>
            <a:endParaRPr lang="en-US" sz="3600" dirty="0">
              <a:solidFill>
                <a:schemeClr val="lt1"/>
              </a:solidFill>
              <a:latin typeface="Arial" charset="0"/>
              <a:ea typeface="Arial" charset="0"/>
              <a:cs typeface="Arial" charset="0"/>
              <a:sym typeface="Cabin"/>
            </a:endParaRPr>
          </a:p>
        </p:txBody>
      </p:sp>
      <p:sp>
        <p:nvSpPr>
          <p:cNvPr id="221" name="Shape 221"/>
          <p:cNvSpPr txBox="1"/>
          <p:nvPr/>
        </p:nvSpPr>
        <p:spPr>
          <a:xfrm>
            <a:off x="2859087" y="4289542"/>
            <a:ext cx="12547499" cy="3194048"/>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python</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smtClean="0">
                <a:solidFill>
                  <a:schemeClr val="lt1"/>
                </a:solidFill>
                <a:latin typeface="Courier"/>
                <a:ea typeface="Courier"/>
                <a:cs typeface="Courier"/>
                <a:sym typeface="Courier New"/>
              </a:rPr>
              <a:t>&gt;&gt;&gt; </a:t>
            </a:r>
            <a:r>
              <a:rPr lang="en-US" sz="3000" i="0" u="none" strike="noStrike" cap="none" dirty="0">
                <a:solidFill>
                  <a:srgbClr val="00FF00"/>
                </a:solidFill>
                <a:latin typeface="Courier"/>
                <a:ea typeface="Courier"/>
                <a:cs typeface="Courier"/>
                <a:sym typeface="Courier New"/>
              </a:rPr>
              <a:t>x</a:t>
            </a:r>
            <a:r>
              <a:rPr lang="en-US" sz="3000" i="0" u="none" strike="noStrike" cap="none" dirty="0">
                <a:solidFill>
                  <a:schemeClr val="lt1"/>
                </a:solidFill>
                <a:latin typeface="Courier"/>
                <a:ea typeface="Courier"/>
                <a:cs typeface="Courier"/>
                <a:sym typeface="Courier New"/>
              </a:rPr>
              <a:t> = 2</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a:solidFill>
                  <a:srgbClr val="00FF00"/>
                </a:solidFill>
                <a:latin typeface="Courier"/>
                <a:ea typeface="Courier"/>
                <a:cs typeface="Courier"/>
                <a:sym typeface="Courier New"/>
              </a:rPr>
              <a:t>x</a:t>
            </a:r>
            <a:r>
              <a:rPr lang="en-US" sz="3000" i="0" u="none" strike="noStrike" cap="none" dirty="0">
                <a:solidFill>
                  <a:schemeClr val="lt1"/>
                </a:solidFill>
                <a:latin typeface="Courier"/>
                <a:ea typeface="Courier"/>
                <a:cs typeface="Courier"/>
                <a:sym typeface="Courier New"/>
              </a:rPr>
              <a:t> = 4</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smtClean="0">
                <a:solidFill>
                  <a:srgbClr val="FFFF00"/>
                </a:solidFill>
                <a:latin typeface="Courier"/>
                <a:ea typeface="Courier"/>
                <a:cs typeface="Courier"/>
                <a:sym typeface="Courier New"/>
              </a:rPr>
              <a:t>print(</a:t>
            </a:r>
            <a:r>
              <a:rPr lang="en-US" sz="3000" i="0" u="none" strike="noStrike" cap="none" dirty="0" smtClean="0">
                <a:solidFill>
                  <a:srgbClr val="00FF00"/>
                </a:solidFill>
                <a:latin typeface="Courier"/>
                <a:ea typeface="Courier"/>
                <a:cs typeface="Courier"/>
                <a:sym typeface="Courier New"/>
              </a:rPr>
              <a:t>x</a:t>
            </a:r>
            <a:r>
              <a:rPr lang="en-US" sz="3000" i="0" u="none" strike="noStrike" cap="none" dirty="0" smtClean="0">
                <a:solidFill>
                  <a:srgbClr val="FFFF00"/>
                </a:solidFill>
                <a:latin typeface="Courier"/>
                <a:ea typeface="Courier"/>
                <a:cs typeface="Courier"/>
                <a:sym typeface="Courier New"/>
              </a:rPr>
              <a:t>)</a:t>
            </a:r>
            <a:endParaRPr lang="en-US" sz="3000" i="0" u="none" strike="noStrike" cap="none" dirty="0">
              <a:solidFill>
                <a:srgbClr val="FFFF00"/>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4</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99"/>
        <p:cNvGrpSpPr/>
        <p:nvPr/>
      </p:nvGrpSpPr>
      <p:grpSpPr>
        <a:xfrm>
          <a:off x="0" y="0"/>
          <a:ext cx="0" cy="0"/>
          <a:chOff x="0" y="0"/>
          <a:chExt cx="0" cy="0"/>
        </a:xfrm>
      </p:grpSpPr>
      <p:sp>
        <p:nvSpPr>
          <p:cNvPr id="500" name="Shape 500"/>
          <p:cNvSpPr txBox="1">
            <a:spLocks noGrp="1"/>
          </p:cNvSpPr>
          <p:nvPr>
            <p:ph type="title" idx="4294967295"/>
          </p:nvPr>
        </p:nvSpPr>
        <p:spPr>
          <a:xfrm>
            <a:off x="1462700" y="1354179"/>
            <a:ext cx="12469200" cy="414537"/>
          </a:xfrm>
          <a:prstGeom prst="rect">
            <a:avLst/>
          </a:prstGeom>
        </p:spPr>
        <p:txBody>
          <a:bodyPr lIns="91425" tIns="91425" rIns="91425" bIns="91425" anchor="ctr" anchorCtr="0">
            <a:noAutofit/>
          </a:bodyPr>
          <a:lstStyle/>
          <a:p>
            <a:pPr lvl="0"/>
            <a:r>
              <a:rPr lang="ru-RU" sz="3600" dirty="0">
                <a:solidFill>
                  <a:srgbClr val="FFFF00"/>
                </a:solidFill>
              </a:rPr>
              <a:t>Авторы </a:t>
            </a:r>
            <a:r>
              <a:rPr lang="en-US" sz="3600" dirty="0">
                <a:solidFill>
                  <a:srgbClr val="FFFF00"/>
                </a:solidFill>
              </a:rPr>
              <a:t> / </a:t>
            </a:r>
            <a:r>
              <a:rPr lang="ru-RU" sz="3600" dirty="0">
                <a:solidFill>
                  <a:srgbClr val="FFFF00"/>
                </a:solidFill>
              </a:rPr>
              <a:t>Благодарности</a:t>
            </a:r>
            <a:endParaRPr lang="en-US" sz="3600" dirty="0">
              <a:solidFill>
                <a:srgbClr val="FFFF00"/>
              </a:solidFill>
            </a:endParaRPr>
          </a:p>
        </p:txBody>
      </p:sp>
      <p:sp>
        <p:nvSpPr>
          <p:cNvPr id="502" name="Shape 502"/>
          <p:cNvSpPr txBox="1"/>
          <p:nvPr/>
        </p:nvSpPr>
        <p:spPr>
          <a:xfrm>
            <a:off x="1206100" y="2296123"/>
            <a:ext cx="6797699" cy="5533425"/>
          </a:xfrm>
          <a:prstGeom prst="rect">
            <a:avLst/>
          </a:prstGeom>
          <a:noFill/>
          <a:ln>
            <a:noFill/>
          </a:ln>
        </p:spPr>
        <p:txBody>
          <a:bodyPr lIns="91425" tIns="91425" rIns="91425" bIns="91425" anchor="t" anchorCtr="0">
            <a:noAutofit/>
          </a:bodyPr>
          <a:lstStyle/>
          <a:p>
            <a:pPr lvl="0"/>
            <a:r>
              <a:rPr lang="ru-RU" sz="1800" dirty="0">
                <a:solidFill>
                  <a:srgbClr val="FFFFFF"/>
                </a:solidFill>
              </a:rPr>
              <a:t>Авторские права на эти слайды принадлежат  Чарльзу Р. Северансу (</a:t>
            </a:r>
            <a:r>
              <a:rPr lang="ru-RU" sz="1800" u="sng" dirty="0">
                <a:solidFill>
                  <a:srgbClr val="FFFF00"/>
                </a:solidFill>
                <a:hlinkClick r:id="rId3"/>
              </a:rPr>
              <a:t>www.dr-chuck.com</a:t>
            </a:r>
            <a:r>
              <a:rPr lang="ru-RU" sz="1800" dirty="0">
                <a:solidFill>
                  <a:srgbClr val="FFFFFF"/>
                </a:solidFill>
              </a:rPr>
              <a:t>) , 2010 г., Школа Информации Мичиганского Университета  и доступны по лицензии </a:t>
            </a:r>
            <a:r>
              <a:rPr lang="ru-RU" sz="1800" dirty="0" err="1">
                <a:solidFill>
                  <a:srgbClr val="FFFFFF"/>
                </a:solidFill>
              </a:rPr>
              <a:t>Creative</a:t>
            </a:r>
            <a:r>
              <a:rPr lang="ru-RU" sz="1800" dirty="0">
                <a:solidFill>
                  <a:srgbClr val="FFFFFF"/>
                </a:solidFill>
              </a:rPr>
              <a:t> </a:t>
            </a:r>
            <a:r>
              <a:rPr lang="ru-RU" sz="1800" dirty="0" err="1">
                <a:solidFill>
                  <a:srgbClr val="FFFFFF"/>
                </a:solidFill>
              </a:rPr>
              <a:t>Commons</a:t>
            </a:r>
            <a:r>
              <a:rPr lang="ru-RU" sz="1800" dirty="0">
                <a:solidFill>
                  <a:srgbClr val="FFFFFF"/>
                </a:solidFill>
              </a:rPr>
              <a:t> </a:t>
            </a:r>
            <a:r>
              <a:rPr lang="ru-RU" sz="1800" dirty="0" err="1">
                <a:solidFill>
                  <a:srgbClr val="FFFFFF"/>
                </a:solidFill>
              </a:rPr>
              <a:t>Attribution</a:t>
            </a:r>
            <a:r>
              <a:rPr lang="ru-RU" sz="1800" dirty="0">
                <a:solidFill>
                  <a:srgbClr val="FFFFFF"/>
                </a:solidFill>
              </a:rPr>
              <a:t> 4.0 </a:t>
            </a:r>
            <a:r>
              <a:rPr lang="ru-RU" sz="1800" dirty="0" err="1">
                <a:solidFill>
                  <a:srgbClr val="FFFFFF"/>
                </a:solidFill>
              </a:rPr>
              <a:t>License</a:t>
            </a:r>
            <a:r>
              <a:rPr lang="ru-RU" sz="1800" dirty="0">
                <a:solidFill>
                  <a:srgbClr val="FFFFFF"/>
                </a:solidFill>
              </a:rPr>
              <a:t>. Пожалуйста, сохраняйте этот слайд во всех копиях этого документа, в соответствии с требованиями Лицензии. Если вы внесли изменения, добавьте свое имя или организацию в список участников на этой странице.</a:t>
            </a:r>
          </a:p>
          <a:p>
            <a:pPr lvl="0"/>
            <a:endParaRPr lang="ru-RU" sz="1800" dirty="0">
              <a:solidFill>
                <a:srgbClr val="FFFFFF"/>
              </a:solidFill>
            </a:endParaRPr>
          </a:p>
          <a:p>
            <a:pPr lvl="0"/>
            <a:r>
              <a:rPr lang="ru-RU" sz="1800" dirty="0">
                <a:solidFill>
                  <a:srgbClr val="FFFFFF"/>
                </a:solidFill>
              </a:rPr>
              <a:t>Исходная разработка:  Чарльз Северанс, Школа Информации Мичиганского </a:t>
            </a:r>
            <a:r>
              <a:rPr lang="ru-RU" sz="1800" dirty="0" smtClean="0">
                <a:solidFill>
                  <a:srgbClr val="FFFFFF"/>
                </a:solidFill>
              </a:rPr>
              <a:t>Университета</a:t>
            </a:r>
            <a:r>
              <a:rPr lang="en-US" sz="1800" dirty="0" smtClean="0">
                <a:solidFill>
                  <a:srgbClr val="FFFFFF"/>
                </a:solidFill>
              </a:rPr>
              <a:t>.</a:t>
            </a:r>
          </a:p>
          <a:p>
            <a:pPr lvl="0"/>
            <a:endParaRPr lang="en-US" sz="1800" dirty="0">
              <a:solidFill>
                <a:srgbClr val="FFFFFF"/>
              </a:solidFill>
            </a:endParaRPr>
          </a:p>
          <a:p>
            <a:r>
              <a:rPr lang="ru-RU" sz="1800">
                <a:solidFill>
                  <a:srgbClr val="FFFFFF"/>
                </a:solidFill>
              </a:rPr>
              <a:t>Перевод выполнила Фомкина Виолетта.</a:t>
            </a:r>
          </a:p>
          <a:p>
            <a:pPr lvl="0"/>
            <a:endParaRPr lang="ru-RU" sz="1800" dirty="0">
              <a:solidFill>
                <a:srgbClr val="FFFFFF"/>
              </a:solidFill>
            </a:endParaRPr>
          </a:p>
          <a:p>
            <a:pPr lvl="0"/>
            <a:endParaRPr lang="ru-RU" sz="1800" dirty="0">
              <a:solidFill>
                <a:srgbClr val="FFFFFF"/>
              </a:solidFill>
            </a:endParaRPr>
          </a:p>
          <a:p>
            <a:pPr lvl="0">
              <a:buClr>
                <a:schemeClr val="dk2"/>
              </a:buClr>
              <a:buSzPct val="61111"/>
            </a:pPr>
            <a:r>
              <a:rPr lang="ru-RU" sz="1800" dirty="0">
                <a:solidFill>
                  <a:schemeClr val="lt1"/>
                </a:solidFill>
              </a:rPr>
              <a:t>… Добавьте сюда новых авторов и переводчиков</a:t>
            </a:r>
          </a:p>
          <a:p>
            <a:pPr lvl="0"/>
            <a:endParaRPr lang="ru-RU" sz="1800" dirty="0">
              <a:solidFill>
                <a:srgbClr val="FFFFFF"/>
              </a:solidFill>
            </a:endParaRPr>
          </a:p>
        </p:txBody>
      </p:sp>
      <p:pic>
        <p:nvPicPr>
          <p:cNvPr id="503" name="Shape 503"/>
          <p:cNvPicPr preferRelativeResize="0"/>
          <p:nvPr/>
        </p:nvPicPr>
        <p:blipFill rotWithShape="1">
          <a:blip r:embed="rId4">
            <a:alphaModFix/>
          </a:blip>
          <a:srcRect/>
          <a:stretch/>
        </p:blipFill>
        <p:spPr>
          <a:xfrm>
            <a:off x="437900" y="1049048"/>
            <a:ext cx="1024800" cy="1024800"/>
          </a:xfrm>
          <a:prstGeom prst="rect">
            <a:avLst/>
          </a:prstGeom>
          <a:noFill/>
          <a:ln>
            <a:noFill/>
          </a:ln>
        </p:spPr>
      </p:pic>
      <p:pic>
        <p:nvPicPr>
          <p:cNvPr id="504" name="Shape 504"/>
          <p:cNvPicPr preferRelativeResize="0"/>
          <p:nvPr/>
        </p:nvPicPr>
        <p:blipFill rotWithShape="1">
          <a:blip r:embed="rId5">
            <a:alphaModFix/>
          </a:blip>
          <a:srcRect/>
          <a:stretch/>
        </p:blipFill>
        <p:spPr>
          <a:xfrm>
            <a:off x="13897687" y="1227248"/>
            <a:ext cx="1968599" cy="668400"/>
          </a:xfrm>
          <a:prstGeom prst="rect">
            <a:avLst/>
          </a:prstGeom>
          <a:noFill/>
          <a:ln>
            <a:noFill/>
          </a:ln>
        </p:spPr>
      </p:pic>
      <p:sp>
        <p:nvSpPr>
          <p:cNvPr id="505" name="Shape 505"/>
          <p:cNvSpPr txBox="1"/>
          <p:nvPr/>
        </p:nvSpPr>
        <p:spPr>
          <a:xfrm>
            <a:off x="8704400" y="2426599"/>
            <a:ext cx="6797699" cy="5402950"/>
          </a:xfrm>
          <a:prstGeom prst="rect">
            <a:avLst/>
          </a:prstGeom>
          <a:noFill/>
          <a:ln>
            <a:noFill/>
          </a:ln>
        </p:spPr>
        <p:txBody>
          <a:bodyPr lIns="91425" tIns="91425" rIns="91425" bIns="91425" anchor="t" anchorCtr="0">
            <a:noAutofit/>
          </a:bodyPr>
          <a:lstStyle/>
          <a:p>
            <a:pPr lvl="0" rtl="0">
              <a:spcBef>
                <a:spcPts val="0"/>
              </a:spcBef>
              <a:buNone/>
            </a:pPr>
            <a:r>
              <a:rPr lang="en-US" sz="1800">
                <a:solidFill>
                  <a:srgbClr val="FFFFFF"/>
                </a:solidFill>
              </a:rPr>
              <a:t>...</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Shape 226"/>
          <p:cNvSpPr txBox="1">
            <a:spLocks noGrp="1"/>
          </p:cNvSpPr>
          <p:nvPr>
            <p:ph type="title"/>
          </p:nvPr>
        </p:nvSpPr>
        <p:spPr>
          <a:xfrm>
            <a:off x="2006510" y="789709"/>
            <a:ext cx="13081089" cy="175029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ru-RU" sz="7600" u="none" strike="noStrike" cap="none" dirty="0" smtClean="0">
                <a:solidFill>
                  <a:srgbClr val="FFD966"/>
                </a:solidFill>
                <a:latin typeface="Arial" charset="0"/>
                <a:ea typeface="Arial" charset="0"/>
                <a:cs typeface="Arial" charset="0"/>
                <a:sym typeface="Cabin"/>
              </a:rPr>
              <a:t>История двух коллекций</a:t>
            </a:r>
            <a:r>
              <a:rPr lang="en-US" sz="7600" u="none" strike="noStrike" cap="none" dirty="0" smtClean="0">
                <a:solidFill>
                  <a:srgbClr val="FFD966"/>
                </a:solidFill>
                <a:latin typeface="Arial" charset="0"/>
                <a:ea typeface="Arial" charset="0"/>
                <a:cs typeface="Arial" charset="0"/>
                <a:sym typeface="Cabin"/>
              </a:rPr>
              <a:t>..</a:t>
            </a:r>
            <a:endParaRPr lang="en-US" sz="7600" u="none" strike="noStrike" cap="none" dirty="0">
              <a:solidFill>
                <a:srgbClr val="FFD966"/>
              </a:solidFill>
              <a:latin typeface="Arial" charset="0"/>
              <a:ea typeface="Arial" charset="0"/>
              <a:cs typeface="Arial" charset="0"/>
              <a:sym typeface="Cabin"/>
            </a:endParaRPr>
          </a:p>
        </p:txBody>
      </p:sp>
      <p:sp>
        <p:nvSpPr>
          <p:cNvPr id="227" name="Shape 227"/>
          <p:cNvSpPr txBox="1">
            <a:spLocks noGrp="1"/>
          </p:cNvSpPr>
          <p:nvPr>
            <p:ph type="body" idx="1"/>
          </p:nvPr>
        </p:nvSpPr>
        <p:spPr>
          <a:xfrm>
            <a:off x="608202" y="2603500"/>
            <a:ext cx="10214969" cy="5702299"/>
          </a:xfrm>
          <a:prstGeom prst="rect">
            <a:avLst/>
          </a:prstGeom>
          <a:noFill/>
          <a:ln>
            <a:noFill/>
          </a:ln>
        </p:spPr>
        <p:txBody>
          <a:bodyPr lIns="38100" tIns="38100" rIns="38100" bIns="38100" anchor="ctr" anchorCtr="0">
            <a:noAutofit/>
          </a:bodyPr>
          <a:lstStyle/>
          <a:p>
            <a:pPr marL="749300" marR="0" lvl="0" indent="-371094" algn="l" rtl="0">
              <a:lnSpc>
                <a:spcPct val="100000"/>
              </a:lnSpc>
              <a:spcBef>
                <a:spcPts val="0"/>
              </a:spcBef>
              <a:spcAft>
                <a:spcPts val="0"/>
              </a:spcAft>
              <a:buClr>
                <a:srgbClr val="00FF00"/>
              </a:buClr>
              <a:buSzPct val="100000"/>
              <a:buFont typeface="Cabin"/>
              <a:buChar char="•"/>
            </a:pPr>
            <a:r>
              <a:rPr lang="ru-RU" sz="3600" u="none" strike="noStrike" cap="none" dirty="0" smtClean="0">
                <a:solidFill>
                  <a:srgbClr val="00FF00"/>
                </a:solidFill>
                <a:latin typeface="Arial" charset="0"/>
                <a:ea typeface="Arial" charset="0"/>
                <a:cs typeface="Arial" charset="0"/>
                <a:sym typeface="Cabin"/>
              </a:rPr>
              <a:t>Список</a:t>
            </a:r>
            <a:endParaRPr lang="en-US" sz="3600" u="none" strike="noStrike" cap="none" dirty="0">
              <a:solidFill>
                <a:srgbClr val="00FF00"/>
              </a:solidFill>
              <a:latin typeface="Arial" charset="0"/>
              <a:ea typeface="Arial" charset="0"/>
              <a:cs typeface="Arial" charset="0"/>
              <a:sym typeface="Cabin"/>
            </a:endParaRPr>
          </a:p>
          <a:p>
            <a:pPr marL="670306" marR="0" lvl="1" indent="0" algn="l" rtl="0">
              <a:spcBef>
                <a:spcPts val="3500"/>
              </a:spcBef>
              <a:spcAft>
                <a:spcPts val="0"/>
              </a:spcAft>
              <a:buClr>
                <a:schemeClr val="lt1"/>
              </a:buClr>
              <a:buSzPct val="100000"/>
              <a:buNone/>
            </a:pPr>
            <a:r>
              <a:rPr lang="en-US" sz="3600" u="none" strike="noStrike" cap="none" dirty="0">
                <a:solidFill>
                  <a:schemeClr val="lt1"/>
                </a:solidFill>
                <a:latin typeface="Arial" charset="0"/>
                <a:ea typeface="Arial" charset="0"/>
                <a:cs typeface="Arial" charset="0"/>
                <a:sym typeface="Cabin"/>
              </a:rPr>
              <a:t> - </a:t>
            </a:r>
            <a:r>
              <a:rPr lang="ru-RU" sz="3600" u="none" strike="noStrike" cap="none" dirty="0" smtClean="0">
                <a:solidFill>
                  <a:schemeClr val="lt1"/>
                </a:solidFill>
                <a:latin typeface="Arial" charset="0"/>
                <a:ea typeface="Arial" charset="0"/>
                <a:cs typeface="Arial" charset="0"/>
                <a:sym typeface="Cabin"/>
              </a:rPr>
              <a:t>Упорядоченный набор значений, сохраняю</a:t>
            </a:r>
            <a:r>
              <a:rPr lang="ru-RU" sz="3600" dirty="0" smtClean="0">
                <a:solidFill>
                  <a:schemeClr val="lt1"/>
                </a:solidFill>
                <a:latin typeface="Arial" charset="0"/>
                <a:ea typeface="Arial" charset="0"/>
                <a:cs typeface="Arial" charset="0"/>
                <a:sym typeface="Cabin"/>
              </a:rPr>
              <a:t>щих свой порядок</a:t>
            </a:r>
            <a:endParaRPr lang="en-US" sz="3600" u="none" strike="noStrike" cap="none" dirty="0" smtClean="0">
              <a:solidFill>
                <a:schemeClr val="lt1"/>
              </a:solidFill>
              <a:latin typeface="Arial" charset="0"/>
              <a:ea typeface="Arial" charset="0"/>
              <a:cs typeface="Arial" charset="0"/>
              <a:sym typeface="Cabin"/>
            </a:endParaRPr>
          </a:p>
          <a:p>
            <a:pPr marL="749300" marR="0" lvl="0" indent="-371094" algn="l" rtl="0">
              <a:lnSpc>
                <a:spcPct val="100000"/>
              </a:lnSpc>
              <a:spcBef>
                <a:spcPts val="3500"/>
              </a:spcBef>
              <a:spcAft>
                <a:spcPts val="0"/>
              </a:spcAft>
              <a:buClr>
                <a:srgbClr val="FF00FF"/>
              </a:buClr>
              <a:buSzPct val="100000"/>
              <a:buFont typeface="Cabin"/>
              <a:buChar char="•"/>
            </a:pPr>
            <a:r>
              <a:rPr lang="ru-RU" sz="3600" u="none" strike="noStrike" cap="none" dirty="0" smtClean="0">
                <a:solidFill>
                  <a:srgbClr val="FF00FF"/>
                </a:solidFill>
                <a:latin typeface="Arial" charset="0"/>
                <a:ea typeface="Arial" charset="0"/>
                <a:cs typeface="Arial" charset="0"/>
                <a:sym typeface="Cabin"/>
              </a:rPr>
              <a:t>Словарь</a:t>
            </a:r>
            <a:endParaRPr lang="en-US" sz="3600" u="none" strike="noStrike" cap="none" dirty="0">
              <a:solidFill>
                <a:srgbClr val="FF00FF"/>
              </a:solidFill>
              <a:latin typeface="Arial" charset="0"/>
              <a:ea typeface="Arial" charset="0"/>
              <a:cs typeface="Arial" charset="0"/>
              <a:sym typeface="Cabin"/>
            </a:endParaRPr>
          </a:p>
          <a:p>
            <a:pPr marL="670306" lvl="1" indent="0">
              <a:buSzPct val="100000"/>
              <a:buNone/>
            </a:pPr>
            <a:r>
              <a:rPr lang="en-US" sz="3600" u="none" strike="noStrike" cap="none" dirty="0">
                <a:solidFill>
                  <a:schemeClr val="lt1"/>
                </a:solidFill>
                <a:latin typeface="Arial" charset="0"/>
                <a:ea typeface="Arial" charset="0"/>
                <a:cs typeface="Arial" charset="0"/>
                <a:sym typeface="Cabin"/>
              </a:rPr>
              <a:t> - </a:t>
            </a:r>
            <a:r>
              <a:rPr lang="ru-RU" sz="3600" dirty="0">
                <a:solidFill>
                  <a:schemeClr val="lt1"/>
                </a:solidFill>
                <a:latin typeface="Arial" charset="0"/>
                <a:ea typeface="Arial" charset="0"/>
                <a:cs typeface="Arial" charset="0"/>
                <a:sym typeface="Cabin"/>
              </a:rPr>
              <a:t>«Сумка» </a:t>
            </a:r>
            <a:r>
              <a:rPr lang="ru-RU" sz="3600" dirty="0" smtClean="0">
                <a:solidFill>
                  <a:schemeClr val="lt1"/>
                </a:solidFill>
                <a:latin typeface="Arial" charset="0"/>
                <a:ea typeface="Arial" charset="0"/>
                <a:cs typeface="Arial" charset="0"/>
                <a:sym typeface="Cabin"/>
              </a:rPr>
              <a:t>со значениями</a:t>
            </a:r>
            <a:r>
              <a:rPr lang="en-US" sz="3600" u="none" strike="noStrike" cap="none" dirty="0" smtClean="0">
                <a:solidFill>
                  <a:schemeClr val="lt1"/>
                </a:solidFill>
                <a:latin typeface="Arial" charset="0"/>
                <a:ea typeface="Arial" charset="0"/>
                <a:cs typeface="Arial" charset="0"/>
                <a:sym typeface="Cabin"/>
              </a:rPr>
              <a:t>, </a:t>
            </a:r>
            <a:r>
              <a:rPr lang="ru-RU" sz="3600" u="none" strike="noStrike" cap="none" dirty="0" smtClean="0">
                <a:solidFill>
                  <a:schemeClr val="lt1"/>
                </a:solidFill>
                <a:latin typeface="Arial" charset="0"/>
                <a:ea typeface="Arial" charset="0"/>
                <a:cs typeface="Arial" charset="0"/>
                <a:sym typeface="Cabin"/>
              </a:rPr>
              <a:t>каждое из которых имеет собственную метку</a:t>
            </a:r>
            <a:endParaRPr lang="en-US" sz="3600" u="none" strike="noStrike" cap="none" dirty="0">
              <a:solidFill>
                <a:schemeClr val="lt1"/>
              </a:solidFill>
              <a:latin typeface="Arial" charset="0"/>
              <a:ea typeface="Arial" charset="0"/>
              <a:cs typeface="Arial" charset="0"/>
              <a:sym typeface="Cabin"/>
            </a:endParaRPr>
          </a:p>
        </p:txBody>
      </p:sp>
      <p:pic>
        <p:nvPicPr>
          <p:cNvPr id="228" name="Shape 228"/>
          <p:cNvPicPr preferRelativeResize="0"/>
          <p:nvPr/>
        </p:nvPicPr>
        <p:blipFill rotWithShape="1">
          <a:blip r:embed="rId3">
            <a:alphaModFix/>
          </a:blip>
          <a:srcRect/>
          <a:stretch/>
        </p:blipFill>
        <p:spPr>
          <a:xfrm>
            <a:off x="13081000" y="2400300"/>
            <a:ext cx="2400300" cy="2451100"/>
          </a:xfrm>
          <a:prstGeom prst="rect">
            <a:avLst/>
          </a:prstGeom>
          <a:noFill/>
          <a:ln>
            <a:noFill/>
          </a:ln>
        </p:spPr>
      </p:pic>
      <p:pic>
        <p:nvPicPr>
          <p:cNvPr id="229" name="Shape 229"/>
          <p:cNvPicPr preferRelativeResize="0"/>
          <p:nvPr/>
        </p:nvPicPr>
        <p:blipFill rotWithShape="1">
          <a:blip r:embed="rId4">
            <a:alphaModFix/>
          </a:blip>
          <a:srcRect/>
          <a:stretch/>
        </p:blipFill>
        <p:spPr>
          <a:xfrm>
            <a:off x="11603036" y="2438400"/>
            <a:ext cx="815975" cy="2374899"/>
          </a:xfrm>
          <a:prstGeom prst="rect">
            <a:avLst/>
          </a:prstGeom>
          <a:noFill/>
          <a:ln>
            <a:noFill/>
          </a:ln>
        </p:spPr>
      </p:pic>
      <p:pic>
        <p:nvPicPr>
          <p:cNvPr id="230" name="Shape 230"/>
          <p:cNvPicPr preferRelativeResize="0"/>
          <p:nvPr/>
        </p:nvPicPr>
        <p:blipFill rotWithShape="1">
          <a:blip r:embed="rId5">
            <a:alphaModFix/>
          </a:blip>
          <a:srcRect/>
          <a:stretch/>
        </p:blipFill>
        <p:spPr>
          <a:xfrm>
            <a:off x="12901613" y="5321301"/>
            <a:ext cx="2668586" cy="2816924"/>
          </a:xfrm>
          <a:prstGeom prst="rect">
            <a:avLst/>
          </a:prstGeom>
          <a:noFill/>
          <a:ln>
            <a:noFill/>
          </a:ln>
        </p:spPr>
      </p:pic>
      <p:pic>
        <p:nvPicPr>
          <p:cNvPr id="231" name="Shape 231"/>
          <p:cNvPicPr preferRelativeResize="0"/>
          <p:nvPr/>
        </p:nvPicPr>
        <p:blipFill rotWithShape="1">
          <a:blip r:embed="rId6">
            <a:alphaModFix/>
          </a:blip>
          <a:srcRect/>
          <a:stretch/>
        </p:blipFill>
        <p:spPr>
          <a:xfrm>
            <a:off x="10529886" y="5562600"/>
            <a:ext cx="1889125" cy="1384299"/>
          </a:xfrm>
          <a:prstGeom prst="rect">
            <a:avLst/>
          </a:prstGeom>
          <a:noFill/>
          <a:ln>
            <a:noFill/>
          </a:ln>
        </p:spPr>
      </p:pic>
      <p:pic>
        <p:nvPicPr>
          <p:cNvPr id="232" name="Shape 232"/>
          <p:cNvPicPr preferRelativeResize="0"/>
          <p:nvPr/>
        </p:nvPicPr>
        <p:blipFill rotWithShape="1">
          <a:blip r:embed="rId7">
            <a:alphaModFix/>
          </a:blip>
          <a:srcRect/>
          <a:stretch/>
        </p:blipFill>
        <p:spPr>
          <a:xfrm>
            <a:off x="481012" y="673100"/>
            <a:ext cx="1525499" cy="1524000"/>
          </a:xfrm>
          <a:prstGeom prst="rect">
            <a:avLst/>
          </a:prstGeom>
          <a:noFill/>
          <a:ln>
            <a:noFill/>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Shape 237"/>
          <p:cNvSpPr txBox="1">
            <a:spLocks noGrp="1"/>
          </p:cNvSpPr>
          <p:nvPr>
            <p:ph type="title"/>
          </p:nvPr>
        </p:nvSpPr>
        <p:spPr>
          <a:xfrm>
            <a:off x="1155700" y="789709"/>
            <a:ext cx="5916613" cy="175029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ru-RU" sz="7800" u="none" strike="noStrike" cap="none" dirty="0" smtClean="0">
                <a:solidFill>
                  <a:srgbClr val="FFD966"/>
                </a:solidFill>
                <a:latin typeface="Arial" charset="0"/>
                <a:ea typeface="Arial" charset="0"/>
                <a:cs typeface="Arial" charset="0"/>
                <a:sym typeface="Cabin"/>
              </a:rPr>
              <a:t>Словари</a:t>
            </a:r>
            <a:endParaRPr lang="en-US" sz="7800" u="none" strike="noStrike" cap="none" dirty="0">
              <a:solidFill>
                <a:srgbClr val="FFD966"/>
              </a:solidFill>
              <a:latin typeface="Arial" charset="0"/>
              <a:ea typeface="Arial" charset="0"/>
              <a:cs typeface="Arial" charset="0"/>
              <a:sym typeface="Cabin"/>
            </a:endParaRPr>
          </a:p>
        </p:txBody>
      </p:sp>
      <p:pic>
        <p:nvPicPr>
          <p:cNvPr id="239" name="Shape 239"/>
          <p:cNvPicPr preferRelativeResize="0"/>
          <p:nvPr/>
        </p:nvPicPr>
        <p:blipFill rotWithShape="1">
          <a:blip r:embed="rId3">
            <a:alphaModFix/>
          </a:blip>
          <a:srcRect/>
          <a:stretch/>
        </p:blipFill>
        <p:spPr>
          <a:xfrm>
            <a:off x="1848212" y="2803241"/>
            <a:ext cx="4533899" cy="3320999"/>
          </a:xfrm>
          <a:prstGeom prst="rect">
            <a:avLst/>
          </a:prstGeom>
          <a:noFill/>
          <a:ln>
            <a:noFill/>
          </a:ln>
        </p:spPr>
      </p:pic>
      <p:pic>
        <p:nvPicPr>
          <p:cNvPr id="238" name="Shape 238"/>
          <p:cNvPicPr preferRelativeResize="0"/>
          <p:nvPr/>
        </p:nvPicPr>
        <p:blipFill rotWithShape="1">
          <a:blip r:embed="rId4">
            <a:alphaModFix/>
          </a:blip>
          <a:srcRect/>
          <a:stretch/>
        </p:blipFill>
        <p:spPr>
          <a:xfrm>
            <a:off x="8990015" y="900108"/>
            <a:ext cx="6069011" cy="6376987"/>
          </a:xfrm>
          <a:prstGeom prst="rect">
            <a:avLst/>
          </a:prstGeom>
          <a:noFill/>
          <a:ln>
            <a:noFill/>
          </a:ln>
        </p:spPr>
      </p:pic>
      <p:sp>
        <p:nvSpPr>
          <p:cNvPr id="240" name="Shape 240"/>
          <p:cNvSpPr txBox="1"/>
          <p:nvPr/>
        </p:nvSpPr>
        <p:spPr>
          <a:xfrm>
            <a:off x="12151603" y="5868681"/>
            <a:ext cx="1483640" cy="511119"/>
          </a:xfrm>
          <a:prstGeom prst="rect">
            <a:avLst/>
          </a:prstGeom>
          <a:solidFill>
            <a:srgbClr val="FF40FF"/>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ru-RU" sz="2800" u="none" strike="noStrike" cap="none" dirty="0" smtClean="0">
                <a:solidFill>
                  <a:schemeClr val="lt1"/>
                </a:solidFill>
                <a:latin typeface="Arial" charset="0"/>
                <a:ea typeface="Arial" charset="0"/>
                <a:cs typeface="Arial" charset="0"/>
                <a:sym typeface="Cabin"/>
              </a:rPr>
              <a:t>деньги</a:t>
            </a:r>
            <a:endParaRPr lang="en-US" sz="2800" u="none" strike="noStrike" cap="none" dirty="0">
              <a:solidFill>
                <a:schemeClr val="lt1"/>
              </a:solidFill>
              <a:latin typeface="Arial" charset="0"/>
              <a:ea typeface="Arial" charset="0"/>
              <a:cs typeface="Arial" charset="0"/>
              <a:sym typeface="Cabin"/>
            </a:endParaRPr>
          </a:p>
        </p:txBody>
      </p:sp>
      <p:sp>
        <p:nvSpPr>
          <p:cNvPr id="241" name="Shape 241"/>
          <p:cNvSpPr txBox="1"/>
          <p:nvPr/>
        </p:nvSpPr>
        <p:spPr>
          <a:xfrm>
            <a:off x="13635243" y="3406564"/>
            <a:ext cx="1224939" cy="511119"/>
          </a:xfrm>
          <a:prstGeom prst="rect">
            <a:avLst/>
          </a:prstGeom>
          <a:solidFill>
            <a:srgbClr val="FF40FF"/>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ru-RU" sz="2800" u="none" strike="noStrike" cap="none" dirty="0" smtClean="0">
                <a:solidFill>
                  <a:schemeClr val="lt1"/>
                </a:solidFill>
                <a:latin typeface="Arial" charset="0"/>
                <a:ea typeface="Arial" charset="0"/>
                <a:cs typeface="Arial" charset="0"/>
                <a:sym typeface="Cabin"/>
              </a:rPr>
              <a:t>платки</a:t>
            </a:r>
            <a:endParaRPr lang="en-US" sz="2800" u="none" strike="noStrike" cap="none" dirty="0">
              <a:solidFill>
                <a:schemeClr val="lt1"/>
              </a:solidFill>
              <a:latin typeface="Arial" charset="0"/>
              <a:ea typeface="Arial" charset="0"/>
              <a:cs typeface="Arial" charset="0"/>
              <a:sym typeface="Cabin"/>
            </a:endParaRPr>
          </a:p>
        </p:txBody>
      </p:sp>
      <p:sp>
        <p:nvSpPr>
          <p:cNvPr id="242" name="Shape 242"/>
          <p:cNvSpPr txBox="1"/>
          <p:nvPr/>
        </p:nvSpPr>
        <p:spPr>
          <a:xfrm>
            <a:off x="8519944" y="3834304"/>
            <a:ext cx="2207443" cy="511119"/>
          </a:xfrm>
          <a:prstGeom prst="rect">
            <a:avLst/>
          </a:prstGeom>
          <a:solidFill>
            <a:srgbClr val="FF40FF"/>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ru-RU" sz="2800" u="none" strike="noStrike" cap="none" dirty="0" smtClean="0">
                <a:solidFill>
                  <a:schemeClr val="lt1"/>
                </a:solidFill>
                <a:latin typeface="Arial" charset="0"/>
                <a:ea typeface="Arial" charset="0"/>
                <a:cs typeface="Arial" charset="0"/>
                <a:sym typeface="Cabin"/>
              </a:rPr>
              <a:t>калькулятор</a:t>
            </a:r>
            <a:endParaRPr lang="en-US" sz="2800" u="none" strike="noStrike" cap="none" dirty="0">
              <a:solidFill>
                <a:schemeClr val="lt1"/>
              </a:solidFill>
              <a:latin typeface="Arial" charset="0"/>
              <a:ea typeface="Arial" charset="0"/>
              <a:cs typeface="Arial" charset="0"/>
              <a:sym typeface="Cabin"/>
            </a:endParaRPr>
          </a:p>
        </p:txBody>
      </p:sp>
      <p:sp>
        <p:nvSpPr>
          <p:cNvPr id="243" name="Shape 243"/>
          <p:cNvSpPr txBox="1"/>
          <p:nvPr/>
        </p:nvSpPr>
        <p:spPr>
          <a:xfrm>
            <a:off x="8224838" y="5180123"/>
            <a:ext cx="1691379" cy="511119"/>
          </a:xfrm>
          <a:prstGeom prst="rect">
            <a:avLst/>
          </a:prstGeom>
          <a:solidFill>
            <a:srgbClr val="FF40FF"/>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ru-RU" sz="2800" u="none" strike="noStrike" cap="none" dirty="0" smtClean="0">
                <a:solidFill>
                  <a:schemeClr val="lt1"/>
                </a:solidFill>
                <a:latin typeface="Arial" charset="0"/>
                <a:ea typeface="Arial" charset="0"/>
                <a:cs typeface="Arial" charset="0"/>
                <a:sym typeface="Cabin"/>
              </a:rPr>
              <a:t>парфюм</a:t>
            </a:r>
            <a:endParaRPr lang="en-US" sz="2800" u="none" strike="noStrike" cap="none" dirty="0">
              <a:solidFill>
                <a:schemeClr val="lt1"/>
              </a:solidFill>
              <a:latin typeface="Arial" charset="0"/>
              <a:ea typeface="Arial" charset="0"/>
              <a:cs typeface="Arial" charset="0"/>
              <a:sym typeface="Cabin"/>
            </a:endParaRPr>
          </a:p>
        </p:txBody>
      </p:sp>
      <p:sp>
        <p:nvSpPr>
          <p:cNvPr id="244" name="Shape 244"/>
          <p:cNvSpPr txBox="1"/>
          <p:nvPr/>
        </p:nvSpPr>
        <p:spPr>
          <a:xfrm>
            <a:off x="8519944" y="6525941"/>
            <a:ext cx="1609933" cy="511119"/>
          </a:xfrm>
          <a:prstGeom prst="rect">
            <a:avLst/>
          </a:prstGeom>
          <a:solidFill>
            <a:srgbClr val="FF40FF"/>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ru-RU" sz="2800" u="none" strike="noStrike" cap="none" dirty="0" smtClean="0">
                <a:solidFill>
                  <a:schemeClr val="lt1"/>
                </a:solidFill>
                <a:latin typeface="Arial" charset="0"/>
                <a:ea typeface="Arial" charset="0"/>
                <a:cs typeface="Arial" charset="0"/>
                <a:sym typeface="Cabin"/>
              </a:rPr>
              <a:t>конфета</a:t>
            </a:r>
            <a:endParaRPr lang="en-US" sz="2800" u="none" strike="noStrike" cap="none" dirty="0">
              <a:solidFill>
                <a:schemeClr val="lt1"/>
              </a:solidFill>
              <a:latin typeface="Arial" charset="0"/>
              <a:ea typeface="Arial" charset="0"/>
              <a:cs typeface="Arial" charset="0"/>
              <a:sym typeface="Cabin"/>
            </a:endParaRPr>
          </a:p>
        </p:txBody>
      </p:sp>
      <p:sp>
        <p:nvSpPr>
          <p:cNvPr id="245" name="Shape 245"/>
          <p:cNvSpPr txBox="1"/>
          <p:nvPr/>
        </p:nvSpPr>
        <p:spPr>
          <a:xfrm>
            <a:off x="2754395" y="7508572"/>
            <a:ext cx="11531099" cy="622199"/>
          </a:xfrm>
          <a:prstGeom prst="rect">
            <a:avLst/>
          </a:prstGeom>
          <a:noFill/>
          <a:ln>
            <a:noFill/>
          </a:ln>
        </p:spPr>
        <p:txBody>
          <a:bodyPr lIns="0" tIns="0" rIns="0" bIns="0" anchor="ctr" anchorCtr="0">
            <a:noAutofit/>
          </a:bodyPr>
          <a:lstStyle/>
          <a:p>
            <a:pPr lvl="0" algn="ctr">
              <a:buClr>
                <a:schemeClr val="lt1"/>
              </a:buClr>
              <a:buSzPct val="25000"/>
            </a:pPr>
            <a:r>
              <a:rPr lang="en-US" sz="3000" u="sng" dirty="0">
                <a:solidFill>
                  <a:srgbClr val="FFFF00"/>
                </a:solidFill>
                <a:latin typeface="Arial" charset="0"/>
                <a:ea typeface="Arial" charset="0"/>
                <a:cs typeface="Arial" charset="0"/>
                <a:sym typeface="Cabin"/>
                <a:hlinkClick r:id="rId5"/>
              </a:rPr>
              <a:t>https://</a:t>
            </a:r>
            <a:r>
              <a:rPr lang="en-US" sz="3000" u="sng" dirty="0" smtClean="0">
                <a:solidFill>
                  <a:srgbClr val="FFFF00"/>
                </a:solidFill>
                <a:latin typeface="Arial" charset="0"/>
                <a:ea typeface="Arial" charset="0"/>
                <a:cs typeface="Arial" charset="0"/>
                <a:sym typeface="Cabin"/>
                <a:hlinkClick r:id="rId5"/>
              </a:rPr>
              <a:t>ru.wikipedia.org/wiki/</a:t>
            </a:r>
            <a:r>
              <a:rPr lang="ru-RU" sz="3000" u="sng" strike="noStrike" cap="none" dirty="0" err="1" smtClean="0">
                <a:solidFill>
                  <a:srgbClr val="FFFF00"/>
                </a:solidFill>
                <a:latin typeface="Arial" charset="0"/>
                <a:ea typeface="Arial" charset="0"/>
                <a:cs typeface="Arial" charset="0"/>
                <a:sym typeface="Cabin"/>
                <a:hlinkClick r:id="rId5"/>
              </a:rPr>
              <a:t>Ассоциативный_массив</a:t>
            </a:r>
            <a:endParaRPr lang="en-US" sz="3000" u="sng" strike="noStrike" cap="none" dirty="0">
              <a:solidFill>
                <a:srgbClr val="FFFF00"/>
              </a:solidFill>
              <a:latin typeface="Arial" charset="0"/>
              <a:ea typeface="Arial" charset="0"/>
              <a:cs typeface="Arial" charset="0"/>
              <a:sym typeface="Cabin"/>
              <a:hlinkClick r:id="rId6"/>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Shape 250"/>
          <p:cNvSpPr txBox="1">
            <a:spLocks noGrp="1"/>
          </p:cNvSpPr>
          <p:nvPr>
            <p:ph type="title"/>
          </p:nvPr>
        </p:nvSpPr>
        <p:spPr>
          <a:xfrm>
            <a:off x="1155700" y="789709"/>
            <a:ext cx="12582521" cy="175029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ru-RU" sz="7600" u="none" strike="noStrike" cap="none" dirty="0" smtClean="0">
                <a:solidFill>
                  <a:srgbClr val="FFD966"/>
                </a:solidFill>
                <a:latin typeface="Arial" charset="0"/>
                <a:ea typeface="Arial" charset="0"/>
                <a:cs typeface="Arial" charset="0"/>
                <a:sym typeface="Cabin"/>
              </a:rPr>
              <a:t>Словари</a:t>
            </a:r>
            <a:endParaRPr lang="en-US" sz="7600" u="none" strike="noStrike" cap="none" dirty="0">
              <a:solidFill>
                <a:srgbClr val="FFD966"/>
              </a:solidFill>
              <a:latin typeface="Arial" charset="0"/>
              <a:ea typeface="Arial" charset="0"/>
              <a:cs typeface="Arial" charset="0"/>
              <a:sym typeface="Cabin"/>
            </a:endParaRPr>
          </a:p>
        </p:txBody>
      </p:sp>
      <p:sp>
        <p:nvSpPr>
          <p:cNvPr id="251" name="Shape 251"/>
          <p:cNvSpPr txBox="1">
            <a:spLocks noGrp="1"/>
          </p:cNvSpPr>
          <p:nvPr>
            <p:ph type="body" idx="1"/>
          </p:nvPr>
        </p:nvSpPr>
        <p:spPr>
          <a:xfrm>
            <a:off x="1155700" y="2603500"/>
            <a:ext cx="13707456" cy="5702299"/>
          </a:xfrm>
          <a:prstGeom prst="rect">
            <a:avLst/>
          </a:prstGeom>
          <a:noFill/>
          <a:ln>
            <a:noFill/>
          </a:ln>
        </p:spPr>
        <p:txBody>
          <a:bodyPr lIns="38100" tIns="38100" rIns="38100" bIns="38100" anchor="ctr" anchorCtr="0">
            <a:noAutofit/>
          </a:bodyPr>
          <a:lstStyle/>
          <a:p>
            <a:pPr marL="749300" lvl="0" indent="-332994">
              <a:spcBef>
                <a:spcPts val="0"/>
              </a:spcBef>
              <a:buSzPct val="100000"/>
            </a:pPr>
            <a:r>
              <a:rPr lang="ru-RU" sz="3000" u="none" strike="noStrike" cap="none" dirty="0" smtClean="0">
                <a:solidFill>
                  <a:schemeClr val="lt1"/>
                </a:solidFill>
                <a:latin typeface="Arial" charset="0"/>
                <a:ea typeface="Arial" charset="0"/>
                <a:cs typeface="Arial" charset="0"/>
                <a:sym typeface="Cabin"/>
              </a:rPr>
              <a:t>Словари </a:t>
            </a:r>
            <a:r>
              <a:rPr lang="ru-RU" sz="2800" dirty="0">
                <a:solidFill>
                  <a:schemeClr val="bg1"/>
                </a:solidFill>
              </a:rPr>
              <a:t>—</a:t>
            </a:r>
            <a:r>
              <a:rPr lang="ru-RU" sz="3000" u="none" strike="noStrike" cap="none" dirty="0" smtClean="0">
                <a:solidFill>
                  <a:schemeClr val="lt1"/>
                </a:solidFill>
                <a:latin typeface="Arial" charset="0"/>
                <a:ea typeface="Arial" charset="0"/>
                <a:cs typeface="Arial" charset="0"/>
                <a:sym typeface="Cabin"/>
              </a:rPr>
              <a:t> самый мощный инструмент в Пайтон для хранения данных</a:t>
            </a:r>
            <a:endParaRPr lang="en-US" sz="3000" u="none" strike="noStrike" cap="none" dirty="0" smtClean="0">
              <a:solidFill>
                <a:schemeClr val="lt1"/>
              </a:solidFill>
              <a:latin typeface="Arial" charset="0"/>
              <a:ea typeface="Arial" charset="0"/>
              <a:cs typeface="Arial" charset="0"/>
              <a:sym typeface="Cabin"/>
            </a:endParaRPr>
          </a:p>
          <a:p>
            <a:pPr marL="749300" marR="0" lvl="0" indent="-332994" algn="l" rtl="0">
              <a:lnSpc>
                <a:spcPct val="100000"/>
              </a:lnSpc>
              <a:spcBef>
                <a:spcPts val="3500"/>
              </a:spcBef>
              <a:spcAft>
                <a:spcPts val="0"/>
              </a:spcAft>
              <a:buClr>
                <a:schemeClr val="lt1"/>
              </a:buClr>
              <a:buSzPct val="100000"/>
              <a:buFont typeface="Cabin"/>
              <a:buChar char="•"/>
            </a:pPr>
            <a:r>
              <a:rPr lang="ru-RU" sz="3000" u="none" strike="noStrike" cap="none" dirty="0" smtClean="0">
                <a:solidFill>
                  <a:schemeClr val="lt1"/>
                </a:solidFill>
                <a:latin typeface="Arial" charset="0"/>
                <a:ea typeface="Arial" charset="0"/>
                <a:cs typeface="Arial" charset="0"/>
                <a:sym typeface="Cabin"/>
              </a:rPr>
              <a:t>Словари позволяют производить в Пайтон быстрые операции подобные работе с базой данных</a:t>
            </a:r>
            <a:endParaRPr lang="en-US" sz="3000" u="none" strike="noStrike" cap="none" dirty="0" smtClean="0">
              <a:solidFill>
                <a:schemeClr val="lt1"/>
              </a:solidFill>
              <a:latin typeface="Arial" charset="0"/>
              <a:ea typeface="Arial" charset="0"/>
              <a:cs typeface="Arial" charset="0"/>
              <a:sym typeface="Cabin"/>
            </a:endParaRPr>
          </a:p>
          <a:p>
            <a:pPr marL="749300" marR="0" lvl="0" indent="-332994" algn="l" rtl="0">
              <a:lnSpc>
                <a:spcPct val="100000"/>
              </a:lnSpc>
              <a:spcBef>
                <a:spcPts val="3500"/>
              </a:spcBef>
              <a:spcAft>
                <a:spcPts val="0"/>
              </a:spcAft>
              <a:buClr>
                <a:schemeClr val="lt1"/>
              </a:buClr>
              <a:buSzPct val="100000"/>
              <a:buFont typeface="Cabin"/>
              <a:buChar char="•"/>
            </a:pPr>
            <a:r>
              <a:rPr lang="ru-RU" sz="3000" u="none" strike="noStrike" cap="none" dirty="0" smtClean="0">
                <a:solidFill>
                  <a:schemeClr val="lt1"/>
                </a:solidFill>
                <a:latin typeface="Arial" charset="0"/>
                <a:ea typeface="Arial" charset="0"/>
                <a:cs typeface="Arial" charset="0"/>
                <a:sym typeface="Cabin"/>
              </a:rPr>
              <a:t>Словари имеют разные названия в других языках программирования:</a:t>
            </a:r>
            <a:endParaRPr lang="en-US" sz="3000" u="none" strike="noStrike" cap="none" dirty="0" smtClean="0">
              <a:solidFill>
                <a:schemeClr val="lt1"/>
              </a:solidFill>
              <a:latin typeface="Arial" charset="0"/>
              <a:ea typeface="Arial" charset="0"/>
              <a:cs typeface="Arial" charset="0"/>
              <a:sym typeface="Cabin"/>
            </a:endParaRPr>
          </a:p>
          <a:p>
            <a:pPr marL="708406" marR="0" lvl="1" indent="0" algn="l" rtl="0">
              <a:lnSpc>
                <a:spcPct val="100000"/>
              </a:lnSpc>
              <a:spcBef>
                <a:spcPts val="3500"/>
              </a:spcBef>
              <a:spcAft>
                <a:spcPts val="0"/>
              </a:spcAft>
              <a:buClr>
                <a:schemeClr val="lt1"/>
              </a:buClr>
              <a:buSzPct val="100000"/>
              <a:buNone/>
            </a:pPr>
            <a:r>
              <a:rPr lang="en-US" sz="3000" u="none" strike="noStrike" cap="none" dirty="0" smtClean="0">
                <a:solidFill>
                  <a:schemeClr val="lt1"/>
                </a:solidFill>
                <a:latin typeface="Arial" charset="0"/>
                <a:ea typeface="Arial" charset="0"/>
                <a:cs typeface="Arial" charset="0"/>
                <a:sym typeface="Cabin"/>
              </a:rPr>
              <a:t>-  </a:t>
            </a:r>
            <a:r>
              <a:rPr lang="ru-RU" sz="3000" u="none" strike="noStrike" cap="none" dirty="0" smtClean="0">
                <a:solidFill>
                  <a:schemeClr val="lt1"/>
                </a:solidFill>
                <a:latin typeface="Arial" charset="0"/>
                <a:ea typeface="Arial" charset="0"/>
                <a:cs typeface="Arial" charset="0"/>
                <a:sym typeface="Cabin"/>
              </a:rPr>
              <a:t>Ассоциативный массив в </a:t>
            </a:r>
            <a:r>
              <a:rPr lang="en-US" sz="3000" u="none" strike="noStrike" cap="none" dirty="0" smtClean="0">
                <a:solidFill>
                  <a:schemeClr val="lt1"/>
                </a:solidFill>
                <a:latin typeface="Arial" charset="0"/>
                <a:ea typeface="Arial" charset="0"/>
                <a:cs typeface="Arial" charset="0"/>
                <a:sym typeface="Cabin"/>
              </a:rPr>
              <a:t>Perl </a:t>
            </a:r>
            <a:r>
              <a:rPr lang="en-US" sz="3000" u="none" strike="noStrike" cap="none" dirty="0">
                <a:solidFill>
                  <a:schemeClr val="lt1"/>
                </a:solidFill>
                <a:latin typeface="Arial" charset="0"/>
                <a:ea typeface="Arial" charset="0"/>
                <a:cs typeface="Arial" charset="0"/>
                <a:sym typeface="Cabin"/>
              </a:rPr>
              <a:t>/ P</a:t>
            </a:r>
            <a:r>
              <a:rPr lang="en-US" sz="3000" dirty="0">
                <a:solidFill>
                  <a:schemeClr val="lt1"/>
                </a:solidFill>
                <a:latin typeface="Arial" charset="0"/>
                <a:ea typeface="Arial" charset="0"/>
                <a:cs typeface="Arial" charset="0"/>
                <a:sym typeface="Cabin"/>
              </a:rPr>
              <a:t>HP</a:t>
            </a:r>
          </a:p>
          <a:p>
            <a:pPr marL="708406" marR="0" lvl="1" indent="0" algn="l" rtl="0">
              <a:lnSpc>
                <a:spcPct val="100000"/>
              </a:lnSpc>
              <a:spcBef>
                <a:spcPts val="3500"/>
              </a:spcBef>
              <a:spcAft>
                <a:spcPts val="0"/>
              </a:spcAft>
              <a:buClr>
                <a:schemeClr val="lt1"/>
              </a:buClr>
              <a:buSzPct val="100000"/>
              <a:buNone/>
            </a:pPr>
            <a:r>
              <a:rPr lang="en-US" sz="3000" u="none" strike="noStrike" cap="none" dirty="0">
                <a:solidFill>
                  <a:schemeClr val="lt1"/>
                </a:solidFill>
                <a:latin typeface="Arial" charset="0"/>
                <a:ea typeface="Arial" charset="0"/>
                <a:cs typeface="Arial" charset="0"/>
                <a:sym typeface="Cabin"/>
              </a:rPr>
              <a:t>-  </a:t>
            </a:r>
            <a:r>
              <a:rPr lang="ru-RU" sz="3000" u="none" strike="noStrike" cap="none" dirty="0" smtClean="0">
                <a:solidFill>
                  <a:schemeClr val="lt1"/>
                </a:solidFill>
                <a:latin typeface="Arial" charset="0"/>
                <a:ea typeface="Arial" charset="0"/>
                <a:cs typeface="Arial" charset="0"/>
                <a:sym typeface="Cabin"/>
              </a:rPr>
              <a:t>Свойства</a:t>
            </a:r>
            <a:r>
              <a:rPr lang="ru-RU" sz="3000" dirty="0" smtClean="0">
                <a:solidFill>
                  <a:schemeClr val="lt1"/>
                </a:solidFill>
                <a:latin typeface="Arial" charset="0"/>
                <a:ea typeface="Arial" charset="0"/>
                <a:cs typeface="Arial" charset="0"/>
                <a:sym typeface="Cabin"/>
              </a:rPr>
              <a:t>, </a:t>
            </a:r>
            <a:r>
              <a:rPr lang="ru-RU" sz="3000" u="none" strike="noStrike" cap="none" dirty="0" smtClean="0">
                <a:solidFill>
                  <a:schemeClr val="lt1"/>
                </a:solidFill>
                <a:latin typeface="Arial" charset="0"/>
                <a:ea typeface="Arial" charset="0"/>
                <a:cs typeface="Arial" charset="0"/>
                <a:sym typeface="Cabin"/>
              </a:rPr>
              <a:t>Мап</a:t>
            </a:r>
            <a:r>
              <a:rPr lang="en-US" sz="3000" u="none" strike="noStrike" cap="none" dirty="0" smtClean="0">
                <a:solidFill>
                  <a:schemeClr val="lt1"/>
                </a:solidFill>
                <a:latin typeface="Arial" charset="0"/>
                <a:ea typeface="Arial" charset="0"/>
                <a:cs typeface="Arial" charset="0"/>
                <a:sym typeface="Cabin"/>
              </a:rPr>
              <a:t> </a:t>
            </a:r>
            <a:r>
              <a:rPr lang="ru-RU" sz="3000" u="none" strike="noStrike" cap="none" dirty="0" smtClean="0">
                <a:solidFill>
                  <a:schemeClr val="lt1"/>
                </a:solidFill>
                <a:latin typeface="Arial" charset="0"/>
                <a:ea typeface="Arial" charset="0"/>
                <a:cs typeface="Arial" charset="0"/>
                <a:sym typeface="Cabin"/>
              </a:rPr>
              <a:t>или</a:t>
            </a:r>
            <a:r>
              <a:rPr lang="en-US" sz="3000" u="none" strike="noStrike" cap="none" dirty="0" smtClean="0">
                <a:solidFill>
                  <a:schemeClr val="lt1"/>
                </a:solidFill>
                <a:latin typeface="Arial" charset="0"/>
                <a:ea typeface="Arial" charset="0"/>
                <a:cs typeface="Arial" charset="0"/>
                <a:sym typeface="Cabin"/>
              </a:rPr>
              <a:t> </a:t>
            </a:r>
            <a:r>
              <a:rPr lang="ru-RU" sz="3000" u="none" strike="noStrike" cap="none" dirty="0" smtClean="0">
                <a:solidFill>
                  <a:schemeClr val="lt1"/>
                </a:solidFill>
                <a:latin typeface="Arial" charset="0"/>
                <a:ea typeface="Arial" charset="0"/>
                <a:cs typeface="Arial" charset="0"/>
                <a:sym typeface="Cabin"/>
              </a:rPr>
              <a:t>ХэшМап в</a:t>
            </a:r>
            <a:r>
              <a:rPr lang="en-US" sz="3000" u="none" strike="noStrike" cap="none" dirty="0" smtClean="0">
                <a:solidFill>
                  <a:schemeClr val="lt1"/>
                </a:solidFill>
                <a:latin typeface="Arial" charset="0"/>
                <a:ea typeface="Arial" charset="0"/>
                <a:cs typeface="Arial" charset="0"/>
                <a:sym typeface="Cabin"/>
              </a:rPr>
              <a:t> </a:t>
            </a:r>
            <a:r>
              <a:rPr lang="en-US" sz="3000" u="none" strike="noStrike" cap="none" dirty="0">
                <a:solidFill>
                  <a:schemeClr val="lt1"/>
                </a:solidFill>
                <a:latin typeface="Arial" charset="0"/>
                <a:ea typeface="Arial" charset="0"/>
                <a:cs typeface="Arial" charset="0"/>
                <a:sym typeface="Cabin"/>
              </a:rPr>
              <a:t>Java</a:t>
            </a:r>
          </a:p>
          <a:p>
            <a:pPr marL="708406" marR="0" lvl="1" indent="0" algn="l" rtl="0">
              <a:lnSpc>
                <a:spcPct val="100000"/>
              </a:lnSpc>
              <a:spcBef>
                <a:spcPts val="3500"/>
              </a:spcBef>
              <a:spcAft>
                <a:spcPts val="0"/>
              </a:spcAft>
              <a:buClr>
                <a:schemeClr val="lt1"/>
              </a:buClr>
              <a:buSzPct val="100000"/>
              <a:buNone/>
            </a:pPr>
            <a:r>
              <a:rPr lang="en-US" sz="3000" u="none" strike="noStrike" cap="none" dirty="0">
                <a:solidFill>
                  <a:schemeClr val="lt1"/>
                </a:solidFill>
                <a:latin typeface="Arial" charset="0"/>
                <a:ea typeface="Arial" charset="0"/>
                <a:cs typeface="Arial" charset="0"/>
                <a:sym typeface="Cabin"/>
              </a:rPr>
              <a:t>-  </a:t>
            </a:r>
            <a:r>
              <a:rPr lang="ru-RU" sz="3000" u="none" strike="noStrike" cap="none" dirty="0" smtClean="0">
                <a:solidFill>
                  <a:schemeClr val="lt1"/>
                </a:solidFill>
                <a:latin typeface="Arial" charset="0"/>
                <a:ea typeface="Arial" charset="0"/>
                <a:cs typeface="Arial" charset="0"/>
                <a:sym typeface="Cabin"/>
              </a:rPr>
              <a:t>Контейнер свойств в</a:t>
            </a:r>
            <a:r>
              <a:rPr lang="en-US" sz="3000" u="none" strike="noStrike" cap="none" dirty="0" smtClean="0">
                <a:solidFill>
                  <a:schemeClr val="lt1"/>
                </a:solidFill>
                <a:latin typeface="Arial" charset="0"/>
                <a:ea typeface="Arial" charset="0"/>
                <a:cs typeface="Arial" charset="0"/>
                <a:sym typeface="Cabin"/>
              </a:rPr>
              <a:t> </a:t>
            </a:r>
            <a:r>
              <a:rPr lang="en-US" sz="3000" u="none" strike="noStrike" cap="none" dirty="0">
                <a:solidFill>
                  <a:schemeClr val="lt1"/>
                </a:solidFill>
                <a:latin typeface="Arial" charset="0"/>
                <a:ea typeface="Arial" charset="0"/>
                <a:cs typeface="Arial" charset="0"/>
                <a:sym typeface="Cabin"/>
              </a:rPr>
              <a:t>C# / </a:t>
            </a:r>
            <a:r>
              <a:rPr lang="en-US" sz="3000" u="none" strike="noStrike" cap="none" dirty="0" err="1">
                <a:solidFill>
                  <a:schemeClr val="lt1"/>
                </a:solidFill>
                <a:latin typeface="Arial" charset="0"/>
                <a:ea typeface="Arial" charset="0"/>
                <a:cs typeface="Arial" charset="0"/>
                <a:sym typeface="Cabin"/>
              </a:rPr>
              <a:t>.Net</a:t>
            </a:r>
            <a:endParaRPr lang="en-US" sz="3000" u="none" strike="noStrike" cap="none" dirty="0">
              <a:solidFill>
                <a:schemeClr val="lt1"/>
              </a:solidFill>
              <a:latin typeface="Arial" charset="0"/>
              <a:ea typeface="Arial" charset="0"/>
              <a:cs typeface="Arial" charset="0"/>
              <a:sym typeface="Cabin"/>
            </a:endParaRPr>
          </a:p>
        </p:txBody>
      </p:sp>
      <p:pic>
        <p:nvPicPr>
          <p:cNvPr id="253" name="Shape 253"/>
          <p:cNvPicPr preferRelativeResize="0"/>
          <p:nvPr/>
        </p:nvPicPr>
        <p:blipFill rotWithShape="1">
          <a:blip r:embed="rId3">
            <a:alphaModFix/>
          </a:blip>
          <a:srcRect/>
          <a:stretch/>
        </p:blipFill>
        <p:spPr>
          <a:xfrm>
            <a:off x="13517562" y="279401"/>
            <a:ext cx="2201862" cy="2324099"/>
          </a:xfrm>
          <a:prstGeom prst="rect">
            <a:avLst/>
          </a:prstGeom>
          <a:noFill/>
          <a:ln>
            <a:noFill/>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9" name="Shape 259"/>
          <p:cNvSpPr txBox="1">
            <a:spLocks noGrp="1"/>
          </p:cNvSpPr>
          <p:nvPr>
            <p:ph type="body" idx="1"/>
          </p:nvPr>
        </p:nvSpPr>
        <p:spPr>
          <a:xfrm>
            <a:off x="1155699" y="2603500"/>
            <a:ext cx="7367199" cy="6158115"/>
          </a:xfrm>
          <a:prstGeom prst="rect">
            <a:avLst/>
          </a:prstGeom>
          <a:noFill/>
          <a:ln>
            <a:noFill/>
          </a:ln>
        </p:spPr>
        <p:txBody>
          <a:bodyPr lIns="38100" tIns="38100" rIns="38100" bIns="38100" anchor="ctr" anchorCtr="0">
            <a:noAutofit/>
          </a:bodyPr>
          <a:lstStyle/>
          <a:p>
            <a:pPr marL="749300" marR="0" lvl="0" indent="-371094" algn="l" rtl="0">
              <a:lnSpc>
                <a:spcPct val="100000"/>
              </a:lnSpc>
              <a:spcBef>
                <a:spcPts val="0"/>
              </a:spcBef>
              <a:spcAft>
                <a:spcPts val="0"/>
              </a:spcAft>
              <a:buClr>
                <a:schemeClr val="lt1"/>
              </a:buClr>
              <a:buSzPct val="100000"/>
              <a:buFont typeface="Cabin"/>
              <a:buChar char="•"/>
            </a:pPr>
            <a:r>
              <a:rPr lang="ru-RU" sz="3600" u="none" strike="noStrike" cap="none" dirty="0" smtClean="0">
                <a:solidFill>
                  <a:schemeClr val="lt1"/>
                </a:solidFill>
                <a:latin typeface="Arial" charset="0"/>
                <a:ea typeface="Arial" charset="0"/>
                <a:cs typeface="Arial" charset="0"/>
                <a:sym typeface="Cabin"/>
              </a:rPr>
              <a:t>Списки</a:t>
            </a:r>
            <a:r>
              <a:rPr lang="en-US" sz="3600" u="none" strike="noStrike" cap="none" dirty="0" smtClean="0">
                <a:solidFill>
                  <a:schemeClr val="lt1"/>
                </a:solidFill>
                <a:latin typeface="Arial" charset="0"/>
                <a:ea typeface="Arial" charset="0"/>
                <a:cs typeface="Arial" charset="0"/>
                <a:sym typeface="Cabin"/>
              </a:rPr>
              <a:t> </a:t>
            </a:r>
            <a:r>
              <a:rPr lang="ru-RU" sz="3600" u="none" strike="noStrike" cap="none" dirty="0" smtClean="0">
                <a:solidFill>
                  <a:srgbClr val="00FFFF"/>
                </a:solidFill>
                <a:latin typeface="Arial" charset="0"/>
                <a:ea typeface="Arial" charset="0"/>
                <a:cs typeface="Arial" charset="0"/>
                <a:sym typeface="Cabin"/>
              </a:rPr>
              <a:t>индексируют</a:t>
            </a:r>
            <a:r>
              <a:rPr lang="en-US" sz="3600" u="none" strike="noStrike" cap="none" dirty="0" smtClean="0">
                <a:solidFill>
                  <a:schemeClr val="lt1"/>
                </a:solidFill>
                <a:latin typeface="Arial" charset="0"/>
                <a:ea typeface="Arial" charset="0"/>
                <a:cs typeface="Arial" charset="0"/>
                <a:sym typeface="Cabin"/>
              </a:rPr>
              <a:t> </a:t>
            </a:r>
            <a:r>
              <a:rPr lang="ru-RU" sz="3600" u="none" strike="noStrike" cap="none" dirty="0" smtClean="0">
                <a:solidFill>
                  <a:schemeClr val="lt1"/>
                </a:solidFill>
                <a:latin typeface="Arial" charset="0"/>
                <a:ea typeface="Arial" charset="0"/>
                <a:cs typeface="Arial" charset="0"/>
                <a:sym typeface="Cabin"/>
              </a:rPr>
              <a:t>свои записи на основе позиции элемента в списке</a:t>
            </a:r>
            <a:endParaRPr lang="en-US" sz="3600" u="none" strike="noStrike" cap="none" dirty="0">
              <a:solidFill>
                <a:schemeClr val="lt1"/>
              </a:solidFill>
              <a:latin typeface="Arial" charset="0"/>
              <a:ea typeface="Arial" charset="0"/>
              <a:cs typeface="Arial" charset="0"/>
              <a:sym typeface="Cabin"/>
            </a:endParaRPr>
          </a:p>
          <a:p>
            <a:pPr marL="749300" lvl="0" indent="-371094">
              <a:buClr>
                <a:srgbClr val="FF00FF"/>
              </a:buClr>
              <a:buSzPct val="100000"/>
            </a:pPr>
            <a:r>
              <a:rPr lang="ru-RU" sz="3600" u="none" strike="noStrike" cap="none" dirty="0" smtClean="0">
                <a:solidFill>
                  <a:srgbClr val="FF00FF"/>
                </a:solidFill>
                <a:latin typeface="Arial" charset="0"/>
                <a:ea typeface="Arial" charset="0"/>
                <a:cs typeface="Arial" charset="0"/>
                <a:sym typeface="Cabin"/>
              </a:rPr>
              <a:t>Словари</a:t>
            </a:r>
            <a:r>
              <a:rPr lang="en-US" sz="3600" u="none" strike="noStrike" cap="none" dirty="0" smtClean="0">
                <a:solidFill>
                  <a:schemeClr val="lt1"/>
                </a:solidFill>
                <a:latin typeface="Arial" charset="0"/>
                <a:ea typeface="Arial" charset="0"/>
                <a:cs typeface="Arial" charset="0"/>
                <a:sym typeface="Cabin"/>
              </a:rPr>
              <a:t> </a:t>
            </a:r>
            <a:r>
              <a:rPr lang="ru-RU" sz="3600" u="none" strike="noStrike" cap="none" dirty="0" smtClean="0">
                <a:solidFill>
                  <a:schemeClr val="lt1"/>
                </a:solidFill>
                <a:latin typeface="Arial" charset="0"/>
                <a:ea typeface="Arial" charset="0"/>
                <a:cs typeface="Arial" charset="0"/>
                <a:sym typeface="Cabin"/>
              </a:rPr>
              <a:t>же больше напоминают сумки </a:t>
            </a:r>
            <a:r>
              <a:rPr lang="ru-RU" sz="3600" dirty="0">
                <a:solidFill>
                  <a:schemeClr val="bg1"/>
                </a:solidFill>
              </a:rPr>
              <a:t>—</a:t>
            </a:r>
            <a:r>
              <a:rPr lang="ru-RU" sz="3600" u="none" strike="noStrike" cap="none" dirty="0" smtClean="0">
                <a:solidFill>
                  <a:schemeClr val="lt1"/>
                </a:solidFill>
                <a:latin typeface="Arial" charset="0"/>
                <a:ea typeface="Arial" charset="0"/>
                <a:cs typeface="Arial" charset="0"/>
                <a:sym typeface="Cabin"/>
              </a:rPr>
              <a:t> никакого порядка</a:t>
            </a:r>
            <a:endParaRPr lang="en-US" sz="3600" u="none" strike="noStrike" cap="none" dirty="0">
              <a:solidFill>
                <a:schemeClr val="lt1"/>
              </a:solidFill>
              <a:latin typeface="Arial" charset="0"/>
              <a:ea typeface="Arial" charset="0"/>
              <a:cs typeface="Arial" charset="0"/>
              <a:sym typeface="Cabin"/>
            </a:endParaRPr>
          </a:p>
          <a:p>
            <a:pPr marL="749300" marR="0" lvl="0" indent="-371094" algn="l" rtl="0">
              <a:lnSpc>
                <a:spcPct val="100000"/>
              </a:lnSpc>
              <a:spcBef>
                <a:spcPts val="3500"/>
              </a:spcBef>
              <a:spcAft>
                <a:spcPts val="0"/>
              </a:spcAft>
              <a:buClr>
                <a:schemeClr val="lt1"/>
              </a:buClr>
              <a:buSzPct val="100000"/>
              <a:buFont typeface="Cabin"/>
              <a:buChar char="•"/>
            </a:pPr>
            <a:r>
              <a:rPr lang="ru-RU" sz="3600" u="none" strike="noStrike" cap="none" dirty="0" smtClean="0">
                <a:solidFill>
                  <a:schemeClr val="lt1"/>
                </a:solidFill>
                <a:latin typeface="Arial" charset="0"/>
                <a:ea typeface="Arial" charset="0"/>
                <a:cs typeface="Arial" charset="0"/>
                <a:sym typeface="Cabin"/>
              </a:rPr>
              <a:t>Поэтому мы </a:t>
            </a:r>
            <a:r>
              <a:rPr lang="ru-RU" sz="3600" u="none" strike="noStrike" cap="none" dirty="0" smtClean="0">
                <a:solidFill>
                  <a:srgbClr val="00FFFF"/>
                </a:solidFill>
                <a:latin typeface="Arial" charset="0"/>
                <a:ea typeface="Arial" charset="0"/>
                <a:cs typeface="Arial" charset="0"/>
                <a:sym typeface="Cabin"/>
              </a:rPr>
              <a:t>обозначаем</a:t>
            </a:r>
            <a:r>
              <a:rPr lang="en-US" sz="3600" u="none" strike="noStrike" cap="none" dirty="0" smtClean="0">
                <a:solidFill>
                  <a:schemeClr val="lt1"/>
                </a:solidFill>
                <a:latin typeface="Arial" charset="0"/>
                <a:ea typeface="Arial" charset="0"/>
                <a:cs typeface="Arial" charset="0"/>
                <a:sym typeface="Cabin"/>
              </a:rPr>
              <a:t> </a:t>
            </a:r>
            <a:r>
              <a:rPr lang="ru-RU" sz="3600" u="none" strike="noStrike" cap="none" dirty="0" smtClean="0">
                <a:solidFill>
                  <a:schemeClr val="lt1"/>
                </a:solidFill>
                <a:latin typeface="Arial" charset="0"/>
                <a:ea typeface="Arial" charset="0"/>
                <a:cs typeface="Arial" charset="0"/>
                <a:sym typeface="Cabin"/>
              </a:rPr>
              <a:t>значения, которые кладем в </a:t>
            </a:r>
            <a:r>
              <a:rPr lang="ru-RU" sz="3600" u="none" strike="noStrike" cap="none" dirty="0" smtClean="0">
                <a:solidFill>
                  <a:srgbClr val="FF00FF"/>
                </a:solidFill>
                <a:latin typeface="Arial" charset="0"/>
                <a:ea typeface="Arial" charset="0"/>
                <a:cs typeface="Arial" charset="0"/>
                <a:sym typeface="Cabin"/>
              </a:rPr>
              <a:t>словарь</a:t>
            </a:r>
            <a:r>
              <a:rPr lang="ru-RU" sz="3600" u="none" strike="noStrike" cap="none" dirty="0" smtClean="0">
                <a:solidFill>
                  <a:schemeClr val="bg1"/>
                </a:solidFill>
                <a:latin typeface="Arial" charset="0"/>
                <a:ea typeface="Arial" charset="0"/>
                <a:cs typeface="Arial" charset="0"/>
                <a:sym typeface="Cabin"/>
              </a:rPr>
              <a:t>,</a:t>
            </a:r>
            <a:r>
              <a:rPr lang="en-US" sz="3600" u="none" strike="noStrike" cap="none" dirty="0" smtClean="0">
                <a:solidFill>
                  <a:schemeClr val="lt1"/>
                </a:solidFill>
                <a:latin typeface="Arial" charset="0"/>
                <a:ea typeface="Arial" charset="0"/>
                <a:cs typeface="Arial" charset="0"/>
                <a:sym typeface="Cabin"/>
              </a:rPr>
              <a:t> </a:t>
            </a:r>
            <a:r>
              <a:rPr lang="ru-RU" sz="3600" u="none" strike="noStrike" cap="none" dirty="0" smtClean="0">
                <a:solidFill>
                  <a:schemeClr val="lt1"/>
                </a:solidFill>
                <a:latin typeface="Arial" charset="0"/>
                <a:ea typeface="Arial" charset="0"/>
                <a:cs typeface="Arial" charset="0"/>
                <a:sym typeface="Cabin"/>
              </a:rPr>
              <a:t>с помощью </a:t>
            </a:r>
            <a:r>
              <a:rPr lang="ru-RU" sz="3600" dirty="0" smtClean="0">
                <a:solidFill>
                  <a:srgbClr val="00FFFF"/>
                </a:solidFill>
                <a:ea typeface="Arial" charset="0"/>
              </a:rPr>
              <a:t>«поисковой метки»</a:t>
            </a:r>
            <a:endParaRPr lang="en-US" sz="3600" b="0" i="0" u="none" strike="noStrike" cap="none" dirty="0">
              <a:solidFill>
                <a:srgbClr val="00FFFF"/>
              </a:solidFill>
              <a:latin typeface="Arial"/>
              <a:ea typeface="Arial"/>
              <a:cs typeface="Arial"/>
              <a:sym typeface="Arial"/>
            </a:endParaRPr>
          </a:p>
        </p:txBody>
      </p:sp>
      <p:sp>
        <p:nvSpPr>
          <p:cNvPr id="260" name="Shape 260"/>
          <p:cNvSpPr txBox="1"/>
          <p:nvPr/>
        </p:nvSpPr>
        <p:spPr>
          <a:xfrm>
            <a:off x="9509759" y="2314575"/>
            <a:ext cx="6161915" cy="5514975"/>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2400" i="0" u="none" strike="noStrike" cap="none" dirty="0">
                <a:solidFill>
                  <a:schemeClr val="lt1"/>
                </a:solidFill>
                <a:latin typeface="Courier"/>
                <a:ea typeface="Courier"/>
                <a:cs typeface="Courier"/>
                <a:sym typeface="Courier New"/>
              </a:rPr>
              <a:t>&gt;&gt;&gt; </a:t>
            </a:r>
            <a:r>
              <a:rPr lang="en-US" sz="2400" i="0" u="none" strike="noStrike" cap="none" dirty="0">
                <a:solidFill>
                  <a:srgbClr val="00FF00"/>
                </a:solidFill>
                <a:latin typeface="Courier"/>
                <a:ea typeface="Courier"/>
                <a:cs typeface="Courier"/>
                <a:sym typeface="Courier New"/>
              </a:rPr>
              <a:t>purse</a:t>
            </a:r>
            <a:r>
              <a:rPr lang="en-US" sz="2400" i="0" u="none" strike="noStrike" cap="none" dirty="0">
                <a:solidFill>
                  <a:schemeClr val="lt1"/>
                </a:solidFill>
                <a:latin typeface="Courier"/>
                <a:ea typeface="Courier"/>
                <a:cs typeface="Courier"/>
                <a:sym typeface="Courier New"/>
              </a:rPr>
              <a:t> = </a:t>
            </a:r>
            <a:r>
              <a:rPr lang="en-US" sz="2400" i="0" u="none" strike="noStrike" cap="none" dirty="0" err="1">
                <a:solidFill>
                  <a:srgbClr val="FF00FF"/>
                </a:solidFill>
                <a:latin typeface="Courier"/>
                <a:ea typeface="Courier"/>
                <a:cs typeface="Courier"/>
                <a:sym typeface="Courier New"/>
              </a:rPr>
              <a:t>dict</a:t>
            </a:r>
            <a:r>
              <a:rPr lang="en-US" sz="24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2400" i="0" u="none" strike="noStrike" cap="none" dirty="0">
                <a:solidFill>
                  <a:schemeClr val="lt1"/>
                </a:solidFill>
                <a:latin typeface="Courier"/>
                <a:ea typeface="Courier"/>
                <a:cs typeface="Courier"/>
                <a:sym typeface="Courier New"/>
              </a:rPr>
              <a:t>&gt;&gt;&gt; </a:t>
            </a:r>
            <a:r>
              <a:rPr lang="en-US" sz="2400" i="0" u="none" strike="noStrike" cap="none" dirty="0">
                <a:solidFill>
                  <a:srgbClr val="00FF00"/>
                </a:solidFill>
                <a:latin typeface="Courier"/>
                <a:ea typeface="Courier"/>
                <a:cs typeface="Courier"/>
                <a:sym typeface="Courier New"/>
              </a:rPr>
              <a:t>purse</a:t>
            </a:r>
            <a:r>
              <a:rPr lang="en-US" sz="2400" i="0" u="none" strike="noStrike" cap="none" dirty="0" smtClean="0">
                <a:solidFill>
                  <a:srgbClr val="00FFFF"/>
                </a:solidFill>
                <a:latin typeface="Courier"/>
                <a:ea typeface="Courier"/>
                <a:cs typeface="Courier"/>
                <a:sym typeface="Courier New"/>
              </a:rPr>
              <a:t>['</a:t>
            </a:r>
            <a:r>
              <a:rPr lang="ru-RU" sz="2400" i="0" u="none" strike="noStrike" cap="none" dirty="0" smtClean="0">
                <a:solidFill>
                  <a:srgbClr val="00FFFF"/>
                </a:solidFill>
                <a:latin typeface="Courier"/>
                <a:ea typeface="Courier"/>
                <a:cs typeface="Courier"/>
                <a:sym typeface="Courier New"/>
              </a:rPr>
              <a:t>деньги</a:t>
            </a:r>
            <a:r>
              <a:rPr lang="en-US" sz="2400" i="0" u="none" strike="noStrike" cap="none" dirty="0" smtClean="0">
                <a:solidFill>
                  <a:srgbClr val="00FFFF"/>
                </a:solidFill>
                <a:latin typeface="Courier"/>
                <a:ea typeface="Courier"/>
                <a:cs typeface="Courier"/>
                <a:sym typeface="Courier New"/>
              </a:rPr>
              <a:t>']</a:t>
            </a:r>
            <a:r>
              <a:rPr lang="en-US" sz="2400" i="0" u="none" strike="noStrike" cap="none" dirty="0" smtClean="0">
                <a:solidFill>
                  <a:schemeClr val="lt1"/>
                </a:solidFill>
                <a:latin typeface="Courier"/>
                <a:ea typeface="Courier"/>
                <a:cs typeface="Courier"/>
                <a:sym typeface="Courier New"/>
              </a:rPr>
              <a:t> </a:t>
            </a:r>
            <a:r>
              <a:rPr lang="en-US" sz="2400" i="0" u="none" strike="noStrike" cap="none" dirty="0">
                <a:solidFill>
                  <a:schemeClr val="lt1"/>
                </a:solidFill>
                <a:latin typeface="Courier"/>
                <a:ea typeface="Courier"/>
                <a:cs typeface="Courier"/>
                <a:sym typeface="Courier New"/>
              </a:rPr>
              <a:t>= 12</a:t>
            </a:r>
          </a:p>
          <a:p>
            <a:pPr marL="0" marR="0" lvl="0" indent="0" algn="l" rtl="0">
              <a:lnSpc>
                <a:spcPct val="100000"/>
              </a:lnSpc>
              <a:spcBef>
                <a:spcPts val="0"/>
              </a:spcBef>
              <a:spcAft>
                <a:spcPts val="0"/>
              </a:spcAft>
              <a:buClr>
                <a:schemeClr val="lt1"/>
              </a:buClr>
              <a:buSzPct val="25000"/>
              <a:buFont typeface="Cabin"/>
              <a:buNone/>
            </a:pPr>
            <a:r>
              <a:rPr lang="en-US" sz="2400" i="0" u="none" strike="noStrike" cap="none" dirty="0">
                <a:solidFill>
                  <a:schemeClr val="lt1"/>
                </a:solidFill>
                <a:latin typeface="Courier"/>
                <a:ea typeface="Courier"/>
                <a:cs typeface="Courier"/>
                <a:sym typeface="Courier New"/>
              </a:rPr>
              <a:t>&gt;&gt;&gt; </a:t>
            </a:r>
            <a:r>
              <a:rPr lang="en-US" sz="2400" i="0" u="none" strike="noStrike" cap="none" dirty="0">
                <a:solidFill>
                  <a:srgbClr val="00FF00"/>
                </a:solidFill>
                <a:latin typeface="Courier"/>
                <a:ea typeface="Courier"/>
                <a:cs typeface="Courier"/>
                <a:sym typeface="Courier New"/>
              </a:rPr>
              <a:t>purse</a:t>
            </a:r>
            <a:r>
              <a:rPr lang="en-US" sz="2400" i="0" u="none" strike="noStrike" cap="none" dirty="0" smtClean="0">
                <a:solidFill>
                  <a:srgbClr val="00FFFF"/>
                </a:solidFill>
                <a:latin typeface="Courier"/>
                <a:ea typeface="Courier"/>
                <a:cs typeface="Courier"/>
                <a:sym typeface="Courier New"/>
              </a:rPr>
              <a:t>['</a:t>
            </a:r>
            <a:r>
              <a:rPr lang="ru-RU" sz="2400" i="0" u="none" strike="noStrike" cap="none" dirty="0" smtClean="0">
                <a:solidFill>
                  <a:srgbClr val="00FFFF"/>
                </a:solidFill>
                <a:latin typeface="Courier"/>
                <a:ea typeface="Courier"/>
                <a:cs typeface="Courier"/>
                <a:sym typeface="Courier New"/>
              </a:rPr>
              <a:t>конфеты</a:t>
            </a:r>
            <a:r>
              <a:rPr lang="en-US" sz="2400" i="0" u="none" strike="noStrike" cap="none" dirty="0" smtClean="0">
                <a:solidFill>
                  <a:srgbClr val="00FFFF"/>
                </a:solidFill>
                <a:latin typeface="Courier"/>
                <a:ea typeface="Courier"/>
                <a:cs typeface="Courier"/>
                <a:sym typeface="Courier New"/>
              </a:rPr>
              <a:t>']</a:t>
            </a:r>
            <a:r>
              <a:rPr lang="en-US" sz="2400" i="0" u="none" strike="noStrike" cap="none" dirty="0" smtClean="0">
                <a:solidFill>
                  <a:schemeClr val="lt1"/>
                </a:solidFill>
                <a:latin typeface="Courier"/>
                <a:ea typeface="Courier"/>
                <a:cs typeface="Courier"/>
                <a:sym typeface="Courier New"/>
              </a:rPr>
              <a:t> </a:t>
            </a:r>
            <a:r>
              <a:rPr lang="en-US" sz="2400" i="0" u="none" strike="noStrike" cap="none" dirty="0">
                <a:solidFill>
                  <a:schemeClr val="lt1"/>
                </a:solidFill>
                <a:latin typeface="Courier"/>
                <a:ea typeface="Courier"/>
                <a:cs typeface="Courier"/>
                <a:sym typeface="Courier New"/>
              </a:rPr>
              <a:t>= 3</a:t>
            </a:r>
          </a:p>
          <a:p>
            <a:pPr marL="0" marR="0" lvl="0" indent="0" algn="l" rtl="0">
              <a:lnSpc>
                <a:spcPct val="100000"/>
              </a:lnSpc>
              <a:spcBef>
                <a:spcPts val="0"/>
              </a:spcBef>
              <a:spcAft>
                <a:spcPts val="0"/>
              </a:spcAft>
              <a:buClr>
                <a:schemeClr val="lt1"/>
              </a:buClr>
              <a:buSzPct val="25000"/>
              <a:buFont typeface="Cabin"/>
              <a:buNone/>
            </a:pPr>
            <a:r>
              <a:rPr lang="en-US" sz="2400" i="0" u="none" strike="noStrike" cap="none" dirty="0">
                <a:solidFill>
                  <a:schemeClr val="lt1"/>
                </a:solidFill>
                <a:latin typeface="Courier"/>
                <a:ea typeface="Courier"/>
                <a:cs typeface="Courier"/>
                <a:sym typeface="Courier New"/>
              </a:rPr>
              <a:t>&gt;&gt;&gt; </a:t>
            </a:r>
            <a:r>
              <a:rPr lang="en-US" sz="2400" i="0" u="none" strike="noStrike" cap="none" dirty="0">
                <a:solidFill>
                  <a:srgbClr val="00FF00"/>
                </a:solidFill>
                <a:latin typeface="Courier"/>
                <a:ea typeface="Courier"/>
                <a:cs typeface="Courier"/>
                <a:sym typeface="Courier New"/>
              </a:rPr>
              <a:t>purse</a:t>
            </a:r>
            <a:r>
              <a:rPr lang="en-US" sz="2400" i="0" u="none" strike="noStrike" cap="none" dirty="0" smtClean="0">
                <a:solidFill>
                  <a:srgbClr val="00FFFF"/>
                </a:solidFill>
                <a:latin typeface="Courier"/>
                <a:ea typeface="Courier"/>
                <a:cs typeface="Courier"/>
                <a:sym typeface="Courier New"/>
              </a:rPr>
              <a:t>['</a:t>
            </a:r>
            <a:r>
              <a:rPr lang="ru-RU" sz="2400" i="0" u="none" strike="noStrike" cap="none" dirty="0" smtClean="0">
                <a:solidFill>
                  <a:srgbClr val="00FFFF"/>
                </a:solidFill>
                <a:latin typeface="Courier"/>
                <a:ea typeface="Courier"/>
                <a:cs typeface="Courier"/>
                <a:sym typeface="Courier New"/>
              </a:rPr>
              <a:t>платки</a:t>
            </a:r>
            <a:r>
              <a:rPr lang="en-US" sz="2400" i="0" u="none" strike="noStrike" cap="none" dirty="0" smtClean="0">
                <a:solidFill>
                  <a:srgbClr val="00FFFF"/>
                </a:solidFill>
                <a:latin typeface="Courier"/>
                <a:ea typeface="Courier"/>
                <a:cs typeface="Courier"/>
                <a:sym typeface="Courier New"/>
              </a:rPr>
              <a:t>']</a:t>
            </a:r>
            <a:r>
              <a:rPr lang="en-US" sz="2400" i="0" u="none" strike="noStrike" cap="none" dirty="0" smtClean="0">
                <a:solidFill>
                  <a:schemeClr val="lt1"/>
                </a:solidFill>
                <a:latin typeface="Courier"/>
                <a:ea typeface="Courier"/>
                <a:cs typeface="Courier"/>
                <a:sym typeface="Courier New"/>
              </a:rPr>
              <a:t> </a:t>
            </a:r>
            <a:r>
              <a:rPr lang="en-US" sz="2400" i="0" u="none" strike="noStrike" cap="none" dirty="0">
                <a:solidFill>
                  <a:schemeClr val="lt1"/>
                </a:solidFill>
                <a:latin typeface="Courier"/>
                <a:ea typeface="Courier"/>
                <a:cs typeface="Courier"/>
                <a:sym typeface="Courier New"/>
              </a:rPr>
              <a:t>= 75</a:t>
            </a:r>
          </a:p>
          <a:p>
            <a:pPr marL="0" marR="0" lvl="0" indent="0" algn="l" rtl="0">
              <a:lnSpc>
                <a:spcPct val="100000"/>
              </a:lnSpc>
              <a:spcBef>
                <a:spcPts val="0"/>
              </a:spcBef>
              <a:spcAft>
                <a:spcPts val="0"/>
              </a:spcAft>
              <a:buClr>
                <a:schemeClr val="lt1"/>
              </a:buClr>
              <a:buSzPct val="25000"/>
              <a:buFont typeface="Cabin"/>
              <a:buNone/>
            </a:pPr>
            <a:r>
              <a:rPr lang="en-US" sz="2400" i="0" u="none" strike="noStrike" cap="none" dirty="0">
                <a:solidFill>
                  <a:schemeClr val="lt1"/>
                </a:solidFill>
                <a:latin typeface="Courier"/>
                <a:ea typeface="Courier"/>
                <a:cs typeface="Courier"/>
                <a:sym typeface="Courier New"/>
              </a:rPr>
              <a:t>&gt;&gt;&gt; </a:t>
            </a:r>
            <a:r>
              <a:rPr lang="en-US" sz="2400" i="0" u="none" strike="noStrike" cap="none" dirty="0" smtClean="0">
                <a:solidFill>
                  <a:srgbClr val="FFFF00"/>
                </a:solidFill>
                <a:latin typeface="Courier"/>
                <a:ea typeface="Courier"/>
                <a:cs typeface="Courier"/>
                <a:sym typeface="Courier New"/>
              </a:rPr>
              <a:t>print(</a:t>
            </a:r>
            <a:r>
              <a:rPr lang="en-US" sz="2400" i="0" u="none" strike="noStrike" cap="none" dirty="0" smtClean="0">
                <a:solidFill>
                  <a:srgbClr val="00FF00"/>
                </a:solidFill>
                <a:latin typeface="Courier"/>
                <a:ea typeface="Courier"/>
                <a:cs typeface="Courier"/>
                <a:sym typeface="Courier New"/>
              </a:rPr>
              <a:t>purse</a:t>
            </a:r>
            <a:r>
              <a:rPr lang="en-US" sz="2400" i="0" u="none" strike="noStrike" cap="none" dirty="0" smtClean="0">
                <a:solidFill>
                  <a:srgbClr val="FFFF00"/>
                </a:solidFill>
                <a:latin typeface="Courier"/>
                <a:ea typeface="Courier"/>
                <a:cs typeface="Courier"/>
                <a:sym typeface="Courier New"/>
              </a:rPr>
              <a:t>)</a:t>
            </a:r>
            <a:endParaRPr lang="en-US" sz="2400" i="0" u="none" strike="noStrike" cap="none" dirty="0">
              <a:solidFill>
                <a:srgbClr val="FFFF00"/>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2400" i="0" u="none" strike="noStrike" cap="none" dirty="0" smtClean="0">
                <a:solidFill>
                  <a:schemeClr val="lt1"/>
                </a:solidFill>
                <a:latin typeface="Courier"/>
                <a:ea typeface="Courier"/>
                <a:cs typeface="Courier"/>
                <a:sym typeface="Courier New"/>
              </a:rPr>
              <a:t>{'</a:t>
            </a:r>
            <a:r>
              <a:rPr lang="ru-RU" sz="2400" i="0" u="none" strike="noStrike" cap="none" dirty="0" smtClean="0">
                <a:solidFill>
                  <a:schemeClr val="lt1"/>
                </a:solidFill>
                <a:latin typeface="Courier"/>
                <a:ea typeface="Courier"/>
                <a:cs typeface="Courier"/>
                <a:sym typeface="Courier New"/>
              </a:rPr>
              <a:t>деньги</a:t>
            </a:r>
            <a:r>
              <a:rPr lang="en-US" sz="2400" i="0" u="none" strike="noStrike" cap="none" dirty="0" smtClean="0">
                <a:solidFill>
                  <a:schemeClr val="lt1"/>
                </a:solidFill>
                <a:latin typeface="Courier"/>
                <a:ea typeface="Courier"/>
                <a:cs typeface="Courier"/>
                <a:sym typeface="Courier New"/>
              </a:rPr>
              <a:t>': </a:t>
            </a:r>
            <a:r>
              <a:rPr lang="en-US" sz="2400" i="0" u="none" strike="noStrike" cap="none" dirty="0">
                <a:solidFill>
                  <a:schemeClr val="lt1"/>
                </a:solidFill>
                <a:latin typeface="Courier"/>
                <a:ea typeface="Courier"/>
                <a:cs typeface="Courier"/>
                <a:sym typeface="Courier New"/>
              </a:rPr>
              <a:t>12, </a:t>
            </a:r>
            <a:r>
              <a:rPr lang="en-US" sz="2400" i="0" u="none" strike="noStrike" cap="none" dirty="0" smtClean="0">
                <a:solidFill>
                  <a:schemeClr val="lt1"/>
                </a:solidFill>
                <a:latin typeface="Courier"/>
                <a:ea typeface="Courier"/>
                <a:cs typeface="Courier"/>
                <a:sym typeface="Courier New"/>
              </a:rPr>
              <a:t>'</a:t>
            </a:r>
            <a:r>
              <a:rPr lang="ru-RU" sz="2400" i="0" u="none" strike="noStrike" cap="none" dirty="0" smtClean="0">
                <a:solidFill>
                  <a:schemeClr val="lt1"/>
                </a:solidFill>
                <a:latin typeface="Courier"/>
                <a:ea typeface="Courier"/>
                <a:cs typeface="Courier"/>
                <a:sym typeface="Courier New"/>
              </a:rPr>
              <a:t>платки</a:t>
            </a:r>
            <a:r>
              <a:rPr lang="en-US" sz="2400" i="0" u="none" strike="noStrike" cap="none" dirty="0" smtClean="0">
                <a:solidFill>
                  <a:schemeClr val="lt1"/>
                </a:solidFill>
                <a:latin typeface="Courier"/>
                <a:ea typeface="Courier"/>
                <a:cs typeface="Courier"/>
                <a:sym typeface="Courier New"/>
              </a:rPr>
              <a:t>': </a:t>
            </a:r>
            <a:r>
              <a:rPr lang="en-US" sz="2400" i="0" u="none" strike="noStrike" cap="none" dirty="0">
                <a:solidFill>
                  <a:schemeClr val="lt1"/>
                </a:solidFill>
                <a:latin typeface="Courier"/>
                <a:ea typeface="Courier"/>
                <a:cs typeface="Courier"/>
                <a:sym typeface="Courier New"/>
              </a:rPr>
              <a:t>75, </a:t>
            </a:r>
            <a:r>
              <a:rPr lang="en-US" sz="2400" i="0" u="none" strike="noStrike" cap="none" dirty="0" smtClean="0">
                <a:solidFill>
                  <a:schemeClr val="lt1"/>
                </a:solidFill>
                <a:latin typeface="Courier"/>
                <a:ea typeface="Courier"/>
                <a:cs typeface="Courier"/>
                <a:sym typeface="Courier New"/>
              </a:rPr>
              <a:t>'</a:t>
            </a:r>
            <a:r>
              <a:rPr lang="ru-RU" sz="2400" i="0" u="none" strike="noStrike" cap="none" dirty="0" smtClean="0">
                <a:solidFill>
                  <a:schemeClr val="lt1"/>
                </a:solidFill>
                <a:latin typeface="Courier"/>
                <a:ea typeface="Courier"/>
                <a:cs typeface="Courier"/>
                <a:sym typeface="Courier New"/>
              </a:rPr>
              <a:t>конфеты</a:t>
            </a:r>
            <a:r>
              <a:rPr lang="en-US" sz="2400" i="0" u="none" strike="noStrike" cap="none" dirty="0" smtClean="0">
                <a:solidFill>
                  <a:schemeClr val="lt1"/>
                </a:solidFill>
                <a:latin typeface="Courier"/>
                <a:ea typeface="Courier"/>
                <a:cs typeface="Courier"/>
                <a:sym typeface="Courier New"/>
              </a:rPr>
              <a:t>': </a:t>
            </a:r>
            <a:r>
              <a:rPr lang="en-US" sz="2400" i="0" u="none" strike="noStrike" cap="none" dirty="0">
                <a:solidFill>
                  <a:schemeClr val="lt1"/>
                </a:solidFill>
                <a:latin typeface="Courier"/>
                <a:ea typeface="Courier"/>
                <a:cs typeface="Courier"/>
                <a:sym typeface="Courier New"/>
              </a:rPr>
              <a:t>3}</a:t>
            </a:r>
          </a:p>
          <a:p>
            <a:pPr>
              <a:buClr>
                <a:schemeClr val="lt1"/>
              </a:buClr>
              <a:buSzPct val="25000"/>
            </a:pPr>
            <a:r>
              <a:rPr lang="en-US" sz="2400" i="0" u="none" strike="noStrike" cap="none" dirty="0">
                <a:solidFill>
                  <a:schemeClr val="lt1"/>
                </a:solidFill>
                <a:latin typeface="Courier"/>
                <a:ea typeface="Courier"/>
                <a:cs typeface="Courier"/>
                <a:sym typeface="Courier New"/>
              </a:rPr>
              <a:t>&gt;&gt;&gt; </a:t>
            </a:r>
            <a:r>
              <a:rPr lang="en-US" sz="2400" i="0" u="none" strike="noStrike" cap="none" dirty="0" smtClean="0">
                <a:solidFill>
                  <a:srgbClr val="FFFF00"/>
                </a:solidFill>
                <a:latin typeface="Courier"/>
                <a:ea typeface="Courier"/>
                <a:cs typeface="Courier"/>
                <a:sym typeface="Courier New"/>
              </a:rPr>
              <a:t>print(</a:t>
            </a:r>
            <a:r>
              <a:rPr lang="en-US" sz="2400" i="0" u="none" strike="noStrike" cap="none" dirty="0" smtClean="0">
                <a:solidFill>
                  <a:srgbClr val="00FF00"/>
                </a:solidFill>
                <a:latin typeface="Courier"/>
                <a:ea typeface="Courier"/>
                <a:cs typeface="Courier"/>
                <a:sym typeface="Courier New"/>
              </a:rPr>
              <a:t>purse</a:t>
            </a:r>
            <a:r>
              <a:rPr lang="en-US" sz="2400" i="0" u="none" strike="noStrike" cap="none" dirty="0" smtClean="0">
                <a:solidFill>
                  <a:srgbClr val="00FFFF"/>
                </a:solidFill>
                <a:latin typeface="Courier"/>
                <a:ea typeface="Courier"/>
                <a:cs typeface="Courier"/>
                <a:sym typeface="Courier New"/>
              </a:rPr>
              <a:t>['</a:t>
            </a:r>
            <a:r>
              <a:rPr lang="ru-RU" sz="2400" i="0" u="none" strike="noStrike" cap="none" dirty="0" smtClean="0">
                <a:solidFill>
                  <a:srgbClr val="00FFFF"/>
                </a:solidFill>
                <a:latin typeface="Courier"/>
                <a:ea typeface="Courier"/>
                <a:cs typeface="Courier"/>
                <a:sym typeface="Courier New"/>
              </a:rPr>
              <a:t>конфеты</a:t>
            </a:r>
            <a:r>
              <a:rPr lang="en-US" sz="2400" i="0" u="none" strike="noStrike" cap="none" dirty="0" smtClean="0">
                <a:solidFill>
                  <a:srgbClr val="00FFFF"/>
                </a:solidFill>
                <a:latin typeface="Courier"/>
                <a:ea typeface="Courier"/>
                <a:cs typeface="Courier"/>
                <a:sym typeface="Courier New"/>
              </a:rPr>
              <a:t>']</a:t>
            </a:r>
            <a:r>
              <a:rPr lang="en-US" sz="2400" dirty="0" smtClean="0">
                <a:solidFill>
                  <a:srgbClr val="FFFF00"/>
                </a:solidFill>
                <a:latin typeface="Courier"/>
                <a:ea typeface="Courier"/>
                <a:cs typeface="Courier"/>
                <a:sym typeface="Courier New"/>
              </a:rPr>
              <a:t>)</a:t>
            </a:r>
            <a:endParaRPr lang="en-US" sz="2400" i="0" u="none" strike="noStrike" cap="none" dirty="0">
              <a:solidFill>
                <a:srgbClr val="00FFFF"/>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2400" i="0" u="none" strike="noStrike" cap="none" dirty="0">
                <a:solidFill>
                  <a:schemeClr val="lt1"/>
                </a:solidFill>
                <a:latin typeface="Courier"/>
                <a:ea typeface="Courier"/>
                <a:cs typeface="Courier"/>
                <a:sym typeface="Courier New"/>
              </a:rPr>
              <a:t>3</a:t>
            </a:r>
          </a:p>
          <a:p>
            <a:pPr marL="0" marR="0" lvl="0" indent="0" algn="l" rtl="0">
              <a:lnSpc>
                <a:spcPct val="100000"/>
              </a:lnSpc>
              <a:spcBef>
                <a:spcPts val="0"/>
              </a:spcBef>
              <a:spcAft>
                <a:spcPts val="0"/>
              </a:spcAft>
              <a:buClr>
                <a:schemeClr val="lt1"/>
              </a:buClr>
              <a:buSzPct val="25000"/>
              <a:buFont typeface="Cabin"/>
              <a:buNone/>
            </a:pPr>
            <a:r>
              <a:rPr lang="en-US" sz="2400" i="0" u="none" strike="noStrike" cap="none" dirty="0">
                <a:solidFill>
                  <a:schemeClr val="lt1"/>
                </a:solidFill>
                <a:latin typeface="Courier"/>
                <a:ea typeface="Courier"/>
                <a:cs typeface="Courier"/>
                <a:sym typeface="Courier New"/>
              </a:rPr>
              <a:t>&gt;&gt;&gt; </a:t>
            </a:r>
            <a:r>
              <a:rPr lang="en-US" sz="2400" i="0" u="none" strike="noStrike" cap="none" dirty="0">
                <a:solidFill>
                  <a:srgbClr val="00FF00"/>
                </a:solidFill>
                <a:latin typeface="Courier"/>
                <a:ea typeface="Courier"/>
                <a:cs typeface="Courier"/>
                <a:sym typeface="Courier New"/>
              </a:rPr>
              <a:t>purse</a:t>
            </a:r>
            <a:r>
              <a:rPr lang="en-US" sz="2400" i="0" u="none" strike="noStrike" cap="none" dirty="0" smtClean="0">
                <a:solidFill>
                  <a:srgbClr val="00FFFF"/>
                </a:solidFill>
                <a:latin typeface="Courier"/>
                <a:ea typeface="Courier"/>
                <a:cs typeface="Courier"/>
                <a:sym typeface="Courier New"/>
              </a:rPr>
              <a:t>['</a:t>
            </a:r>
            <a:r>
              <a:rPr lang="ru-RU" sz="2400" i="0" u="none" strike="noStrike" cap="none" dirty="0" smtClean="0">
                <a:solidFill>
                  <a:srgbClr val="00FFFF"/>
                </a:solidFill>
                <a:latin typeface="Courier"/>
                <a:ea typeface="Courier"/>
                <a:cs typeface="Courier"/>
                <a:sym typeface="Courier New"/>
              </a:rPr>
              <a:t>конфеты</a:t>
            </a:r>
            <a:r>
              <a:rPr lang="en-US" sz="2400" i="0" u="none" strike="noStrike" cap="none" dirty="0" smtClean="0">
                <a:solidFill>
                  <a:srgbClr val="00FFFF"/>
                </a:solidFill>
                <a:latin typeface="Courier"/>
                <a:ea typeface="Courier"/>
                <a:cs typeface="Courier"/>
                <a:sym typeface="Courier New"/>
              </a:rPr>
              <a:t>']</a:t>
            </a:r>
            <a:r>
              <a:rPr lang="en-US" sz="2400" i="0" u="none" strike="noStrike" cap="none" dirty="0" smtClean="0">
                <a:solidFill>
                  <a:schemeClr val="lt1"/>
                </a:solidFill>
                <a:latin typeface="Courier"/>
                <a:ea typeface="Courier"/>
                <a:cs typeface="Courier"/>
                <a:sym typeface="Courier New"/>
              </a:rPr>
              <a:t> </a:t>
            </a:r>
            <a:r>
              <a:rPr lang="en-US" sz="2400" i="0" u="none" strike="noStrike" cap="none" dirty="0">
                <a:solidFill>
                  <a:schemeClr val="lt1"/>
                </a:solidFill>
                <a:latin typeface="Courier"/>
                <a:ea typeface="Courier"/>
                <a:cs typeface="Courier"/>
                <a:sym typeface="Courier New"/>
              </a:rPr>
              <a:t>= </a:t>
            </a:r>
            <a:r>
              <a:rPr lang="en-US" sz="2400" i="0" u="none" strike="noStrike" cap="none" dirty="0">
                <a:solidFill>
                  <a:srgbClr val="00FF00"/>
                </a:solidFill>
                <a:latin typeface="Courier"/>
                <a:ea typeface="Courier"/>
                <a:cs typeface="Courier"/>
                <a:sym typeface="Courier New"/>
              </a:rPr>
              <a:t>purse</a:t>
            </a:r>
            <a:r>
              <a:rPr lang="en-US" sz="2400" i="0" u="none" strike="noStrike" cap="none" dirty="0" smtClean="0">
                <a:solidFill>
                  <a:srgbClr val="00FFFF"/>
                </a:solidFill>
                <a:latin typeface="Courier"/>
                <a:ea typeface="Courier"/>
                <a:cs typeface="Courier"/>
                <a:sym typeface="Courier New"/>
              </a:rPr>
              <a:t>['</a:t>
            </a:r>
            <a:r>
              <a:rPr lang="ru-RU" sz="2400" i="0" u="none" strike="noStrike" cap="none" dirty="0" smtClean="0">
                <a:solidFill>
                  <a:srgbClr val="00FFFF"/>
                </a:solidFill>
                <a:latin typeface="Courier"/>
                <a:ea typeface="Courier"/>
                <a:cs typeface="Courier"/>
                <a:sym typeface="Courier New"/>
              </a:rPr>
              <a:t>конфеты</a:t>
            </a:r>
            <a:r>
              <a:rPr lang="en-US" sz="2400" i="0" u="none" strike="noStrike" cap="none" dirty="0" smtClean="0">
                <a:solidFill>
                  <a:srgbClr val="00FFFF"/>
                </a:solidFill>
                <a:latin typeface="Courier"/>
                <a:ea typeface="Courier"/>
                <a:cs typeface="Courier"/>
                <a:sym typeface="Courier New"/>
              </a:rPr>
              <a:t>']</a:t>
            </a:r>
            <a:r>
              <a:rPr lang="en-US" sz="2400" i="0" u="none" strike="noStrike" cap="none" dirty="0" smtClean="0">
                <a:solidFill>
                  <a:schemeClr val="lt1"/>
                </a:solidFill>
                <a:latin typeface="Courier"/>
                <a:ea typeface="Courier"/>
                <a:cs typeface="Courier"/>
                <a:sym typeface="Courier New"/>
              </a:rPr>
              <a:t> </a:t>
            </a:r>
            <a:r>
              <a:rPr lang="en-US" sz="2400" i="0" u="none" strike="noStrike" cap="none" dirty="0">
                <a:solidFill>
                  <a:schemeClr val="lt1"/>
                </a:solidFill>
                <a:latin typeface="Courier"/>
                <a:ea typeface="Courier"/>
                <a:cs typeface="Courier"/>
                <a:sym typeface="Courier New"/>
              </a:rPr>
              <a:t>+ 2</a:t>
            </a:r>
          </a:p>
          <a:p>
            <a:pPr>
              <a:buClr>
                <a:schemeClr val="lt1"/>
              </a:buClr>
              <a:buSzPct val="25000"/>
            </a:pPr>
            <a:r>
              <a:rPr lang="en-US" sz="2400" i="0" u="none" strike="noStrike" cap="none" dirty="0">
                <a:solidFill>
                  <a:schemeClr val="lt1"/>
                </a:solidFill>
                <a:latin typeface="Courier"/>
                <a:ea typeface="Courier"/>
                <a:cs typeface="Courier"/>
                <a:sym typeface="Courier New"/>
              </a:rPr>
              <a:t>&gt;&gt;&gt; </a:t>
            </a:r>
            <a:r>
              <a:rPr lang="en-US" sz="2400" i="0" u="none" strike="noStrike" cap="none" dirty="0" smtClean="0">
                <a:solidFill>
                  <a:srgbClr val="FFFF00"/>
                </a:solidFill>
                <a:latin typeface="Courier"/>
                <a:ea typeface="Courier"/>
                <a:cs typeface="Courier"/>
                <a:sym typeface="Courier New"/>
              </a:rPr>
              <a:t>print(</a:t>
            </a:r>
            <a:r>
              <a:rPr lang="en-US" sz="2400" i="0" u="none" strike="noStrike" cap="none" dirty="0" smtClean="0">
                <a:solidFill>
                  <a:srgbClr val="00FF00"/>
                </a:solidFill>
                <a:latin typeface="Courier"/>
                <a:ea typeface="Courier"/>
                <a:cs typeface="Courier"/>
                <a:sym typeface="Courier New"/>
              </a:rPr>
              <a:t>purse</a:t>
            </a:r>
            <a:r>
              <a:rPr lang="en-US" sz="2400" dirty="0" smtClean="0">
                <a:solidFill>
                  <a:srgbClr val="FFFF00"/>
                </a:solidFill>
                <a:latin typeface="Courier"/>
                <a:ea typeface="Courier"/>
                <a:cs typeface="Courier"/>
                <a:sym typeface="Courier New"/>
              </a:rPr>
              <a:t>)</a:t>
            </a:r>
            <a:endParaRPr lang="en-US" sz="2400" i="0" u="none" strike="noStrike" cap="none" dirty="0">
              <a:solidFill>
                <a:srgbClr val="00FF00"/>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2400" i="0" u="none" strike="noStrike" cap="none" dirty="0" smtClean="0">
                <a:solidFill>
                  <a:schemeClr val="lt1"/>
                </a:solidFill>
                <a:latin typeface="Courier"/>
                <a:ea typeface="Courier"/>
                <a:cs typeface="Courier"/>
                <a:sym typeface="Courier New"/>
              </a:rPr>
              <a:t>{'</a:t>
            </a:r>
            <a:r>
              <a:rPr lang="ru-RU" sz="2400" i="0" u="none" strike="noStrike" cap="none" dirty="0" smtClean="0">
                <a:solidFill>
                  <a:schemeClr val="lt1"/>
                </a:solidFill>
                <a:latin typeface="Courier"/>
                <a:ea typeface="Courier"/>
                <a:cs typeface="Courier"/>
                <a:sym typeface="Courier New"/>
              </a:rPr>
              <a:t>деньги</a:t>
            </a:r>
            <a:r>
              <a:rPr lang="en-US" sz="2400" i="0" u="none" strike="noStrike" cap="none" dirty="0" smtClean="0">
                <a:solidFill>
                  <a:schemeClr val="lt1"/>
                </a:solidFill>
                <a:latin typeface="Courier"/>
                <a:ea typeface="Courier"/>
                <a:cs typeface="Courier"/>
                <a:sym typeface="Courier New"/>
              </a:rPr>
              <a:t>': </a:t>
            </a:r>
            <a:r>
              <a:rPr lang="en-US" sz="2400" i="0" u="none" strike="noStrike" cap="none" dirty="0">
                <a:solidFill>
                  <a:schemeClr val="lt1"/>
                </a:solidFill>
                <a:latin typeface="Courier"/>
                <a:ea typeface="Courier"/>
                <a:cs typeface="Courier"/>
                <a:sym typeface="Courier New"/>
              </a:rPr>
              <a:t>12, </a:t>
            </a:r>
            <a:r>
              <a:rPr lang="en-US" sz="2400" i="0" u="none" strike="noStrike" cap="none" dirty="0" smtClean="0">
                <a:solidFill>
                  <a:schemeClr val="lt1"/>
                </a:solidFill>
                <a:latin typeface="Courier"/>
                <a:ea typeface="Courier"/>
                <a:cs typeface="Courier"/>
                <a:sym typeface="Courier New"/>
              </a:rPr>
              <a:t>'</a:t>
            </a:r>
            <a:r>
              <a:rPr lang="ru-RU" sz="2400" i="0" u="none" strike="noStrike" cap="none" dirty="0" smtClean="0">
                <a:solidFill>
                  <a:schemeClr val="lt1"/>
                </a:solidFill>
                <a:latin typeface="Courier"/>
                <a:ea typeface="Courier"/>
                <a:cs typeface="Courier"/>
                <a:sym typeface="Courier New"/>
              </a:rPr>
              <a:t>платки</a:t>
            </a:r>
            <a:r>
              <a:rPr lang="en-US" sz="2400" i="0" u="none" strike="noStrike" cap="none" dirty="0" smtClean="0">
                <a:solidFill>
                  <a:schemeClr val="lt1"/>
                </a:solidFill>
                <a:latin typeface="Courier"/>
                <a:ea typeface="Courier"/>
                <a:cs typeface="Courier"/>
                <a:sym typeface="Courier New"/>
              </a:rPr>
              <a:t>': </a:t>
            </a:r>
            <a:r>
              <a:rPr lang="en-US" sz="2400" i="0" u="none" strike="noStrike" cap="none" dirty="0">
                <a:solidFill>
                  <a:schemeClr val="lt1"/>
                </a:solidFill>
                <a:latin typeface="Courier"/>
                <a:ea typeface="Courier"/>
                <a:cs typeface="Courier"/>
                <a:sym typeface="Courier New"/>
              </a:rPr>
              <a:t>75, </a:t>
            </a:r>
            <a:r>
              <a:rPr lang="en-US" sz="2400" i="0" u="none" strike="noStrike" cap="none" dirty="0" smtClean="0">
                <a:solidFill>
                  <a:srgbClr val="00FFFF"/>
                </a:solidFill>
                <a:latin typeface="Courier"/>
                <a:ea typeface="Courier"/>
                <a:cs typeface="Courier"/>
                <a:sym typeface="Courier New"/>
              </a:rPr>
              <a:t>'</a:t>
            </a:r>
            <a:r>
              <a:rPr lang="ru-RU" sz="2400" i="0" u="none" strike="noStrike" cap="none" dirty="0" smtClean="0">
                <a:solidFill>
                  <a:srgbClr val="00FFFF"/>
                </a:solidFill>
                <a:latin typeface="Courier"/>
                <a:ea typeface="Courier"/>
                <a:cs typeface="Courier"/>
                <a:sym typeface="Courier New"/>
              </a:rPr>
              <a:t>конфеты</a:t>
            </a:r>
            <a:r>
              <a:rPr lang="en-US" sz="2400" i="0" u="none" strike="noStrike" cap="none" dirty="0" smtClean="0">
                <a:solidFill>
                  <a:srgbClr val="00FFFF"/>
                </a:solidFill>
                <a:latin typeface="Courier"/>
                <a:ea typeface="Courier"/>
                <a:cs typeface="Courier"/>
                <a:sym typeface="Courier New"/>
              </a:rPr>
              <a:t>': </a:t>
            </a:r>
            <a:r>
              <a:rPr lang="en-US" sz="2400" i="0" u="none" strike="noStrike" cap="none" dirty="0">
                <a:solidFill>
                  <a:srgbClr val="00FFFF"/>
                </a:solidFill>
                <a:latin typeface="Courier"/>
                <a:ea typeface="Courier"/>
                <a:cs typeface="Courier"/>
                <a:sym typeface="Courier New"/>
              </a:rPr>
              <a:t>5</a:t>
            </a:r>
            <a:r>
              <a:rPr lang="en-US" sz="2400" i="0" u="none" strike="noStrike" cap="none" dirty="0">
                <a:solidFill>
                  <a:schemeClr val="lt1"/>
                </a:solidFill>
                <a:latin typeface="Courier"/>
                <a:ea typeface="Courier"/>
                <a:cs typeface="Courier"/>
                <a:sym typeface="Courier New"/>
              </a:rPr>
              <a:t>}</a:t>
            </a:r>
          </a:p>
        </p:txBody>
      </p:sp>
      <p:sp>
        <p:nvSpPr>
          <p:cNvPr id="6" name="Shape 250"/>
          <p:cNvSpPr txBox="1">
            <a:spLocks noGrp="1"/>
          </p:cNvSpPr>
          <p:nvPr>
            <p:ph type="title"/>
          </p:nvPr>
        </p:nvSpPr>
        <p:spPr>
          <a:xfrm>
            <a:off x="1155700" y="789709"/>
            <a:ext cx="12582521" cy="175029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ru-RU" sz="7600" u="none" strike="noStrike" cap="none" dirty="0" smtClean="0">
                <a:solidFill>
                  <a:srgbClr val="FFD966"/>
                </a:solidFill>
                <a:latin typeface="Arial" charset="0"/>
                <a:ea typeface="Arial" charset="0"/>
                <a:cs typeface="Arial" charset="0"/>
                <a:sym typeface="Cabin"/>
              </a:rPr>
              <a:t>Словари</a:t>
            </a:r>
            <a:endParaRPr lang="en-US" sz="7600" u="none" strike="noStrike" cap="none" dirty="0">
              <a:solidFill>
                <a:srgbClr val="FFD966"/>
              </a:solidFill>
              <a:latin typeface="Arial" charset="0"/>
              <a:ea typeface="Arial" charset="0"/>
              <a:cs typeface="Arial" charset="0"/>
              <a:sym typeface="Cabin"/>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Shape 265"/>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ru-RU" sz="6400" u="none" strike="noStrike" cap="none" dirty="0" smtClean="0">
                <a:solidFill>
                  <a:srgbClr val="FFD966"/>
                </a:solidFill>
                <a:latin typeface="Arial" charset="0"/>
                <a:ea typeface="Arial" charset="0"/>
                <a:cs typeface="Arial" charset="0"/>
                <a:sym typeface="Cabin"/>
              </a:rPr>
              <a:t>Сравнение списков и словарей</a:t>
            </a:r>
            <a:endParaRPr lang="en-US" sz="6400" u="none" strike="noStrike" cap="none" dirty="0">
              <a:solidFill>
                <a:srgbClr val="FFD966"/>
              </a:solidFill>
              <a:latin typeface="Arial" charset="0"/>
              <a:ea typeface="Arial" charset="0"/>
              <a:cs typeface="Arial" charset="0"/>
              <a:sym typeface="Cabin"/>
            </a:endParaRPr>
          </a:p>
        </p:txBody>
      </p:sp>
      <p:sp>
        <p:nvSpPr>
          <p:cNvPr id="266" name="Shape 266"/>
          <p:cNvSpPr txBox="1">
            <a:spLocks noGrp="1"/>
          </p:cNvSpPr>
          <p:nvPr>
            <p:ph type="body" idx="1"/>
          </p:nvPr>
        </p:nvSpPr>
        <p:spPr>
          <a:xfrm>
            <a:off x="1155700" y="2603501"/>
            <a:ext cx="13931900" cy="1765300"/>
          </a:xfrm>
          <a:prstGeom prst="rect">
            <a:avLst/>
          </a:prstGeom>
          <a:noFill/>
          <a:ln>
            <a:noFill/>
          </a:ln>
        </p:spPr>
        <p:txBody>
          <a:bodyPr lIns="38100" tIns="38100" rIns="38100" bIns="38100" anchor="ctr" anchorCtr="0">
            <a:noAutofit/>
          </a:bodyPr>
          <a:lstStyle/>
          <a:p>
            <a:pPr marL="215900" indent="0">
              <a:spcBef>
                <a:spcPts val="0"/>
              </a:spcBef>
              <a:buClr>
                <a:srgbClr val="FF00FF"/>
              </a:buClr>
              <a:buSzPct val="171000"/>
              <a:buNone/>
            </a:pPr>
            <a:r>
              <a:rPr lang="ru-RU" sz="3600" u="none" strike="noStrike" cap="none" dirty="0" smtClean="0">
                <a:solidFill>
                  <a:srgbClr val="FF00FF"/>
                </a:solidFill>
                <a:latin typeface="Arial" charset="0"/>
                <a:ea typeface="Arial" charset="0"/>
                <a:cs typeface="Arial" charset="0"/>
                <a:sym typeface="Cabin"/>
              </a:rPr>
              <a:t>Словари</a:t>
            </a:r>
            <a:r>
              <a:rPr lang="en-US" sz="3600" u="none" strike="noStrike" cap="none" dirty="0" smtClean="0">
                <a:solidFill>
                  <a:schemeClr val="lt1"/>
                </a:solidFill>
                <a:latin typeface="Arial" charset="0"/>
                <a:ea typeface="Arial" charset="0"/>
                <a:cs typeface="Arial" charset="0"/>
                <a:sym typeface="Cabin"/>
              </a:rPr>
              <a:t> </a:t>
            </a:r>
            <a:r>
              <a:rPr lang="ru-RU" sz="3600" u="none" strike="noStrike" cap="none" dirty="0" smtClean="0">
                <a:solidFill>
                  <a:schemeClr val="lt1"/>
                </a:solidFill>
                <a:latin typeface="Arial" charset="0"/>
                <a:ea typeface="Arial" charset="0"/>
                <a:cs typeface="Arial" charset="0"/>
                <a:sym typeface="Cabin"/>
              </a:rPr>
              <a:t>похожи на</a:t>
            </a:r>
            <a:r>
              <a:rPr lang="en-US" sz="3600" u="none" strike="noStrike" cap="none" dirty="0" smtClean="0">
                <a:solidFill>
                  <a:schemeClr val="lt1"/>
                </a:solidFill>
                <a:latin typeface="Arial" charset="0"/>
                <a:ea typeface="Arial" charset="0"/>
                <a:cs typeface="Arial" charset="0"/>
                <a:sym typeface="Cabin"/>
              </a:rPr>
              <a:t> </a:t>
            </a:r>
            <a:r>
              <a:rPr lang="ru-RU" sz="3600" dirty="0" smtClean="0">
                <a:solidFill>
                  <a:srgbClr val="00FF00"/>
                </a:solidFill>
                <a:latin typeface="Arial" charset="0"/>
                <a:ea typeface="Arial" charset="0"/>
                <a:cs typeface="Arial" charset="0"/>
                <a:sym typeface="Cabin"/>
              </a:rPr>
              <a:t>списки</a:t>
            </a:r>
            <a:r>
              <a:rPr lang="ru-RU" sz="3600" dirty="0" smtClean="0">
                <a:solidFill>
                  <a:schemeClr val="lt1"/>
                </a:solidFill>
                <a:latin typeface="Arial" charset="0"/>
                <a:ea typeface="Arial" charset="0"/>
                <a:cs typeface="Arial" charset="0"/>
                <a:sym typeface="Cabin"/>
              </a:rPr>
              <a:t>, </a:t>
            </a:r>
            <a:r>
              <a:rPr lang="ru-RU" sz="3600" u="none" strike="noStrike" cap="none" dirty="0" smtClean="0">
                <a:solidFill>
                  <a:schemeClr val="lt1"/>
                </a:solidFill>
                <a:latin typeface="Arial" charset="0"/>
                <a:ea typeface="Arial" charset="0"/>
                <a:cs typeface="Arial" charset="0"/>
                <a:sym typeface="Cabin"/>
              </a:rPr>
              <a:t>за исключением того, что для поиска в них </a:t>
            </a:r>
            <a:r>
              <a:rPr lang="ru-RU" sz="3600" dirty="0" smtClean="0">
                <a:solidFill>
                  <a:srgbClr val="FFFF00"/>
                </a:solidFill>
                <a:latin typeface="Arial" charset="0"/>
                <a:ea typeface="Arial" charset="0"/>
                <a:cs typeface="Arial" charset="0"/>
                <a:sym typeface="Cabin"/>
              </a:rPr>
              <a:t>значений </a:t>
            </a:r>
            <a:r>
              <a:rPr lang="ru-RU" sz="3600" u="none" strike="noStrike" cap="none" dirty="0" smtClean="0">
                <a:solidFill>
                  <a:schemeClr val="lt1"/>
                </a:solidFill>
                <a:latin typeface="Arial" charset="0"/>
                <a:ea typeface="Arial" charset="0"/>
                <a:cs typeface="Arial" charset="0"/>
                <a:sym typeface="Cabin"/>
              </a:rPr>
              <a:t>используются </a:t>
            </a:r>
            <a:r>
              <a:rPr lang="ru-RU" sz="3600" u="none" strike="noStrike" cap="none" dirty="0" smtClean="0">
                <a:solidFill>
                  <a:srgbClr val="FF7F00"/>
                </a:solidFill>
                <a:latin typeface="Arial" charset="0"/>
                <a:ea typeface="Arial" charset="0"/>
                <a:cs typeface="Arial" charset="0"/>
                <a:sym typeface="Cabin"/>
              </a:rPr>
              <a:t>ключи</a:t>
            </a:r>
            <a:r>
              <a:rPr lang="ru-RU" sz="3600" u="none" strike="noStrike" cap="none" dirty="0" smtClean="0">
                <a:solidFill>
                  <a:schemeClr val="lt1"/>
                </a:solidFill>
                <a:latin typeface="Arial" charset="0"/>
                <a:ea typeface="Arial" charset="0"/>
                <a:cs typeface="Arial" charset="0"/>
                <a:sym typeface="Cabin"/>
              </a:rPr>
              <a:t>, а не числа</a:t>
            </a:r>
            <a:endParaRPr lang="en-US" sz="3600" u="none" strike="noStrike" cap="none" dirty="0">
              <a:solidFill>
                <a:srgbClr val="FFFF00"/>
              </a:solidFill>
              <a:latin typeface="Arial" charset="0"/>
              <a:ea typeface="Arial" charset="0"/>
              <a:cs typeface="Arial" charset="0"/>
              <a:sym typeface="Cabin"/>
            </a:endParaRPr>
          </a:p>
        </p:txBody>
      </p:sp>
      <p:sp>
        <p:nvSpPr>
          <p:cNvPr id="267" name="Shape 267"/>
          <p:cNvSpPr txBox="1"/>
          <p:nvPr/>
        </p:nvSpPr>
        <p:spPr>
          <a:xfrm>
            <a:off x="2381250" y="4551344"/>
            <a:ext cx="5059200" cy="3578243"/>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3000" i="0" u="none" strike="noStrike" cap="none" dirty="0">
                <a:solidFill>
                  <a:srgbClr val="00FF00"/>
                </a:solidFill>
                <a:latin typeface="Courier"/>
                <a:ea typeface="Courier"/>
                <a:cs typeface="Courier"/>
                <a:sym typeface="Courier New"/>
              </a:rPr>
              <a:t>&gt;&gt;&gt; </a:t>
            </a:r>
            <a:r>
              <a:rPr lang="en-US" sz="3000" i="0" u="none" strike="noStrike" cap="none" dirty="0" err="1">
                <a:solidFill>
                  <a:srgbClr val="00FF00"/>
                </a:solidFill>
                <a:latin typeface="Courier"/>
                <a:ea typeface="Courier"/>
                <a:cs typeface="Courier"/>
                <a:sym typeface="Courier New"/>
              </a:rPr>
              <a:t>lst</a:t>
            </a:r>
            <a:r>
              <a:rPr lang="en-US" sz="3000" i="0" u="none" strike="noStrike" cap="none" dirty="0">
                <a:solidFill>
                  <a:srgbClr val="00FF00"/>
                </a:solidFill>
                <a:latin typeface="Courier"/>
                <a:ea typeface="Courier"/>
                <a:cs typeface="Courier"/>
                <a:sym typeface="Courier New"/>
              </a:rPr>
              <a:t> = </a:t>
            </a:r>
            <a:r>
              <a:rPr lang="en-US" sz="3000" i="0" u="none" strike="noStrike" cap="none" dirty="0">
                <a:solidFill>
                  <a:srgbClr val="00FFFF"/>
                </a:solidFill>
                <a:latin typeface="Courier"/>
                <a:ea typeface="Courier"/>
                <a:cs typeface="Courier"/>
                <a:sym typeface="Courier New"/>
              </a:rPr>
              <a:t>list()</a:t>
            </a:r>
          </a:p>
          <a:p>
            <a:pPr marL="0" marR="0" lvl="0" indent="0" algn="l" rtl="0">
              <a:lnSpc>
                <a:spcPct val="100000"/>
              </a:lnSpc>
              <a:spcBef>
                <a:spcPts val="0"/>
              </a:spcBef>
              <a:spcAft>
                <a:spcPts val="0"/>
              </a:spcAft>
              <a:buClr>
                <a:srgbClr val="00FF00"/>
              </a:buClr>
              <a:buSzPct val="25000"/>
              <a:buFont typeface="Cabin"/>
              <a:buNone/>
            </a:pPr>
            <a:r>
              <a:rPr lang="en-US" sz="3000" i="0" u="none" strike="noStrike" cap="none" dirty="0">
                <a:solidFill>
                  <a:srgbClr val="00FF00"/>
                </a:solidFill>
                <a:latin typeface="Courier"/>
                <a:ea typeface="Courier"/>
                <a:cs typeface="Courier"/>
                <a:sym typeface="Courier New"/>
              </a:rPr>
              <a:t>&gt;&gt;&gt; </a:t>
            </a:r>
            <a:r>
              <a:rPr lang="en-US" sz="3000" i="0" u="none" strike="noStrike" cap="none" dirty="0" err="1">
                <a:solidFill>
                  <a:srgbClr val="00FF00"/>
                </a:solidFill>
                <a:latin typeface="Courier"/>
                <a:ea typeface="Courier"/>
                <a:cs typeface="Courier"/>
                <a:sym typeface="Courier New"/>
              </a:rPr>
              <a:t>lst.</a:t>
            </a:r>
            <a:r>
              <a:rPr lang="en-US" sz="3000" i="0" u="none" strike="noStrike" cap="none" dirty="0" err="1">
                <a:solidFill>
                  <a:srgbClr val="FF00FF"/>
                </a:solidFill>
                <a:latin typeface="Courier"/>
                <a:ea typeface="Courier"/>
                <a:cs typeface="Courier"/>
                <a:sym typeface="Courier New"/>
              </a:rPr>
              <a:t>append</a:t>
            </a:r>
            <a:r>
              <a:rPr lang="en-US" sz="3000" i="0" u="none" strike="noStrike" cap="none" dirty="0">
                <a:solidFill>
                  <a:srgbClr val="00FF00"/>
                </a:solidFill>
                <a:latin typeface="Courier"/>
                <a:ea typeface="Courier"/>
                <a:cs typeface="Courier"/>
                <a:sym typeface="Courier New"/>
              </a:rPr>
              <a:t>(</a:t>
            </a:r>
            <a:r>
              <a:rPr lang="en-US" sz="3000" i="0" u="none" strike="noStrike" cap="none" dirty="0">
                <a:solidFill>
                  <a:srgbClr val="FFFF00"/>
                </a:solidFill>
                <a:latin typeface="Courier"/>
                <a:ea typeface="Courier"/>
                <a:cs typeface="Courier"/>
                <a:sym typeface="Courier New"/>
              </a:rPr>
              <a:t>21</a:t>
            </a:r>
            <a:r>
              <a:rPr lang="en-US" sz="3000" i="0" u="none" strike="noStrike" cap="none" dirty="0">
                <a:solidFill>
                  <a:srgbClr val="00FF00"/>
                </a:solidFill>
                <a:latin typeface="Courier"/>
                <a:ea typeface="Courier"/>
                <a:cs typeface="Courier"/>
                <a:sym typeface="Courier New"/>
              </a:rPr>
              <a:t>)</a:t>
            </a:r>
          </a:p>
          <a:p>
            <a:pPr marL="0" marR="0" lvl="0" indent="0" algn="l" rtl="0">
              <a:lnSpc>
                <a:spcPct val="100000"/>
              </a:lnSpc>
              <a:spcBef>
                <a:spcPts val="0"/>
              </a:spcBef>
              <a:spcAft>
                <a:spcPts val="0"/>
              </a:spcAft>
              <a:buClr>
                <a:srgbClr val="00FF00"/>
              </a:buClr>
              <a:buSzPct val="25000"/>
              <a:buFont typeface="Cabin"/>
              <a:buNone/>
            </a:pPr>
            <a:r>
              <a:rPr lang="en-US" sz="3000" i="0" u="none" strike="noStrike" cap="none" dirty="0">
                <a:solidFill>
                  <a:srgbClr val="00FF00"/>
                </a:solidFill>
                <a:latin typeface="Courier"/>
                <a:ea typeface="Courier"/>
                <a:cs typeface="Courier"/>
                <a:sym typeface="Courier New"/>
              </a:rPr>
              <a:t>&gt;&gt;&gt; </a:t>
            </a:r>
            <a:r>
              <a:rPr lang="en-US" sz="3000" i="0" u="none" strike="noStrike" cap="none" dirty="0" err="1">
                <a:solidFill>
                  <a:srgbClr val="00FF00"/>
                </a:solidFill>
                <a:latin typeface="Courier"/>
                <a:ea typeface="Courier"/>
                <a:cs typeface="Courier"/>
                <a:sym typeface="Courier New"/>
              </a:rPr>
              <a:t>lst.</a:t>
            </a:r>
            <a:r>
              <a:rPr lang="en-US" sz="3000" i="0" u="none" strike="noStrike" cap="none" dirty="0" err="1">
                <a:solidFill>
                  <a:srgbClr val="FF00FF"/>
                </a:solidFill>
                <a:latin typeface="Courier"/>
                <a:ea typeface="Courier"/>
                <a:cs typeface="Courier"/>
                <a:sym typeface="Courier New"/>
              </a:rPr>
              <a:t>append</a:t>
            </a:r>
            <a:r>
              <a:rPr lang="en-US" sz="3000" i="0" u="none" strike="noStrike" cap="none" dirty="0">
                <a:solidFill>
                  <a:srgbClr val="00FF00"/>
                </a:solidFill>
                <a:latin typeface="Courier"/>
                <a:ea typeface="Courier"/>
                <a:cs typeface="Courier"/>
                <a:sym typeface="Courier New"/>
              </a:rPr>
              <a:t>(</a:t>
            </a:r>
            <a:r>
              <a:rPr lang="en-US" sz="3000" i="0" u="none" strike="noStrike" cap="none" dirty="0">
                <a:solidFill>
                  <a:srgbClr val="FFFF00"/>
                </a:solidFill>
                <a:latin typeface="Courier"/>
                <a:ea typeface="Courier"/>
                <a:cs typeface="Courier"/>
                <a:sym typeface="Courier New"/>
              </a:rPr>
              <a:t>183</a:t>
            </a:r>
            <a:r>
              <a:rPr lang="en-US" sz="3000" i="0" u="none" strike="noStrike" cap="none" dirty="0">
                <a:solidFill>
                  <a:srgbClr val="00FF00"/>
                </a:solidFill>
                <a:latin typeface="Courier"/>
                <a:ea typeface="Courier"/>
                <a:cs typeface="Courier"/>
                <a:sym typeface="Courier New"/>
              </a:rPr>
              <a:t>)</a:t>
            </a:r>
          </a:p>
          <a:p>
            <a:pPr marL="0" marR="0" lvl="0" indent="0" algn="l" rtl="0">
              <a:lnSpc>
                <a:spcPct val="100000"/>
              </a:lnSpc>
              <a:spcBef>
                <a:spcPts val="0"/>
              </a:spcBef>
              <a:spcAft>
                <a:spcPts val="0"/>
              </a:spcAft>
              <a:buClr>
                <a:srgbClr val="00FF00"/>
              </a:buClr>
              <a:buSzPct val="25000"/>
              <a:buFont typeface="Cabin"/>
              <a:buNone/>
            </a:pPr>
            <a:r>
              <a:rPr lang="en-US" sz="3000" i="0" u="none" strike="noStrike" cap="none" dirty="0">
                <a:solidFill>
                  <a:srgbClr val="00FF00"/>
                </a:solidFill>
                <a:latin typeface="Courier"/>
                <a:ea typeface="Courier"/>
                <a:cs typeface="Courier"/>
                <a:sym typeface="Courier New"/>
              </a:rPr>
              <a:t>&gt;&gt;&gt; </a:t>
            </a:r>
            <a:r>
              <a:rPr lang="en-US" sz="3000" i="0" u="none" strike="noStrike" cap="none" dirty="0" smtClean="0">
                <a:solidFill>
                  <a:srgbClr val="FFFF00"/>
                </a:solidFill>
                <a:latin typeface="Courier"/>
                <a:ea typeface="Courier"/>
                <a:cs typeface="Courier"/>
                <a:sym typeface="Courier New"/>
              </a:rPr>
              <a:t>print(</a:t>
            </a:r>
            <a:r>
              <a:rPr lang="en-US" sz="3000" i="0" u="none" strike="noStrike" cap="none" dirty="0" err="1" smtClean="0">
                <a:solidFill>
                  <a:srgbClr val="00FF00"/>
                </a:solidFill>
                <a:latin typeface="Courier"/>
                <a:ea typeface="Courier"/>
                <a:cs typeface="Courier"/>
                <a:sym typeface="Courier New"/>
              </a:rPr>
              <a:t>lst</a:t>
            </a:r>
            <a:r>
              <a:rPr lang="en-US" sz="3000" i="0" u="none" strike="noStrike" cap="none" dirty="0" smtClean="0">
                <a:solidFill>
                  <a:srgbClr val="FFFF00"/>
                </a:solidFill>
                <a:latin typeface="Courier"/>
                <a:ea typeface="Courier"/>
                <a:cs typeface="Courier"/>
                <a:sym typeface="Courier New"/>
              </a:rPr>
              <a:t>)</a:t>
            </a:r>
            <a:endParaRPr lang="en-US" sz="3000" i="0" u="none" strike="noStrike" cap="none" dirty="0">
              <a:solidFill>
                <a:srgbClr val="FFFF00"/>
              </a:solidFill>
              <a:latin typeface="Courier"/>
              <a:ea typeface="Courier"/>
              <a:cs typeface="Courier"/>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3000" i="0" u="none" strike="noStrike" cap="none" dirty="0">
                <a:solidFill>
                  <a:srgbClr val="00FF00"/>
                </a:solidFill>
                <a:latin typeface="Courier"/>
                <a:ea typeface="Courier"/>
                <a:cs typeface="Courier"/>
                <a:sym typeface="Courier New"/>
              </a:rPr>
              <a:t>[</a:t>
            </a:r>
            <a:r>
              <a:rPr lang="en-US" sz="3000" i="0" u="none" strike="noStrike" cap="none" dirty="0">
                <a:solidFill>
                  <a:srgbClr val="FFFF00"/>
                </a:solidFill>
                <a:latin typeface="Courier"/>
                <a:ea typeface="Courier"/>
                <a:cs typeface="Courier"/>
                <a:sym typeface="Courier New"/>
              </a:rPr>
              <a:t>21, 183</a:t>
            </a:r>
            <a:r>
              <a:rPr lang="en-US" sz="3000" i="0" u="none" strike="noStrike" cap="none" dirty="0">
                <a:solidFill>
                  <a:srgbClr val="00FF00"/>
                </a:solidFill>
                <a:latin typeface="Courier"/>
                <a:ea typeface="Courier"/>
                <a:cs typeface="Courier"/>
                <a:sym typeface="Courier New"/>
              </a:rPr>
              <a:t>]</a:t>
            </a:r>
          </a:p>
          <a:p>
            <a:pPr marL="0" marR="0" lvl="0" indent="0" algn="l" rtl="0">
              <a:lnSpc>
                <a:spcPct val="100000"/>
              </a:lnSpc>
              <a:spcBef>
                <a:spcPts val="0"/>
              </a:spcBef>
              <a:spcAft>
                <a:spcPts val="0"/>
              </a:spcAft>
              <a:buClr>
                <a:srgbClr val="00FF00"/>
              </a:buClr>
              <a:buSzPct val="25000"/>
              <a:buFont typeface="Cabin"/>
              <a:buNone/>
            </a:pPr>
            <a:r>
              <a:rPr lang="en-US" sz="3000" i="0" u="none" strike="noStrike" cap="none" dirty="0">
                <a:solidFill>
                  <a:srgbClr val="00FF00"/>
                </a:solidFill>
                <a:latin typeface="Courier"/>
                <a:ea typeface="Courier"/>
                <a:cs typeface="Courier"/>
                <a:sym typeface="Courier New"/>
              </a:rPr>
              <a:t>&gt;&gt;&gt; </a:t>
            </a:r>
            <a:r>
              <a:rPr lang="en-US" sz="3000" i="0" u="none" strike="noStrike" cap="none" dirty="0" err="1">
                <a:solidFill>
                  <a:srgbClr val="00FF00"/>
                </a:solidFill>
                <a:latin typeface="Courier"/>
                <a:ea typeface="Courier"/>
                <a:cs typeface="Courier"/>
                <a:sym typeface="Courier New"/>
              </a:rPr>
              <a:t>lst</a:t>
            </a:r>
            <a:r>
              <a:rPr lang="en-US" sz="3000" i="0" u="none" strike="noStrike" cap="none" dirty="0">
                <a:solidFill>
                  <a:srgbClr val="00FF00"/>
                </a:solidFill>
                <a:latin typeface="Courier"/>
                <a:ea typeface="Courier"/>
                <a:cs typeface="Courier"/>
                <a:sym typeface="Courier New"/>
              </a:rPr>
              <a:t>[</a:t>
            </a:r>
            <a:r>
              <a:rPr lang="en-US" sz="3000" i="0" u="none" strike="noStrike" cap="none" dirty="0">
                <a:solidFill>
                  <a:srgbClr val="FFFFFF"/>
                </a:solidFill>
                <a:latin typeface="Courier"/>
                <a:ea typeface="Courier"/>
                <a:cs typeface="Courier"/>
                <a:sym typeface="Courier New"/>
              </a:rPr>
              <a:t>0</a:t>
            </a:r>
            <a:r>
              <a:rPr lang="en-US" sz="3000" i="0" u="none" strike="noStrike" cap="none" dirty="0">
                <a:solidFill>
                  <a:srgbClr val="00FF00"/>
                </a:solidFill>
                <a:latin typeface="Courier"/>
                <a:ea typeface="Courier"/>
                <a:cs typeface="Courier"/>
                <a:sym typeface="Courier New"/>
              </a:rPr>
              <a:t>] = </a:t>
            </a:r>
            <a:r>
              <a:rPr lang="en-US" sz="3000" i="0" u="none" strike="noStrike" cap="none" dirty="0">
                <a:solidFill>
                  <a:srgbClr val="FFFF00"/>
                </a:solidFill>
                <a:latin typeface="Courier"/>
                <a:ea typeface="Courier"/>
                <a:cs typeface="Courier"/>
                <a:sym typeface="Courier New"/>
              </a:rPr>
              <a:t>23</a:t>
            </a:r>
          </a:p>
          <a:p>
            <a:pPr lvl="0">
              <a:buClr>
                <a:srgbClr val="00FF00"/>
              </a:buClr>
              <a:buSzPct val="25000"/>
            </a:pPr>
            <a:r>
              <a:rPr lang="en-US" sz="3000" i="0" u="none" strike="noStrike" cap="none" dirty="0">
                <a:solidFill>
                  <a:srgbClr val="00FF00"/>
                </a:solidFill>
                <a:latin typeface="Courier"/>
                <a:ea typeface="Courier"/>
                <a:cs typeface="Courier"/>
                <a:sym typeface="Courier New"/>
              </a:rPr>
              <a:t>&gt;&gt;&gt; </a:t>
            </a:r>
            <a:r>
              <a:rPr lang="en-US" sz="3000" i="0" u="none" strike="noStrike" cap="none" dirty="0" smtClean="0">
                <a:solidFill>
                  <a:srgbClr val="FFFF00"/>
                </a:solidFill>
                <a:latin typeface="Courier"/>
                <a:ea typeface="Courier"/>
                <a:cs typeface="Courier"/>
                <a:sym typeface="Courier New"/>
              </a:rPr>
              <a:t>print(</a:t>
            </a:r>
            <a:r>
              <a:rPr lang="en-US" sz="3000" i="0" u="none" strike="noStrike" cap="none" dirty="0" err="1" smtClean="0">
                <a:solidFill>
                  <a:srgbClr val="00FF00"/>
                </a:solidFill>
                <a:latin typeface="Courier"/>
                <a:ea typeface="Courier"/>
                <a:cs typeface="Courier"/>
                <a:sym typeface="Courier New"/>
              </a:rPr>
              <a:t>lst</a:t>
            </a:r>
            <a:r>
              <a:rPr lang="en-US" sz="3000" dirty="0" smtClean="0">
                <a:solidFill>
                  <a:srgbClr val="FFFF00"/>
                </a:solidFill>
                <a:latin typeface="Courier"/>
                <a:ea typeface="Courier"/>
                <a:cs typeface="Courier"/>
                <a:sym typeface="Courier New"/>
              </a:rPr>
              <a:t>)</a:t>
            </a:r>
            <a:endParaRPr lang="en-US" sz="3000" i="0" u="none" strike="noStrike" cap="none" dirty="0">
              <a:solidFill>
                <a:srgbClr val="00FF00"/>
              </a:solidFill>
              <a:latin typeface="Courier"/>
              <a:ea typeface="Courier"/>
              <a:cs typeface="Courier"/>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3000" i="0" u="none" strike="noStrike" cap="none" dirty="0">
                <a:solidFill>
                  <a:srgbClr val="00FF00"/>
                </a:solidFill>
                <a:latin typeface="Courier"/>
                <a:ea typeface="Courier"/>
                <a:cs typeface="Courier"/>
                <a:sym typeface="Courier New"/>
              </a:rPr>
              <a:t>[</a:t>
            </a:r>
            <a:r>
              <a:rPr lang="en-US" sz="3000" i="0" u="none" strike="noStrike" cap="none" dirty="0">
                <a:solidFill>
                  <a:srgbClr val="FFFF00"/>
                </a:solidFill>
                <a:latin typeface="Courier"/>
                <a:ea typeface="Courier"/>
                <a:cs typeface="Courier"/>
                <a:sym typeface="Courier New"/>
              </a:rPr>
              <a:t>23, 183</a:t>
            </a:r>
            <a:r>
              <a:rPr lang="en-US" sz="3000" i="0" u="none" strike="noStrike" cap="none" dirty="0">
                <a:solidFill>
                  <a:srgbClr val="00FF00"/>
                </a:solidFill>
                <a:latin typeface="Courier"/>
                <a:ea typeface="Courier"/>
                <a:cs typeface="Courier"/>
                <a:sym typeface="Courier New"/>
              </a:rPr>
              <a:t>]</a:t>
            </a:r>
          </a:p>
        </p:txBody>
      </p:sp>
      <p:sp>
        <p:nvSpPr>
          <p:cNvPr id="268" name="Shape 268"/>
          <p:cNvSpPr txBox="1"/>
          <p:nvPr/>
        </p:nvSpPr>
        <p:spPr>
          <a:xfrm>
            <a:off x="9083675" y="3997320"/>
            <a:ext cx="6492600" cy="44321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3000" i="0" u="none" strike="noStrike" cap="none" dirty="0">
                <a:solidFill>
                  <a:srgbClr val="FF00FF"/>
                </a:solidFill>
                <a:latin typeface="Courier"/>
                <a:ea typeface="Courier"/>
                <a:cs typeface="Courier"/>
                <a:sym typeface="Courier New"/>
              </a:rPr>
              <a:t>&gt;&gt;&gt; </a:t>
            </a:r>
            <a:r>
              <a:rPr lang="en-US" sz="3000" i="0" u="none" strike="noStrike" cap="none" dirty="0" err="1">
                <a:solidFill>
                  <a:srgbClr val="FF00FF"/>
                </a:solidFill>
                <a:latin typeface="Courier"/>
                <a:ea typeface="Courier"/>
                <a:cs typeface="Courier"/>
                <a:sym typeface="Courier New"/>
              </a:rPr>
              <a:t>ddd</a:t>
            </a:r>
            <a:r>
              <a:rPr lang="en-US" sz="3000" i="0" u="none" strike="noStrike" cap="none" dirty="0">
                <a:solidFill>
                  <a:srgbClr val="FF00FF"/>
                </a:solidFill>
                <a:latin typeface="Courier"/>
                <a:ea typeface="Courier"/>
                <a:cs typeface="Courier"/>
                <a:sym typeface="Courier New"/>
              </a:rPr>
              <a:t> =</a:t>
            </a:r>
            <a:r>
              <a:rPr lang="en-US" sz="3000" i="0" u="none" strike="noStrike" cap="none" dirty="0">
                <a:solidFill>
                  <a:srgbClr val="0000FF"/>
                </a:solidFill>
                <a:latin typeface="Courier"/>
                <a:ea typeface="Courier"/>
                <a:cs typeface="Courier"/>
                <a:sym typeface="Courier New"/>
              </a:rPr>
              <a:t> </a:t>
            </a:r>
            <a:r>
              <a:rPr lang="en-US" sz="3000" i="0" u="none" strike="noStrike" cap="none" dirty="0" err="1">
                <a:solidFill>
                  <a:srgbClr val="00FFFF"/>
                </a:solidFill>
                <a:latin typeface="Courier"/>
                <a:ea typeface="Courier"/>
                <a:cs typeface="Courier"/>
                <a:sym typeface="Courier New"/>
              </a:rPr>
              <a:t>dict</a:t>
            </a:r>
            <a:r>
              <a:rPr lang="en-US" sz="3000" i="0" u="none" strike="noStrike" cap="none" dirty="0">
                <a:solidFill>
                  <a:srgbClr val="00FFFF"/>
                </a:solidFill>
                <a:latin typeface="Courier"/>
                <a:ea typeface="Courier"/>
                <a:cs typeface="Courier"/>
                <a:sym typeface="Courier New"/>
              </a:rPr>
              <a:t>()</a:t>
            </a:r>
          </a:p>
          <a:p>
            <a:pPr marL="0" marR="0" lvl="0" indent="0" algn="l" rtl="0">
              <a:lnSpc>
                <a:spcPct val="100000"/>
              </a:lnSpc>
              <a:spcBef>
                <a:spcPts val="0"/>
              </a:spcBef>
              <a:spcAft>
                <a:spcPts val="0"/>
              </a:spcAft>
              <a:buClr>
                <a:srgbClr val="FF00FF"/>
              </a:buClr>
              <a:buSzPct val="25000"/>
              <a:buFont typeface="Cabin"/>
              <a:buNone/>
            </a:pPr>
            <a:r>
              <a:rPr lang="en-US" sz="3000" i="0" u="none" strike="noStrike" cap="none" dirty="0">
                <a:solidFill>
                  <a:srgbClr val="FF00FF"/>
                </a:solidFill>
                <a:latin typeface="Courier"/>
                <a:ea typeface="Courier"/>
                <a:cs typeface="Courier"/>
                <a:sym typeface="Courier New"/>
              </a:rPr>
              <a:t>&gt;&gt;&gt; </a:t>
            </a:r>
            <a:r>
              <a:rPr lang="en-US" sz="3000" i="0" u="none" strike="noStrike" cap="none" dirty="0" err="1">
                <a:solidFill>
                  <a:srgbClr val="FF00FF"/>
                </a:solidFill>
                <a:latin typeface="Courier"/>
                <a:ea typeface="Courier"/>
                <a:cs typeface="Courier"/>
                <a:sym typeface="Courier New"/>
              </a:rPr>
              <a:t>ddd</a:t>
            </a:r>
            <a:r>
              <a:rPr lang="en-US" sz="3000" i="0" u="none" strike="noStrike" cap="none" dirty="0" smtClean="0">
                <a:solidFill>
                  <a:srgbClr val="FF00FF"/>
                </a:solidFill>
                <a:latin typeface="Courier"/>
                <a:ea typeface="Courier"/>
                <a:cs typeface="Courier"/>
                <a:sym typeface="Courier New"/>
              </a:rPr>
              <a:t>[</a:t>
            </a:r>
            <a:r>
              <a:rPr lang="en-US" sz="3000" i="0" u="none" strike="noStrike" cap="none" dirty="0" smtClean="0">
                <a:solidFill>
                  <a:srgbClr val="FF7F00"/>
                </a:solidFill>
                <a:latin typeface="Courier"/>
                <a:ea typeface="Courier"/>
                <a:cs typeface="Courier"/>
                <a:sym typeface="Courier New"/>
              </a:rPr>
              <a:t>'</a:t>
            </a:r>
            <a:r>
              <a:rPr lang="ru-RU" sz="3000" i="0" u="none" strike="noStrike" cap="none" dirty="0" smtClean="0">
                <a:solidFill>
                  <a:srgbClr val="FF7F00"/>
                </a:solidFill>
                <a:latin typeface="Courier"/>
                <a:ea typeface="Courier"/>
                <a:cs typeface="Courier"/>
                <a:sym typeface="Courier New"/>
              </a:rPr>
              <a:t>возраст</a:t>
            </a:r>
            <a:r>
              <a:rPr lang="en-US" sz="3000" i="0" u="none" strike="noStrike" cap="none" dirty="0" smtClean="0">
                <a:solidFill>
                  <a:srgbClr val="FF7F00"/>
                </a:solidFill>
                <a:latin typeface="Courier"/>
                <a:ea typeface="Courier"/>
                <a:cs typeface="Courier"/>
                <a:sym typeface="Courier New"/>
              </a:rPr>
              <a:t>'</a:t>
            </a:r>
            <a:r>
              <a:rPr lang="en-US" sz="3000" i="0" u="none" strike="noStrike" cap="none" dirty="0" smtClean="0">
                <a:solidFill>
                  <a:srgbClr val="FF00FF"/>
                </a:solidFill>
                <a:latin typeface="Courier"/>
                <a:ea typeface="Courier"/>
                <a:cs typeface="Courier"/>
                <a:sym typeface="Courier New"/>
              </a:rPr>
              <a:t>] </a:t>
            </a:r>
            <a:r>
              <a:rPr lang="en-US" sz="3000" i="0" u="none" strike="noStrike" cap="none" dirty="0">
                <a:solidFill>
                  <a:srgbClr val="FF00FF"/>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21</a:t>
            </a:r>
          </a:p>
          <a:p>
            <a:pPr marL="0" marR="0" lvl="0" indent="0" algn="l" rtl="0">
              <a:lnSpc>
                <a:spcPct val="100000"/>
              </a:lnSpc>
              <a:spcBef>
                <a:spcPts val="0"/>
              </a:spcBef>
              <a:spcAft>
                <a:spcPts val="0"/>
              </a:spcAft>
              <a:buClr>
                <a:srgbClr val="FF00FF"/>
              </a:buClr>
              <a:buSzPct val="25000"/>
              <a:buFont typeface="Cabin"/>
              <a:buNone/>
            </a:pPr>
            <a:r>
              <a:rPr lang="en-US" sz="3000" i="0" u="none" strike="noStrike" cap="none" dirty="0">
                <a:solidFill>
                  <a:srgbClr val="FF00FF"/>
                </a:solidFill>
                <a:latin typeface="Courier"/>
                <a:ea typeface="Courier"/>
                <a:cs typeface="Courier"/>
                <a:sym typeface="Courier New"/>
              </a:rPr>
              <a:t>&gt;&gt;&gt; </a:t>
            </a:r>
            <a:r>
              <a:rPr lang="en-US" sz="3000" i="0" u="none" strike="noStrike" cap="none" dirty="0" err="1">
                <a:solidFill>
                  <a:srgbClr val="FF00FF"/>
                </a:solidFill>
                <a:latin typeface="Courier"/>
                <a:ea typeface="Courier"/>
                <a:cs typeface="Courier"/>
                <a:sym typeface="Courier New"/>
              </a:rPr>
              <a:t>ddd</a:t>
            </a:r>
            <a:r>
              <a:rPr lang="en-US" sz="3000" i="0" u="none" strike="noStrike" cap="none" dirty="0" smtClean="0">
                <a:solidFill>
                  <a:srgbClr val="FF00FF"/>
                </a:solidFill>
                <a:latin typeface="Courier"/>
                <a:ea typeface="Courier"/>
                <a:cs typeface="Courier"/>
                <a:sym typeface="Courier New"/>
              </a:rPr>
              <a:t>[</a:t>
            </a:r>
            <a:r>
              <a:rPr lang="en-US" sz="3000" i="0" u="none" strike="noStrike" cap="none" dirty="0" smtClean="0">
                <a:solidFill>
                  <a:srgbClr val="FF7F00"/>
                </a:solidFill>
                <a:latin typeface="Courier"/>
                <a:ea typeface="Courier"/>
                <a:cs typeface="Courier"/>
                <a:sym typeface="Courier New"/>
              </a:rPr>
              <a:t>'</a:t>
            </a:r>
            <a:r>
              <a:rPr lang="ru-RU" sz="3000" i="0" u="none" strike="noStrike" cap="none" dirty="0" smtClean="0">
                <a:solidFill>
                  <a:srgbClr val="FF7F00"/>
                </a:solidFill>
                <a:latin typeface="Courier"/>
                <a:ea typeface="Courier"/>
                <a:cs typeface="Courier"/>
                <a:sym typeface="Courier New"/>
              </a:rPr>
              <a:t>курс</a:t>
            </a:r>
            <a:r>
              <a:rPr lang="en-US" sz="3000" i="0" u="none" strike="noStrike" cap="none" dirty="0" smtClean="0">
                <a:solidFill>
                  <a:srgbClr val="FF7F00"/>
                </a:solidFill>
                <a:latin typeface="Courier"/>
                <a:ea typeface="Courier"/>
                <a:cs typeface="Courier"/>
                <a:sym typeface="Courier New"/>
              </a:rPr>
              <a:t>'</a:t>
            </a:r>
            <a:r>
              <a:rPr lang="en-US" sz="3000" i="0" u="none" strike="noStrike" cap="none" dirty="0" smtClean="0">
                <a:solidFill>
                  <a:srgbClr val="FF00FF"/>
                </a:solidFill>
                <a:latin typeface="Courier"/>
                <a:ea typeface="Courier"/>
                <a:cs typeface="Courier"/>
                <a:sym typeface="Courier New"/>
              </a:rPr>
              <a:t>] </a:t>
            </a:r>
            <a:r>
              <a:rPr lang="en-US" sz="3000" i="0" u="none" strike="noStrike" cap="none" dirty="0">
                <a:solidFill>
                  <a:srgbClr val="FF00FF"/>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182</a:t>
            </a:r>
          </a:p>
          <a:p>
            <a:pPr lvl="0">
              <a:buClr>
                <a:srgbClr val="FF00FF"/>
              </a:buClr>
              <a:buSzPct val="25000"/>
            </a:pPr>
            <a:r>
              <a:rPr lang="en-US" sz="3000" i="0" u="none" strike="noStrike" cap="none" dirty="0">
                <a:solidFill>
                  <a:srgbClr val="FF00FF"/>
                </a:solidFill>
                <a:latin typeface="Courier"/>
                <a:ea typeface="Courier"/>
                <a:cs typeface="Courier"/>
                <a:sym typeface="Courier New"/>
              </a:rPr>
              <a:t>&gt;&gt;&gt; </a:t>
            </a:r>
            <a:r>
              <a:rPr lang="en-US" sz="3000" i="0" u="none" strike="noStrike" cap="none" dirty="0" smtClean="0">
                <a:solidFill>
                  <a:srgbClr val="FFFF00"/>
                </a:solidFill>
                <a:latin typeface="Courier"/>
                <a:ea typeface="Courier"/>
                <a:cs typeface="Courier"/>
                <a:sym typeface="Courier New"/>
              </a:rPr>
              <a:t>print(</a:t>
            </a:r>
            <a:r>
              <a:rPr lang="en-US" sz="3000" i="0" u="none" strike="noStrike" cap="none" dirty="0" err="1" smtClean="0">
                <a:solidFill>
                  <a:srgbClr val="FF00FF"/>
                </a:solidFill>
                <a:latin typeface="Courier"/>
                <a:ea typeface="Courier"/>
                <a:cs typeface="Courier"/>
                <a:sym typeface="Courier New"/>
              </a:rPr>
              <a:t>ddd</a:t>
            </a:r>
            <a:r>
              <a:rPr lang="en-US" sz="3000" dirty="0" smtClean="0">
                <a:solidFill>
                  <a:srgbClr val="FFFF00"/>
                </a:solidFill>
                <a:latin typeface="Courier"/>
                <a:ea typeface="Courier"/>
                <a:cs typeface="Courier"/>
                <a:sym typeface="Courier New"/>
              </a:rPr>
              <a:t>)</a:t>
            </a:r>
            <a:endParaRPr lang="en-US" sz="3000" i="0" u="none" strike="noStrike" cap="none" dirty="0">
              <a:solidFill>
                <a:srgbClr val="FF00FF"/>
              </a:solidFill>
              <a:latin typeface="Courier"/>
              <a:ea typeface="Courier"/>
              <a:cs typeface="Courier"/>
              <a:sym typeface="Courier New"/>
            </a:endParaRPr>
          </a:p>
          <a:p>
            <a:pPr marL="0" marR="0" lvl="0" indent="0" algn="l" rtl="0">
              <a:lnSpc>
                <a:spcPct val="100000"/>
              </a:lnSpc>
              <a:spcBef>
                <a:spcPts val="0"/>
              </a:spcBef>
              <a:spcAft>
                <a:spcPts val="0"/>
              </a:spcAft>
              <a:buClr>
                <a:srgbClr val="FF00FF"/>
              </a:buClr>
              <a:buSzPct val="25000"/>
              <a:buFont typeface="Cabin"/>
              <a:buNone/>
            </a:pPr>
            <a:r>
              <a:rPr lang="en-US" sz="3000" i="0" u="none" strike="noStrike" cap="none" dirty="0" smtClean="0">
                <a:solidFill>
                  <a:srgbClr val="FF00FF"/>
                </a:solidFill>
                <a:latin typeface="Courier"/>
                <a:ea typeface="Courier"/>
                <a:cs typeface="Courier"/>
                <a:sym typeface="Courier New"/>
              </a:rPr>
              <a:t>{</a:t>
            </a:r>
            <a:r>
              <a:rPr lang="en-US" sz="3000" i="0" u="none" strike="noStrike" cap="none" dirty="0" smtClean="0">
                <a:solidFill>
                  <a:srgbClr val="FF7F00"/>
                </a:solidFill>
                <a:latin typeface="Courier"/>
                <a:ea typeface="Courier"/>
                <a:cs typeface="Courier"/>
                <a:sym typeface="Courier New"/>
              </a:rPr>
              <a:t>'</a:t>
            </a:r>
            <a:r>
              <a:rPr lang="ru-RU" sz="3000" i="0" u="none" strike="noStrike" cap="none" dirty="0" smtClean="0">
                <a:solidFill>
                  <a:srgbClr val="FF7F00"/>
                </a:solidFill>
                <a:latin typeface="Courier"/>
                <a:ea typeface="Courier"/>
                <a:cs typeface="Courier"/>
                <a:sym typeface="Courier New"/>
              </a:rPr>
              <a:t>курс</a:t>
            </a:r>
            <a:r>
              <a:rPr lang="en-US" sz="3000" i="0" u="none" strike="noStrike" cap="none" dirty="0" smtClean="0">
                <a:solidFill>
                  <a:srgbClr val="FF7F00"/>
                </a:solidFill>
                <a:latin typeface="Courier"/>
                <a:ea typeface="Courier"/>
                <a:cs typeface="Courier"/>
                <a:sym typeface="Courier New"/>
              </a:rPr>
              <a:t>'</a:t>
            </a:r>
            <a:r>
              <a:rPr lang="en-US" sz="3000" i="0" u="none" strike="noStrike" cap="none" dirty="0" smtClean="0">
                <a:solidFill>
                  <a:srgbClr val="FF00FF"/>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182</a:t>
            </a:r>
            <a:r>
              <a:rPr lang="en-US" sz="3000" i="0" u="none" strike="noStrike" cap="none" dirty="0">
                <a:solidFill>
                  <a:srgbClr val="FF00FF"/>
                </a:solidFill>
                <a:latin typeface="Courier"/>
                <a:ea typeface="Courier"/>
                <a:cs typeface="Courier"/>
                <a:sym typeface="Courier New"/>
              </a:rPr>
              <a:t>, </a:t>
            </a:r>
            <a:r>
              <a:rPr lang="en-US" sz="3000" i="0" u="none" strike="noStrike" cap="none" dirty="0" smtClean="0">
                <a:solidFill>
                  <a:srgbClr val="FF7F00"/>
                </a:solidFill>
                <a:latin typeface="Courier"/>
                <a:ea typeface="Courier"/>
                <a:cs typeface="Courier"/>
                <a:sym typeface="Courier New"/>
              </a:rPr>
              <a:t>'</a:t>
            </a:r>
            <a:r>
              <a:rPr lang="ru-RU" sz="3000" i="0" u="none" strike="noStrike" cap="none" dirty="0" smtClean="0">
                <a:solidFill>
                  <a:srgbClr val="FF7F00"/>
                </a:solidFill>
                <a:latin typeface="Courier"/>
                <a:ea typeface="Courier"/>
                <a:cs typeface="Courier"/>
                <a:sym typeface="Courier New"/>
              </a:rPr>
              <a:t>возраст</a:t>
            </a:r>
            <a:r>
              <a:rPr lang="en-US" sz="3000" i="0" u="none" strike="noStrike" cap="none" dirty="0" smtClean="0">
                <a:solidFill>
                  <a:srgbClr val="FF7F00"/>
                </a:solidFill>
                <a:latin typeface="Courier"/>
                <a:ea typeface="Courier"/>
                <a:cs typeface="Courier"/>
                <a:sym typeface="Courier New"/>
              </a:rPr>
              <a:t>'</a:t>
            </a:r>
            <a:r>
              <a:rPr lang="en-US" sz="3000" i="0" u="none" strike="noStrike" cap="none" dirty="0" smtClean="0">
                <a:solidFill>
                  <a:srgbClr val="FF00FF"/>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21</a:t>
            </a:r>
            <a:r>
              <a:rPr lang="en-US" sz="3000" i="0" u="none" strike="noStrike" cap="none" dirty="0">
                <a:solidFill>
                  <a:srgbClr val="FF00FF"/>
                </a:solidFill>
                <a:latin typeface="Courier"/>
                <a:ea typeface="Courier"/>
                <a:cs typeface="Courier"/>
                <a:sym typeface="Courier New"/>
              </a:rPr>
              <a:t>}</a:t>
            </a:r>
          </a:p>
          <a:p>
            <a:pPr marL="0" marR="0" lvl="0" indent="0" algn="l" rtl="0">
              <a:lnSpc>
                <a:spcPct val="100000"/>
              </a:lnSpc>
              <a:spcBef>
                <a:spcPts val="0"/>
              </a:spcBef>
              <a:spcAft>
                <a:spcPts val="0"/>
              </a:spcAft>
              <a:buClr>
                <a:srgbClr val="FF00FF"/>
              </a:buClr>
              <a:buSzPct val="25000"/>
              <a:buFont typeface="Cabin"/>
              <a:buNone/>
            </a:pPr>
            <a:r>
              <a:rPr lang="en-US" sz="3000" i="0" u="none" strike="noStrike" cap="none" dirty="0">
                <a:solidFill>
                  <a:srgbClr val="FF00FF"/>
                </a:solidFill>
                <a:latin typeface="Courier"/>
                <a:ea typeface="Courier"/>
                <a:cs typeface="Courier"/>
                <a:sym typeface="Courier New"/>
              </a:rPr>
              <a:t>&gt;&gt;&gt; </a:t>
            </a:r>
            <a:r>
              <a:rPr lang="en-US" sz="3000" i="0" u="none" strike="noStrike" cap="none" dirty="0" err="1">
                <a:solidFill>
                  <a:srgbClr val="FF00FF"/>
                </a:solidFill>
                <a:latin typeface="Courier"/>
                <a:ea typeface="Courier"/>
                <a:cs typeface="Courier"/>
                <a:sym typeface="Courier New"/>
              </a:rPr>
              <a:t>ddd</a:t>
            </a:r>
            <a:r>
              <a:rPr lang="en-US" sz="3000" i="0" u="none" strike="noStrike" cap="none" dirty="0" smtClean="0">
                <a:solidFill>
                  <a:srgbClr val="FF00FF"/>
                </a:solidFill>
                <a:latin typeface="Courier"/>
                <a:ea typeface="Courier"/>
                <a:cs typeface="Courier"/>
                <a:sym typeface="Courier New"/>
              </a:rPr>
              <a:t>[</a:t>
            </a:r>
            <a:r>
              <a:rPr lang="en-US" sz="3000" i="0" u="none" strike="noStrike" cap="none" dirty="0" smtClean="0">
                <a:solidFill>
                  <a:srgbClr val="FF7F00"/>
                </a:solidFill>
                <a:latin typeface="Courier"/>
                <a:ea typeface="Courier"/>
                <a:cs typeface="Courier"/>
                <a:sym typeface="Courier New"/>
              </a:rPr>
              <a:t>'</a:t>
            </a:r>
            <a:r>
              <a:rPr lang="ru-RU" sz="3000" i="0" u="none" strike="noStrike" cap="none" dirty="0" smtClean="0">
                <a:solidFill>
                  <a:srgbClr val="FF7F00"/>
                </a:solidFill>
                <a:latin typeface="Courier"/>
                <a:ea typeface="Courier"/>
                <a:cs typeface="Courier"/>
                <a:sym typeface="Courier New"/>
              </a:rPr>
              <a:t>возраст</a:t>
            </a:r>
            <a:r>
              <a:rPr lang="en-US" sz="3000" i="0" u="none" strike="noStrike" cap="none" dirty="0" smtClean="0">
                <a:solidFill>
                  <a:srgbClr val="FF7F00"/>
                </a:solidFill>
                <a:latin typeface="Courier"/>
                <a:ea typeface="Courier"/>
                <a:cs typeface="Courier"/>
                <a:sym typeface="Courier New"/>
              </a:rPr>
              <a:t>'</a:t>
            </a:r>
            <a:r>
              <a:rPr lang="en-US" sz="3000" i="0" u="none" strike="noStrike" cap="none" dirty="0" smtClean="0">
                <a:solidFill>
                  <a:srgbClr val="FF00FF"/>
                </a:solidFill>
                <a:latin typeface="Courier"/>
                <a:ea typeface="Courier"/>
                <a:cs typeface="Courier"/>
                <a:sym typeface="Courier New"/>
              </a:rPr>
              <a:t>] </a:t>
            </a:r>
            <a:r>
              <a:rPr lang="en-US" sz="3000" i="0" u="none" strike="noStrike" cap="none" dirty="0">
                <a:solidFill>
                  <a:srgbClr val="FF00FF"/>
                </a:solidFill>
                <a:latin typeface="Courier"/>
                <a:ea typeface="Courier"/>
                <a:cs typeface="Courier"/>
                <a:sym typeface="Courier New"/>
              </a:rPr>
              <a:t>= 23</a:t>
            </a:r>
          </a:p>
          <a:p>
            <a:pPr lvl="0">
              <a:buClr>
                <a:srgbClr val="FF00FF"/>
              </a:buClr>
              <a:buSzPct val="25000"/>
            </a:pPr>
            <a:r>
              <a:rPr lang="en-US" sz="3000" i="0" u="none" strike="noStrike" cap="none" dirty="0">
                <a:solidFill>
                  <a:srgbClr val="FF00FF"/>
                </a:solidFill>
                <a:latin typeface="Courier"/>
                <a:ea typeface="Courier"/>
                <a:cs typeface="Courier"/>
                <a:sym typeface="Courier New"/>
              </a:rPr>
              <a:t>&gt;&gt;&gt; </a:t>
            </a:r>
            <a:r>
              <a:rPr lang="en-US" sz="3000" i="0" u="none" strike="noStrike" cap="none" dirty="0" smtClean="0">
                <a:solidFill>
                  <a:srgbClr val="FFFF00"/>
                </a:solidFill>
                <a:latin typeface="Courier"/>
                <a:ea typeface="Courier"/>
                <a:cs typeface="Courier"/>
                <a:sym typeface="Courier New"/>
              </a:rPr>
              <a:t>print(</a:t>
            </a:r>
            <a:r>
              <a:rPr lang="en-US" sz="3000" i="0" u="none" strike="noStrike" cap="none" dirty="0" err="1" smtClean="0">
                <a:solidFill>
                  <a:srgbClr val="FF00FF"/>
                </a:solidFill>
                <a:latin typeface="Courier"/>
                <a:ea typeface="Courier"/>
                <a:cs typeface="Courier"/>
                <a:sym typeface="Courier New"/>
              </a:rPr>
              <a:t>ddd</a:t>
            </a:r>
            <a:r>
              <a:rPr lang="en-US" sz="3000" dirty="0" smtClean="0">
                <a:solidFill>
                  <a:srgbClr val="FFFF00"/>
                </a:solidFill>
                <a:latin typeface="Courier"/>
                <a:ea typeface="Courier"/>
                <a:cs typeface="Courier"/>
                <a:sym typeface="Courier New"/>
              </a:rPr>
              <a:t>)</a:t>
            </a:r>
            <a:endParaRPr lang="en-US" sz="3000" i="0" u="none" strike="noStrike" cap="none" dirty="0">
              <a:solidFill>
                <a:srgbClr val="FF00FF"/>
              </a:solidFill>
              <a:latin typeface="Courier"/>
              <a:ea typeface="Courier"/>
              <a:cs typeface="Courier"/>
              <a:sym typeface="Courier New"/>
            </a:endParaRPr>
          </a:p>
          <a:p>
            <a:pPr marL="0" marR="0" lvl="0" indent="0" algn="l" rtl="0">
              <a:lnSpc>
                <a:spcPct val="100000"/>
              </a:lnSpc>
              <a:spcBef>
                <a:spcPts val="0"/>
              </a:spcBef>
              <a:spcAft>
                <a:spcPts val="0"/>
              </a:spcAft>
              <a:buClr>
                <a:srgbClr val="FF00FF"/>
              </a:buClr>
              <a:buSzPct val="25000"/>
              <a:buFont typeface="Cabin"/>
              <a:buNone/>
            </a:pPr>
            <a:r>
              <a:rPr lang="en-US" sz="3000" i="0" u="none" strike="noStrike" cap="none" dirty="0" smtClean="0">
                <a:solidFill>
                  <a:srgbClr val="FF00FF"/>
                </a:solidFill>
                <a:latin typeface="Courier"/>
                <a:ea typeface="Courier"/>
                <a:cs typeface="Courier"/>
                <a:sym typeface="Courier New"/>
              </a:rPr>
              <a:t>{</a:t>
            </a:r>
            <a:r>
              <a:rPr lang="en-US" sz="3000" i="0" u="none" strike="noStrike" cap="none" dirty="0" smtClean="0">
                <a:solidFill>
                  <a:srgbClr val="FF7F00"/>
                </a:solidFill>
                <a:latin typeface="Courier"/>
                <a:ea typeface="Courier"/>
                <a:cs typeface="Courier"/>
                <a:sym typeface="Courier New"/>
              </a:rPr>
              <a:t>'</a:t>
            </a:r>
            <a:r>
              <a:rPr lang="ru-RU" sz="3000" i="0" u="none" strike="noStrike" cap="none" dirty="0" smtClean="0">
                <a:solidFill>
                  <a:srgbClr val="FF7F00"/>
                </a:solidFill>
                <a:latin typeface="Courier"/>
                <a:ea typeface="Courier"/>
                <a:cs typeface="Courier"/>
                <a:sym typeface="Courier New"/>
              </a:rPr>
              <a:t>курс</a:t>
            </a:r>
            <a:r>
              <a:rPr lang="en-US" sz="3000" i="0" u="none" strike="noStrike" cap="none" dirty="0" smtClean="0">
                <a:solidFill>
                  <a:srgbClr val="FF7F00"/>
                </a:solidFill>
                <a:latin typeface="Courier"/>
                <a:ea typeface="Courier"/>
                <a:cs typeface="Courier"/>
                <a:sym typeface="Courier New"/>
              </a:rPr>
              <a:t>'</a:t>
            </a:r>
            <a:r>
              <a:rPr lang="en-US" sz="3000" i="0" u="none" strike="noStrike" cap="none" dirty="0" smtClean="0">
                <a:solidFill>
                  <a:srgbClr val="FF00FF"/>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182</a:t>
            </a:r>
            <a:r>
              <a:rPr lang="en-US" sz="3000" i="0" u="none" strike="noStrike" cap="none" dirty="0">
                <a:solidFill>
                  <a:srgbClr val="FF00FF"/>
                </a:solidFill>
                <a:latin typeface="Courier"/>
                <a:ea typeface="Courier"/>
                <a:cs typeface="Courier"/>
                <a:sym typeface="Courier New"/>
              </a:rPr>
              <a:t>, </a:t>
            </a:r>
            <a:r>
              <a:rPr lang="en-US" sz="3000" i="0" u="none" strike="noStrike" cap="none" dirty="0" smtClean="0">
                <a:solidFill>
                  <a:srgbClr val="FF7F00"/>
                </a:solidFill>
                <a:latin typeface="Courier"/>
                <a:ea typeface="Courier"/>
                <a:cs typeface="Courier"/>
                <a:sym typeface="Courier New"/>
              </a:rPr>
              <a:t>'</a:t>
            </a:r>
            <a:r>
              <a:rPr lang="ru-RU" sz="3000" i="0" u="none" strike="noStrike" cap="none" dirty="0" smtClean="0">
                <a:solidFill>
                  <a:srgbClr val="FF7F00"/>
                </a:solidFill>
                <a:latin typeface="Courier"/>
                <a:ea typeface="Courier"/>
                <a:cs typeface="Courier"/>
                <a:sym typeface="Courier New"/>
              </a:rPr>
              <a:t>возраст</a:t>
            </a:r>
            <a:r>
              <a:rPr lang="en-US" sz="3000" i="0" u="none" strike="noStrike" cap="none" dirty="0" smtClean="0">
                <a:solidFill>
                  <a:srgbClr val="FF7F00"/>
                </a:solidFill>
                <a:latin typeface="Courier"/>
                <a:ea typeface="Courier"/>
                <a:cs typeface="Courier"/>
                <a:sym typeface="Courier New"/>
              </a:rPr>
              <a:t>'</a:t>
            </a:r>
            <a:r>
              <a:rPr lang="en-US" sz="3000" i="0" u="none" strike="noStrike" cap="none" dirty="0" smtClean="0">
                <a:solidFill>
                  <a:srgbClr val="FF00FF"/>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23</a:t>
            </a:r>
            <a:r>
              <a:rPr lang="en-US" sz="3000" i="0" u="none" strike="noStrike" cap="none" dirty="0">
                <a:solidFill>
                  <a:srgbClr val="FF00FF"/>
                </a:solidFill>
                <a:latin typeface="Courier"/>
                <a:ea typeface="Courier"/>
                <a:cs typeface="Courier"/>
                <a:sym typeface="Courier New"/>
              </a:rPr>
              <a:t>}</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Shape 273"/>
          <p:cNvSpPr txBox="1"/>
          <p:nvPr/>
        </p:nvSpPr>
        <p:spPr>
          <a:xfrm>
            <a:off x="1586675" y="779399"/>
            <a:ext cx="5690999" cy="3592576"/>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2800" i="0" u="none" strike="noStrike" cap="none" dirty="0">
                <a:solidFill>
                  <a:srgbClr val="00FF00"/>
                </a:solidFill>
                <a:latin typeface="Courier"/>
                <a:ea typeface="Courier"/>
                <a:cs typeface="Courier"/>
                <a:sym typeface="Courier New"/>
              </a:rPr>
              <a:t>&gt;&gt;&gt; </a:t>
            </a:r>
            <a:r>
              <a:rPr lang="en-US" sz="2800" i="0" u="none" strike="noStrike" cap="none" dirty="0" err="1">
                <a:solidFill>
                  <a:srgbClr val="00FF00"/>
                </a:solidFill>
                <a:latin typeface="Courier"/>
                <a:ea typeface="Courier"/>
                <a:cs typeface="Courier"/>
                <a:sym typeface="Courier New"/>
              </a:rPr>
              <a:t>lst</a:t>
            </a:r>
            <a:r>
              <a:rPr lang="en-US" sz="2800" i="0" u="none" strike="noStrike" cap="none" dirty="0">
                <a:solidFill>
                  <a:srgbClr val="00FF00"/>
                </a:solidFill>
                <a:latin typeface="Courier"/>
                <a:ea typeface="Courier"/>
                <a:cs typeface="Courier"/>
                <a:sym typeface="Courier New"/>
              </a:rPr>
              <a:t> =</a:t>
            </a:r>
            <a:r>
              <a:rPr lang="en-US" sz="2800" i="0" u="none" strike="noStrike" cap="none" dirty="0">
                <a:solidFill>
                  <a:srgbClr val="0000FF"/>
                </a:solidFill>
                <a:latin typeface="Courier"/>
                <a:ea typeface="Courier"/>
                <a:cs typeface="Courier"/>
                <a:sym typeface="Courier New"/>
              </a:rPr>
              <a:t> </a:t>
            </a:r>
            <a:r>
              <a:rPr lang="en-US" sz="2800" i="0" u="none" strike="noStrike" cap="none" dirty="0">
                <a:solidFill>
                  <a:srgbClr val="00FFFF"/>
                </a:solidFill>
                <a:latin typeface="Courier"/>
                <a:ea typeface="Courier"/>
                <a:cs typeface="Courier"/>
                <a:sym typeface="Courier New"/>
              </a:rPr>
              <a:t>list()</a:t>
            </a:r>
          </a:p>
          <a:p>
            <a:pPr marL="0" marR="0" lvl="0" indent="0" algn="l" rtl="0">
              <a:lnSpc>
                <a:spcPct val="100000"/>
              </a:lnSpc>
              <a:spcBef>
                <a:spcPts val="0"/>
              </a:spcBef>
              <a:spcAft>
                <a:spcPts val="0"/>
              </a:spcAft>
              <a:buClr>
                <a:srgbClr val="00FF00"/>
              </a:buClr>
              <a:buSzPct val="25000"/>
              <a:buFont typeface="Cabin"/>
              <a:buNone/>
            </a:pPr>
            <a:r>
              <a:rPr lang="en-US" sz="2800" i="0" u="none" strike="noStrike" cap="none" dirty="0">
                <a:solidFill>
                  <a:srgbClr val="00FF00"/>
                </a:solidFill>
                <a:latin typeface="Courier"/>
                <a:ea typeface="Courier"/>
                <a:cs typeface="Courier"/>
                <a:sym typeface="Courier New"/>
              </a:rPr>
              <a:t>&gt;&gt;&gt; </a:t>
            </a:r>
            <a:r>
              <a:rPr lang="en-US" sz="2800" i="0" u="none" strike="noStrike" cap="none" dirty="0" err="1">
                <a:solidFill>
                  <a:srgbClr val="00FF00"/>
                </a:solidFill>
                <a:latin typeface="Courier"/>
                <a:ea typeface="Courier"/>
                <a:cs typeface="Courier"/>
                <a:sym typeface="Courier New"/>
              </a:rPr>
              <a:t>lst.append</a:t>
            </a:r>
            <a:r>
              <a:rPr lang="en-US" sz="2800" i="0" u="none" strike="noStrike" cap="none" dirty="0">
                <a:solidFill>
                  <a:srgbClr val="00FF00"/>
                </a:solidFill>
                <a:latin typeface="Courier"/>
                <a:ea typeface="Courier"/>
                <a:cs typeface="Courier"/>
                <a:sym typeface="Courier New"/>
              </a:rPr>
              <a:t>(</a:t>
            </a:r>
            <a:r>
              <a:rPr lang="en-US" sz="2800" i="0" u="none" strike="noStrike" cap="none" dirty="0">
                <a:solidFill>
                  <a:srgbClr val="FFFF00"/>
                </a:solidFill>
                <a:latin typeface="Courier"/>
                <a:ea typeface="Courier"/>
                <a:cs typeface="Courier"/>
                <a:sym typeface="Courier New"/>
              </a:rPr>
              <a:t>21</a:t>
            </a:r>
            <a:r>
              <a:rPr lang="en-US" sz="2800" i="0" u="none" strike="noStrike" cap="none" dirty="0">
                <a:solidFill>
                  <a:srgbClr val="00FF00"/>
                </a:solidFill>
                <a:latin typeface="Courier"/>
                <a:ea typeface="Courier"/>
                <a:cs typeface="Courier"/>
                <a:sym typeface="Courier New"/>
              </a:rPr>
              <a:t>)</a:t>
            </a:r>
          </a:p>
          <a:p>
            <a:pPr marL="0" marR="0" lvl="0" indent="0" algn="l" rtl="0">
              <a:lnSpc>
                <a:spcPct val="100000"/>
              </a:lnSpc>
              <a:spcBef>
                <a:spcPts val="0"/>
              </a:spcBef>
              <a:spcAft>
                <a:spcPts val="0"/>
              </a:spcAft>
              <a:buClr>
                <a:srgbClr val="00FF00"/>
              </a:buClr>
              <a:buSzPct val="25000"/>
              <a:buFont typeface="Cabin"/>
              <a:buNone/>
            </a:pPr>
            <a:r>
              <a:rPr lang="en-US" sz="2800" i="0" u="none" strike="noStrike" cap="none" dirty="0">
                <a:solidFill>
                  <a:srgbClr val="00FF00"/>
                </a:solidFill>
                <a:latin typeface="Courier"/>
                <a:ea typeface="Courier"/>
                <a:cs typeface="Courier"/>
                <a:sym typeface="Courier New"/>
              </a:rPr>
              <a:t>&gt;&gt;&gt; </a:t>
            </a:r>
            <a:r>
              <a:rPr lang="en-US" sz="2800" i="0" u="none" strike="noStrike" cap="none" dirty="0" err="1">
                <a:solidFill>
                  <a:srgbClr val="00FF00"/>
                </a:solidFill>
                <a:latin typeface="Courier"/>
                <a:ea typeface="Courier"/>
                <a:cs typeface="Courier"/>
                <a:sym typeface="Courier New"/>
              </a:rPr>
              <a:t>lst.append</a:t>
            </a:r>
            <a:r>
              <a:rPr lang="en-US" sz="2800" i="0" u="none" strike="noStrike" cap="none" dirty="0">
                <a:solidFill>
                  <a:srgbClr val="00FF00"/>
                </a:solidFill>
                <a:latin typeface="Courier"/>
                <a:ea typeface="Courier"/>
                <a:cs typeface="Courier"/>
                <a:sym typeface="Courier New"/>
              </a:rPr>
              <a:t>(</a:t>
            </a:r>
            <a:r>
              <a:rPr lang="en-US" sz="2800" i="0" u="none" strike="noStrike" cap="none" dirty="0">
                <a:solidFill>
                  <a:srgbClr val="FFFF00"/>
                </a:solidFill>
                <a:latin typeface="Courier"/>
                <a:ea typeface="Courier"/>
                <a:cs typeface="Courier"/>
                <a:sym typeface="Courier New"/>
              </a:rPr>
              <a:t>183</a:t>
            </a:r>
            <a:r>
              <a:rPr lang="en-US" sz="2800" i="0" u="none" strike="noStrike" cap="none" dirty="0">
                <a:solidFill>
                  <a:srgbClr val="00FF00"/>
                </a:solidFill>
                <a:latin typeface="Courier"/>
                <a:ea typeface="Courier"/>
                <a:cs typeface="Courier"/>
                <a:sym typeface="Courier New"/>
              </a:rPr>
              <a:t>)</a:t>
            </a:r>
          </a:p>
          <a:p>
            <a:pPr lvl="0">
              <a:buClr>
                <a:srgbClr val="00FF00"/>
              </a:buClr>
              <a:buSzPct val="25000"/>
            </a:pPr>
            <a:r>
              <a:rPr lang="en-US" sz="2800" i="0" u="none" strike="noStrike" cap="none" dirty="0">
                <a:solidFill>
                  <a:srgbClr val="00FF00"/>
                </a:solidFill>
                <a:latin typeface="Courier"/>
                <a:ea typeface="Courier"/>
                <a:cs typeface="Courier"/>
                <a:sym typeface="Courier New"/>
              </a:rPr>
              <a:t>&gt;&gt;&gt; </a:t>
            </a:r>
            <a:r>
              <a:rPr lang="en-US" sz="2800" i="0" u="none" strike="noStrike" cap="none" dirty="0" smtClean="0">
                <a:solidFill>
                  <a:srgbClr val="FFFF00"/>
                </a:solidFill>
                <a:latin typeface="Courier"/>
                <a:ea typeface="Courier"/>
                <a:cs typeface="Courier"/>
                <a:sym typeface="Courier New"/>
              </a:rPr>
              <a:t>print(</a:t>
            </a:r>
            <a:r>
              <a:rPr lang="en-US" sz="2800" i="0" u="none" strike="noStrike" cap="none" dirty="0" err="1" smtClean="0">
                <a:solidFill>
                  <a:srgbClr val="00FF00"/>
                </a:solidFill>
                <a:latin typeface="Courier"/>
                <a:ea typeface="Courier"/>
                <a:cs typeface="Courier"/>
                <a:sym typeface="Courier New"/>
              </a:rPr>
              <a:t>lst</a:t>
            </a:r>
            <a:r>
              <a:rPr lang="en-US" sz="2800" dirty="0" smtClean="0">
                <a:solidFill>
                  <a:srgbClr val="FFFF00"/>
                </a:solidFill>
                <a:latin typeface="Courier"/>
                <a:ea typeface="Courier"/>
                <a:cs typeface="Courier"/>
                <a:sym typeface="Courier New"/>
              </a:rPr>
              <a:t>)</a:t>
            </a:r>
            <a:endParaRPr lang="en-US" sz="2800" i="0" u="none" strike="noStrike" cap="none" dirty="0">
              <a:solidFill>
                <a:srgbClr val="00FF00"/>
              </a:solidFill>
              <a:latin typeface="Courier"/>
              <a:ea typeface="Courier"/>
              <a:cs typeface="Courier"/>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2800" i="0" u="none" strike="noStrike" cap="none" dirty="0">
                <a:solidFill>
                  <a:srgbClr val="00FF00"/>
                </a:solidFill>
                <a:latin typeface="Courier"/>
                <a:ea typeface="Courier"/>
                <a:cs typeface="Courier"/>
                <a:sym typeface="Courier New"/>
              </a:rPr>
              <a:t>[</a:t>
            </a:r>
            <a:r>
              <a:rPr lang="en-US" sz="2800" i="0" u="none" strike="noStrike" cap="none" dirty="0">
                <a:solidFill>
                  <a:srgbClr val="FFFF00"/>
                </a:solidFill>
                <a:latin typeface="Courier"/>
                <a:ea typeface="Courier"/>
                <a:cs typeface="Courier"/>
                <a:sym typeface="Courier New"/>
              </a:rPr>
              <a:t>21, 183</a:t>
            </a:r>
            <a:r>
              <a:rPr lang="en-US" sz="2800" i="0" u="none" strike="noStrike" cap="none" dirty="0">
                <a:solidFill>
                  <a:srgbClr val="00FF00"/>
                </a:solidFill>
                <a:latin typeface="Courier"/>
                <a:ea typeface="Courier"/>
                <a:cs typeface="Courier"/>
                <a:sym typeface="Courier New"/>
              </a:rPr>
              <a:t>]</a:t>
            </a:r>
          </a:p>
          <a:p>
            <a:pPr marL="0" marR="0" lvl="0" indent="0" algn="l" rtl="0">
              <a:lnSpc>
                <a:spcPct val="100000"/>
              </a:lnSpc>
              <a:spcBef>
                <a:spcPts val="0"/>
              </a:spcBef>
              <a:spcAft>
                <a:spcPts val="0"/>
              </a:spcAft>
              <a:buClr>
                <a:srgbClr val="00FF00"/>
              </a:buClr>
              <a:buSzPct val="25000"/>
              <a:buFont typeface="Cabin"/>
              <a:buNone/>
            </a:pPr>
            <a:r>
              <a:rPr lang="en-US" sz="2800" i="0" u="none" strike="noStrike" cap="none" dirty="0">
                <a:solidFill>
                  <a:srgbClr val="00FF00"/>
                </a:solidFill>
                <a:latin typeface="Courier"/>
                <a:ea typeface="Courier"/>
                <a:cs typeface="Courier"/>
                <a:sym typeface="Courier New"/>
              </a:rPr>
              <a:t>&gt;&gt;&gt; </a:t>
            </a:r>
            <a:r>
              <a:rPr lang="en-US" sz="2800" i="0" u="none" strike="noStrike" cap="none" dirty="0" err="1">
                <a:solidFill>
                  <a:srgbClr val="00FF00"/>
                </a:solidFill>
                <a:latin typeface="Courier"/>
                <a:ea typeface="Courier"/>
                <a:cs typeface="Courier"/>
                <a:sym typeface="Courier New"/>
              </a:rPr>
              <a:t>lst</a:t>
            </a:r>
            <a:r>
              <a:rPr lang="en-US" sz="2800" i="0" u="none" strike="noStrike" cap="none" dirty="0">
                <a:solidFill>
                  <a:srgbClr val="FF7F00"/>
                </a:solidFill>
                <a:latin typeface="Courier"/>
                <a:ea typeface="Courier"/>
                <a:cs typeface="Courier"/>
                <a:sym typeface="Courier New"/>
              </a:rPr>
              <a:t>[0]</a:t>
            </a:r>
            <a:r>
              <a:rPr lang="en-US" sz="2800" i="0" u="none" strike="noStrike" cap="none" dirty="0">
                <a:solidFill>
                  <a:srgbClr val="00FF00"/>
                </a:solidFill>
                <a:latin typeface="Courier"/>
                <a:ea typeface="Courier"/>
                <a:cs typeface="Courier"/>
                <a:sym typeface="Courier New"/>
              </a:rPr>
              <a:t> = </a:t>
            </a:r>
            <a:r>
              <a:rPr lang="en-US" sz="2800" i="0" u="none" strike="noStrike" cap="none" dirty="0">
                <a:solidFill>
                  <a:srgbClr val="FFFF00"/>
                </a:solidFill>
                <a:latin typeface="Courier"/>
                <a:ea typeface="Courier"/>
                <a:cs typeface="Courier"/>
                <a:sym typeface="Courier New"/>
              </a:rPr>
              <a:t>23</a:t>
            </a:r>
          </a:p>
          <a:p>
            <a:pPr lvl="0">
              <a:buClr>
                <a:srgbClr val="00FF00"/>
              </a:buClr>
              <a:buSzPct val="25000"/>
            </a:pPr>
            <a:r>
              <a:rPr lang="en-US" sz="2800" i="0" u="none" strike="noStrike" cap="none" dirty="0">
                <a:solidFill>
                  <a:srgbClr val="00FF00"/>
                </a:solidFill>
                <a:latin typeface="Courier"/>
                <a:ea typeface="Courier"/>
                <a:cs typeface="Courier"/>
                <a:sym typeface="Courier New"/>
              </a:rPr>
              <a:t>&gt;&gt;&gt; </a:t>
            </a:r>
            <a:r>
              <a:rPr lang="en-US" sz="2800" i="0" u="none" strike="noStrike" cap="none" dirty="0" smtClean="0">
                <a:solidFill>
                  <a:srgbClr val="FFFF00"/>
                </a:solidFill>
                <a:latin typeface="Courier"/>
                <a:ea typeface="Courier"/>
                <a:cs typeface="Courier"/>
                <a:sym typeface="Courier New"/>
              </a:rPr>
              <a:t>print(</a:t>
            </a:r>
            <a:r>
              <a:rPr lang="en-US" sz="2800" i="0" u="none" strike="noStrike" cap="none" dirty="0" err="1" smtClean="0">
                <a:solidFill>
                  <a:srgbClr val="00FF00"/>
                </a:solidFill>
                <a:latin typeface="Courier"/>
                <a:ea typeface="Courier"/>
                <a:cs typeface="Courier"/>
                <a:sym typeface="Courier New"/>
              </a:rPr>
              <a:t>lst</a:t>
            </a:r>
            <a:r>
              <a:rPr lang="en-US" sz="2800" dirty="0" smtClean="0">
                <a:solidFill>
                  <a:srgbClr val="FFFF00"/>
                </a:solidFill>
                <a:latin typeface="Courier"/>
                <a:ea typeface="Courier"/>
                <a:cs typeface="Courier"/>
                <a:sym typeface="Courier New"/>
              </a:rPr>
              <a:t>)</a:t>
            </a:r>
            <a:endParaRPr lang="en-US" sz="2800" i="0" u="none" strike="noStrike" cap="none" dirty="0">
              <a:solidFill>
                <a:srgbClr val="00FF00"/>
              </a:solidFill>
              <a:latin typeface="Courier"/>
              <a:ea typeface="Courier"/>
              <a:cs typeface="Courier"/>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2800" i="0" u="none" strike="noStrike" cap="none" dirty="0">
                <a:solidFill>
                  <a:srgbClr val="00FF00"/>
                </a:solidFill>
                <a:latin typeface="Courier"/>
                <a:ea typeface="Courier"/>
                <a:cs typeface="Courier"/>
                <a:sym typeface="Courier New"/>
              </a:rPr>
              <a:t>[</a:t>
            </a:r>
            <a:r>
              <a:rPr lang="en-US" sz="2800" i="0" u="none" strike="noStrike" cap="none" dirty="0">
                <a:solidFill>
                  <a:srgbClr val="FFFF00"/>
                </a:solidFill>
                <a:latin typeface="Courier"/>
                <a:ea typeface="Courier"/>
                <a:cs typeface="Courier"/>
                <a:sym typeface="Courier New"/>
              </a:rPr>
              <a:t>23, 183</a:t>
            </a:r>
            <a:r>
              <a:rPr lang="en-US" sz="2800" i="0" u="none" strike="noStrike" cap="none" dirty="0">
                <a:solidFill>
                  <a:srgbClr val="00FF00"/>
                </a:solidFill>
                <a:latin typeface="Courier"/>
                <a:ea typeface="Courier"/>
                <a:cs typeface="Courier"/>
                <a:sym typeface="Courier New"/>
              </a:rPr>
              <a:t>]</a:t>
            </a:r>
          </a:p>
        </p:txBody>
      </p:sp>
      <p:sp>
        <p:nvSpPr>
          <p:cNvPr id="274" name="Shape 274"/>
          <p:cNvSpPr txBox="1"/>
          <p:nvPr/>
        </p:nvSpPr>
        <p:spPr>
          <a:xfrm>
            <a:off x="1586675" y="4519499"/>
            <a:ext cx="6215699" cy="39402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2800" i="0" u="none" strike="noStrike" cap="none" dirty="0">
                <a:solidFill>
                  <a:srgbClr val="FF00FF"/>
                </a:solidFill>
                <a:latin typeface="Courier"/>
                <a:ea typeface="Courier"/>
                <a:cs typeface="Courier"/>
                <a:sym typeface="Courier New"/>
              </a:rPr>
              <a:t>&gt;&gt;&gt; </a:t>
            </a:r>
            <a:r>
              <a:rPr lang="en-US" sz="2800" i="0" u="none" strike="noStrike" cap="none" dirty="0" err="1">
                <a:solidFill>
                  <a:srgbClr val="FF00FF"/>
                </a:solidFill>
                <a:latin typeface="Courier"/>
                <a:ea typeface="Courier"/>
                <a:cs typeface="Courier"/>
                <a:sym typeface="Courier New"/>
              </a:rPr>
              <a:t>ddd</a:t>
            </a:r>
            <a:r>
              <a:rPr lang="en-US" sz="2800" i="0" u="none" strike="noStrike" cap="none" dirty="0">
                <a:solidFill>
                  <a:srgbClr val="FF00FF"/>
                </a:solidFill>
                <a:latin typeface="Courier"/>
                <a:ea typeface="Courier"/>
                <a:cs typeface="Courier"/>
                <a:sym typeface="Courier New"/>
              </a:rPr>
              <a:t> = </a:t>
            </a:r>
            <a:r>
              <a:rPr lang="en-US" sz="2800" i="0" u="none" strike="noStrike" cap="none" dirty="0" err="1">
                <a:solidFill>
                  <a:srgbClr val="00FFFF"/>
                </a:solidFill>
                <a:latin typeface="Courier"/>
                <a:ea typeface="Courier"/>
                <a:cs typeface="Courier"/>
                <a:sym typeface="Courier New"/>
              </a:rPr>
              <a:t>dict</a:t>
            </a:r>
            <a:r>
              <a:rPr lang="en-US" sz="2800" i="0" u="none" strike="noStrike" cap="none" dirty="0">
                <a:solidFill>
                  <a:srgbClr val="00FFFF"/>
                </a:solidFill>
                <a:latin typeface="Courier"/>
                <a:ea typeface="Courier"/>
                <a:cs typeface="Courier"/>
                <a:sym typeface="Courier New"/>
              </a:rPr>
              <a:t>()</a:t>
            </a:r>
          </a:p>
          <a:p>
            <a:pPr marL="0" marR="0" lvl="0" indent="0" algn="l" rtl="0">
              <a:lnSpc>
                <a:spcPct val="100000"/>
              </a:lnSpc>
              <a:spcBef>
                <a:spcPts val="0"/>
              </a:spcBef>
              <a:spcAft>
                <a:spcPts val="0"/>
              </a:spcAft>
              <a:buClr>
                <a:srgbClr val="FF00FF"/>
              </a:buClr>
              <a:buSzPct val="25000"/>
              <a:buFont typeface="Cabin"/>
              <a:buNone/>
            </a:pPr>
            <a:r>
              <a:rPr lang="en-US" sz="2800" i="0" u="none" strike="noStrike" cap="none" dirty="0">
                <a:solidFill>
                  <a:srgbClr val="FF00FF"/>
                </a:solidFill>
                <a:latin typeface="Courier"/>
                <a:ea typeface="Courier"/>
                <a:cs typeface="Courier"/>
                <a:sym typeface="Courier New"/>
              </a:rPr>
              <a:t>&gt;&gt;&gt; </a:t>
            </a:r>
            <a:r>
              <a:rPr lang="en-US" sz="2800" i="0" u="none" strike="noStrike" cap="none" dirty="0" err="1">
                <a:solidFill>
                  <a:srgbClr val="FF00FF"/>
                </a:solidFill>
                <a:latin typeface="Courier"/>
                <a:ea typeface="Courier"/>
                <a:cs typeface="Courier"/>
                <a:sym typeface="Courier New"/>
              </a:rPr>
              <a:t>ddd</a:t>
            </a:r>
            <a:r>
              <a:rPr lang="en-US" sz="2800" i="0" u="none" strike="noStrike" cap="none" dirty="0" smtClean="0">
                <a:solidFill>
                  <a:srgbClr val="FF00FF"/>
                </a:solidFill>
                <a:latin typeface="Courier"/>
                <a:ea typeface="Courier"/>
                <a:cs typeface="Courier"/>
                <a:sym typeface="Courier New"/>
              </a:rPr>
              <a:t>[</a:t>
            </a:r>
            <a:r>
              <a:rPr lang="en-US" sz="2800" i="0" u="none" strike="noStrike" cap="none" dirty="0" smtClean="0">
                <a:solidFill>
                  <a:srgbClr val="FF7F00"/>
                </a:solidFill>
                <a:latin typeface="Courier"/>
                <a:ea typeface="Courier"/>
                <a:cs typeface="Courier"/>
                <a:sym typeface="Courier New"/>
              </a:rPr>
              <a:t>'</a:t>
            </a:r>
            <a:r>
              <a:rPr lang="ru-RU" sz="2800" i="0" u="none" strike="noStrike" cap="none" dirty="0" smtClean="0">
                <a:solidFill>
                  <a:srgbClr val="FF7F00"/>
                </a:solidFill>
                <a:latin typeface="Courier"/>
                <a:ea typeface="Courier"/>
                <a:cs typeface="Courier"/>
                <a:sym typeface="Courier New"/>
              </a:rPr>
              <a:t>возраст</a:t>
            </a:r>
            <a:r>
              <a:rPr lang="en-US" sz="2800" i="0" u="none" strike="noStrike" cap="none" dirty="0" smtClean="0">
                <a:solidFill>
                  <a:srgbClr val="FF7F00"/>
                </a:solidFill>
                <a:latin typeface="Courier"/>
                <a:ea typeface="Courier"/>
                <a:cs typeface="Courier"/>
                <a:sym typeface="Courier New"/>
              </a:rPr>
              <a:t>'</a:t>
            </a:r>
            <a:r>
              <a:rPr lang="en-US" sz="2800" i="0" u="none" strike="noStrike" cap="none" dirty="0" smtClean="0">
                <a:solidFill>
                  <a:srgbClr val="FF00FF"/>
                </a:solidFill>
                <a:latin typeface="Courier"/>
                <a:ea typeface="Courier"/>
                <a:cs typeface="Courier"/>
                <a:sym typeface="Courier New"/>
              </a:rPr>
              <a:t>] </a:t>
            </a:r>
            <a:r>
              <a:rPr lang="en-US" sz="2800" i="0" u="none" strike="noStrike" cap="none" dirty="0">
                <a:solidFill>
                  <a:srgbClr val="FF00FF"/>
                </a:solidFill>
                <a:latin typeface="Courier"/>
                <a:ea typeface="Courier"/>
                <a:cs typeface="Courier"/>
                <a:sym typeface="Courier New"/>
              </a:rPr>
              <a:t>= </a:t>
            </a:r>
            <a:r>
              <a:rPr lang="en-US" sz="2800" i="0" u="none" strike="noStrike" cap="none" dirty="0">
                <a:solidFill>
                  <a:srgbClr val="FFFF00"/>
                </a:solidFill>
                <a:latin typeface="Courier"/>
                <a:ea typeface="Courier"/>
                <a:cs typeface="Courier"/>
                <a:sym typeface="Courier New"/>
              </a:rPr>
              <a:t>21</a:t>
            </a:r>
          </a:p>
          <a:p>
            <a:pPr marL="0" marR="0" lvl="0" indent="0" algn="l" rtl="0">
              <a:lnSpc>
                <a:spcPct val="100000"/>
              </a:lnSpc>
              <a:spcBef>
                <a:spcPts val="0"/>
              </a:spcBef>
              <a:spcAft>
                <a:spcPts val="0"/>
              </a:spcAft>
              <a:buClr>
                <a:srgbClr val="FF00FF"/>
              </a:buClr>
              <a:buSzPct val="25000"/>
              <a:buFont typeface="Cabin"/>
              <a:buNone/>
            </a:pPr>
            <a:r>
              <a:rPr lang="en-US" sz="2800" i="0" u="none" strike="noStrike" cap="none" dirty="0">
                <a:solidFill>
                  <a:srgbClr val="FF00FF"/>
                </a:solidFill>
                <a:latin typeface="Courier"/>
                <a:ea typeface="Courier"/>
                <a:cs typeface="Courier"/>
                <a:sym typeface="Courier New"/>
              </a:rPr>
              <a:t>&gt;&gt;&gt; </a:t>
            </a:r>
            <a:r>
              <a:rPr lang="en-US" sz="2800" i="0" u="none" strike="noStrike" cap="none" dirty="0" err="1">
                <a:solidFill>
                  <a:srgbClr val="FF00FF"/>
                </a:solidFill>
                <a:latin typeface="Courier"/>
                <a:ea typeface="Courier"/>
                <a:cs typeface="Courier"/>
                <a:sym typeface="Courier New"/>
              </a:rPr>
              <a:t>ddd</a:t>
            </a:r>
            <a:r>
              <a:rPr lang="en-US" sz="2800" i="0" u="none" strike="noStrike" cap="none" dirty="0" smtClean="0">
                <a:solidFill>
                  <a:srgbClr val="FF00FF"/>
                </a:solidFill>
                <a:latin typeface="Courier"/>
                <a:ea typeface="Courier"/>
                <a:cs typeface="Courier"/>
                <a:sym typeface="Courier New"/>
              </a:rPr>
              <a:t>[</a:t>
            </a:r>
            <a:r>
              <a:rPr lang="en-US" sz="2800" i="0" u="none" strike="noStrike" cap="none" dirty="0" smtClean="0">
                <a:solidFill>
                  <a:srgbClr val="FF7F00"/>
                </a:solidFill>
                <a:latin typeface="Courier"/>
                <a:ea typeface="Courier"/>
                <a:cs typeface="Courier"/>
                <a:sym typeface="Courier New"/>
              </a:rPr>
              <a:t>'</a:t>
            </a:r>
            <a:r>
              <a:rPr lang="ru-RU" sz="2800" i="0" u="none" strike="noStrike" cap="none" dirty="0" smtClean="0">
                <a:solidFill>
                  <a:srgbClr val="FF7F00"/>
                </a:solidFill>
                <a:latin typeface="Courier"/>
                <a:ea typeface="Courier"/>
                <a:cs typeface="Courier"/>
                <a:sym typeface="Courier New"/>
              </a:rPr>
              <a:t>курс</a:t>
            </a:r>
            <a:r>
              <a:rPr lang="en-US" sz="2800" i="0" u="none" strike="noStrike" cap="none" dirty="0" smtClean="0">
                <a:solidFill>
                  <a:srgbClr val="FF7F00"/>
                </a:solidFill>
                <a:latin typeface="Courier"/>
                <a:ea typeface="Courier"/>
                <a:cs typeface="Courier"/>
                <a:sym typeface="Courier New"/>
              </a:rPr>
              <a:t>'</a:t>
            </a:r>
            <a:r>
              <a:rPr lang="en-US" sz="2800" i="0" u="none" strike="noStrike" cap="none" dirty="0" smtClean="0">
                <a:solidFill>
                  <a:srgbClr val="FF00FF"/>
                </a:solidFill>
                <a:latin typeface="Courier"/>
                <a:ea typeface="Courier"/>
                <a:cs typeface="Courier"/>
                <a:sym typeface="Courier New"/>
              </a:rPr>
              <a:t>] </a:t>
            </a:r>
            <a:r>
              <a:rPr lang="en-US" sz="2800" i="0" u="none" strike="noStrike" cap="none" dirty="0">
                <a:solidFill>
                  <a:srgbClr val="FF00FF"/>
                </a:solidFill>
                <a:latin typeface="Courier"/>
                <a:ea typeface="Courier"/>
                <a:cs typeface="Courier"/>
                <a:sym typeface="Courier New"/>
              </a:rPr>
              <a:t>= </a:t>
            </a:r>
            <a:r>
              <a:rPr lang="en-US" sz="2800" i="0" u="none" strike="noStrike" cap="none" dirty="0">
                <a:solidFill>
                  <a:srgbClr val="FFFF00"/>
                </a:solidFill>
                <a:latin typeface="Courier"/>
                <a:ea typeface="Courier"/>
                <a:cs typeface="Courier"/>
                <a:sym typeface="Courier New"/>
              </a:rPr>
              <a:t>182</a:t>
            </a:r>
          </a:p>
          <a:p>
            <a:pPr lvl="0">
              <a:buClr>
                <a:srgbClr val="FF00FF"/>
              </a:buClr>
              <a:buSzPct val="25000"/>
            </a:pPr>
            <a:r>
              <a:rPr lang="en-US" sz="2800" i="0" u="none" strike="noStrike" cap="none" dirty="0">
                <a:solidFill>
                  <a:srgbClr val="FF00FF"/>
                </a:solidFill>
                <a:latin typeface="Courier"/>
                <a:ea typeface="Courier"/>
                <a:cs typeface="Courier"/>
                <a:sym typeface="Courier New"/>
              </a:rPr>
              <a:t>&gt;&gt;&gt; </a:t>
            </a:r>
            <a:r>
              <a:rPr lang="en-US" sz="2800" i="0" u="none" strike="noStrike" cap="none" dirty="0" smtClean="0">
                <a:solidFill>
                  <a:srgbClr val="FFFF00"/>
                </a:solidFill>
                <a:latin typeface="Courier"/>
                <a:ea typeface="Courier"/>
                <a:cs typeface="Courier"/>
                <a:sym typeface="Courier New"/>
              </a:rPr>
              <a:t>print(</a:t>
            </a:r>
            <a:r>
              <a:rPr lang="en-US" sz="2800" i="0" u="none" strike="noStrike" cap="none" dirty="0" err="1" smtClean="0">
                <a:solidFill>
                  <a:srgbClr val="FF00FF"/>
                </a:solidFill>
                <a:latin typeface="Courier"/>
                <a:ea typeface="Courier"/>
                <a:cs typeface="Courier"/>
                <a:sym typeface="Courier New"/>
              </a:rPr>
              <a:t>ddd</a:t>
            </a:r>
            <a:r>
              <a:rPr lang="en-US" sz="2800" dirty="0" smtClean="0">
                <a:solidFill>
                  <a:srgbClr val="FFFF00"/>
                </a:solidFill>
                <a:latin typeface="Courier"/>
                <a:ea typeface="Courier"/>
                <a:cs typeface="Courier"/>
                <a:sym typeface="Courier New"/>
              </a:rPr>
              <a:t>)</a:t>
            </a:r>
            <a:endParaRPr lang="en-US" sz="2800" i="0" u="none" strike="noStrike" cap="none" dirty="0">
              <a:solidFill>
                <a:srgbClr val="FF00FF"/>
              </a:solidFill>
              <a:latin typeface="Courier"/>
              <a:ea typeface="Courier"/>
              <a:cs typeface="Courier"/>
              <a:sym typeface="Courier New"/>
            </a:endParaRPr>
          </a:p>
          <a:p>
            <a:pPr marL="0" marR="0" lvl="0" indent="0" algn="l" rtl="0">
              <a:lnSpc>
                <a:spcPct val="100000"/>
              </a:lnSpc>
              <a:spcBef>
                <a:spcPts val="0"/>
              </a:spcBef>
              <a:spcAft>
                <a:spcPts val="0"/>
              </a:spcAft>
              <a:buClr>
                <a:srgbClr val="FF00FF"/>
              </a:buClr>
              <a:buSzPct val="25000"/>
              <a:buFont typeface="Cabin"/>
              <a:buNone/>
            </a:pPr>
            <a:r>
              <a:rPr lang="en-US" sz="2800" i="0" u="none" strike="noStrike" cap="none" dirty="0" smtClean="0">
                <a:solidFill>
                  <a:srgbClr val="FF00FF"/>
                </a:solidFill>
                <a:latin typeface="Courier"/>
                <a:ea typeface="Courier"/>
                <a:cs typeface="Courier"/>
                <a:sym typeface="Courier New"/>
              </a:rPr>
              <a:t>{</a:t>
            </a:r>
            <a:r>
              <a:rPr lang="en-US" sz="2800" i="0" u="none" strike="noStrike" cap="none" dirty="0" smtClean="0">
                <a:solidFill>
                  <a:srgbClr val="FF7F00"/>
                </a:solidFill>
                <a:latin typeface="Courier"/>
                <a:ea typeface="Courier"/>
                <a:cs typeface="Courier"/>
                <a:sym typeface="Courier New"/>
              </a:rPr>
              <a:t>'</a:t>
            </a:r>
            <a:r>
              <a:rPr lang="ru-RU" sz="2800" i="0" u="none" strike="noStrike" cap="none" dirty="0" smtClean="0">
                <a:solidFill>
                  <a:srgbClr val="FF7F00"/>
                </a:solidFill>
                <a:latin typeface="Courier"/>
                <a:ea typeface="Courier"/>
                <a:cs typeface="Courier"/>
                <a:sym typeface="Courier New"/>
              </a:rPr>
              <a:t>курс</a:t>
            </a:r>
            <a:r>
              <a:rPr lang="en-US" sz="2800" i="0" u="none" strike="noStrike" cap="none" dirty="0" smtClean="0">
                <a:solidFill>
                  <a:srgbClr val="FF7F00"/>
                </a:solidFill>
                <a:latin typeface="Courier"/>
                <a:ea typeface="Courier"/>
                <a:cs typeface="Courier"/>
                <a:sym typeface="Courier New"/>
              </a:rPr>
              <a:t>'</a:t>
            </a:r>
            <a:r>
              <a:rPr lang="en-US" sz="2800" i="0" u="none" strike="noStrike" cap="none" dirty="0" smtClean="0">
                <a:solidFill>
                  <a:srgbClr val="FF00FF"/>
                </a:solidFill>
                <a:latin typeface="Courier"/>
                <a:ea typeface="Courier"/>
                <a:cs typeface="Courier"/>
                <a:sym typeface="Courier New"/>
              </a:rPr>
              <a:t>: </a:t>
            </a:r>
            <a:r>
              <a:rPr lang="en-US" sz="2800" i="0" u="none" strike="noStrike" cap="none" dirty="0">
                <a:solidFill>
                  <a:srgbClr val="FFFF00"/>
                </a:solidFill>
                <a:latin typeface="Courier"/>
                <a:ea typeface="Courier"/>
                <a:cs typeface="Courier"/>
                <a:sym typeface="Courier New"/>
              </a:rPr>
              <a:t>182</a:t>
            </a:r>
            <a:r>
              <a:rPr lang="en-US" sz="2800" i="0" u="none" strike="noStrike" cap="none" dirty="0">
                <a:solidFill>
                  <a:srgbClr val="FF00FF"/>
                </a:solidFill>
                <a:latin typeface="Courier"/>
                <a:ea typeface="Courier"/>
                <a:cs typeface="Courier"/>
                <a:sym typeface="Courier New"/>
              </a:rPr>
              <a:t>, </a:t>
            </a:r>
            <a:r>
              <a:rPr lang="en-US" sz="2800" i="0" u="none" strike="noStrike" cap="none" dirty="0" smtClean="0">
                <a:solidFill>
                  <a:srgbClr val="FF7F00"/>
                </a:solidFill>
                <a:latin typeface="Courier"/>
                <a:ea typeface="Courier"/>
                <a:cs typeface="Courier"/>
                <a:sym typeface="Courier New"/>
              </a:rPr>
              <a:t>'</a:t>
            </a:r>
            <a:r>
              <a:rPr lang="ru-RU" sz="2800" i="0" u="none" strike="noStrike" cap="none" dirty="0" smtClean="0">
                <a:solidFill>
                  <a:srgbClr val="FF7F00"/>
                </a:solidFill>
                <a:latin typeface="Courier"/>
                <a:ea typeface="Courier"/>
                <a:cs typeface="Courier"/>
                <a:sym typeface="Courier New"/>
              </a:rPr>
              <a:t>возраст</a:t>
            </a:r>
            <a:r>
              <a:rPr lang="en-US" sz="2800" i="0" u="none" strike="noStrike" cap="none" dirty="0" smtClean="0">
                <a:solidFill>
                  <a:srgbClr val="FF7F00"/>
                </a:solidFill>
                <a:latin typeface="Courier"/>
                <a:ea typeface="Courier"/>
                <a:cs typeface="Courier"/>
                <a:sym typeface="Courier New"/>
              </a:rPr>
              <a:t>'</a:t>
            </a:r>
            <a:r>
              <a:rPr lang="en-US" sz="2800" i="0" u="none" strike="noStrike" cap="none" dirty="0" smtClean="0">
                <a:solidFill>
                  <a:srgbClr val="FF00FF"/>
                </a:solidFill>
                <a:latin typeface="Courier"/>
                <a:ea typeface="Courier"/>
                <a:cs typeface="Courier"/>
                <a:sym typeface="Courier New"/>
              </a:rPr>
              <a:t>: </a:t>
            </a:r>
            <a:r>
              <a:rPr lang="en-US" sz="2800" i="0" u="none" strike="noStrike" cap="none" dirty="0">
                <a:solidFill>
                  <a:srgbClr val="FFFF00"/>
                </a:solidFill>
                <a:latin typeface="Courier"/>
                <a:ea typeface="Courier"/>
                <a:cs typeface="Courier"/>
                <a:sym typeface="Courier New"/>
              </a:rPr>
              <a:t>21</a:t>
            </a:r>
            <a:r>
              <a:rPr lang="en-US" sz="2800" i="0" u="none" strike="noStrike" cap="none" dirty="0">
                <a:solidFill>
                  <a:srgbClr val="FF00FF"/>
                </a:solidFill>
                <a:latin typeface="Courier"/>
                <a:ea typeface="Courier"/>
                <a:cs typeface="Courier"/>
                <a:sym typeface="Courier New"/>
              </a:rPr>
              <a:t>}</a:t>
            </a:r>
          </a:p>
          <a:p>
            <a:pPr marL="0" marR="0" lvl="0" indent="0" algn="l" rtl="0">
              <a:lnSpc>
                <a:spcPct val="100000"/>
              </a:lnSpc>
              <a:spcBef>
                <a:spcPts val="0"/>
              </a:spcBef>
              <a:spcAft>
                <a:spcPts val="0"/>
              </a:spcAft>
              <a:buClr>
                <a:srgbClr val="FF00FF"/>
              </a:buClr>
              <a:buSzPct val="25000"/>
              <a:buFont typeface="Cabin"/>
              <a:buNone/>
            </a:pPr>
            <a:r>
              <a:rPr lang="en-US" sz="2800" i="0" u="none" strike="noStrike" cap="none" dirty="0">
                <a:solidFill>
                  <a:srgbClr val="FF00FF"/>
                </a:solidFill>
                <a:latin typeface="Courier"/>
                <a:ea typeface="Courier"/>
                <a:cs typeface="Courier"/>
                <a:sym typeface="Courier New"/>
              </a:rPr>
              <a:t>&gt;&gt;&gt; </a:t>
            </a:r>
            <a:r>
              <a:rPr lang="en-US" sz="2800" i="0" u="none" strike="noStrike" cap="none" dirty="0" err="1">
                <a:solidFill>
                  <a:srgbClr val="FF00FF"/>
                </a:solidFill>
                <a:latin typeface="Courier"/>
                <a:ea typeface="Courier"/>
                <a:cs typeface="Courier"/>
                <a:sym typeface="Courier New"/>
              </a:rPr>
              <a:t>ddd</a:t>
            </a:r>
            <a:r>
              <a:rPr lang="en-US" sz="2800" i="0" u="none" strike="noStrike" cap="none" dirty="0" smtClean="0">
                <a:solidFill>
                  <a:srgbClr val="FF00FF"/>
                </a:solidFill>
                <a:latin typeface="Courier"/>
                <a:ea typeface="Courier"/>
                <a:cs typeface="Courier"/>
                <a:sym typeface="Courier New"/>
              </a:rPr>
              <a:t>[</a:t>
            </a:r>
            <a:r>
              <a:rPr lang="en-US" sz="2800" i="0" u="none" strike="noStrike" cap="none" dirty="0" smtClean="0">
                <a:solidFill>
                  <a:srgbClr val="FF7F00"/>
                </a:solidFill>
                <a:latin typeface="Courier"/>
                <a:ea typeface="Courier"/>
                <a:cs typeface="Courier"/>
                <a:sym typeface="Courier New"/>
              </a:rPr>
              <a:t>'</a:t>
            </a:r>
            <a:r>
              <a:rPr lang="ru-RU" sz="2800" i="0" u="none" strike="noStrike" cap="none" dirty="0" smtClean="0">
                <a:solidFill>
                  <a:srgbClr val="FF7F00"/>
                </a:solidFill>
                <a:latin typeface="Courier"/>
                <a:ea typeface="Courier"/>
                <a:cs typeface="Courier"/>
                <a:sym typeface="Courier New"/>
              </a:rPr>
              <a:t>возраст</a:t>
            </a:r>
            <a:r>
              <a:rPr lang="en-US" sz="2800" i="0" u="none" strike="noStrike" cap="none" dirty="0" smtClean="0">
                <a:solidFill>
                  <a:srgbClr val="FF7F00"/>
                </a:solidFill>
                <a:latin typeface="Courier"/>
                <a:ea typeface="Courier"/>
                <a:cs typeface="Courier"/>
                <a:sym typeface="Courier New"/>
              </a:rPr>
              <a:t>'</a:t>
            </a:r>
            <a:r>
              <a:rPr lang="en-US" sz="2800" i="0" u="none" strike="noStrike" cap="none" dirty="0" smtClean="0">
                <a:solidFill>
                  <a:srgbClr val="FF00FF"/>
                </a:solidFill>
                <a:latin typeface="Courier"/>
                <a:ea typeface="Courier"/>
                <a:cs typeface="Courier"/>
                <a:sym typeface="Courier New"/>
              </a:rPr>
              <a:t>] </a:t>
            </a:r>
            <a:r>
              <a:rPr lang="en-US" sz="2800" i="0" u="none" strike="noStrike" cap="none" dirty="0">
                <a:solidFill>
                  <a:srgbClr val="FF00FF"/>
                </a:solidFill>
                <a:latin typeface="Courier"/>
                <a:ea typeface="Courier"/>
                <a:cs typeface="Courier"/>
                <a:sym typeface="Courier New"/>
              </a:rPr>
              <a:t>= 23</a:t>
            </a:r>
          </a:p>
          <a:p>
            <a:pPr lvl="0">
              <a:buClr>
                <a:srgbClr val="FF00FF"/>
              </a:buClr>
              <a:buSzPct val="25000"/>
            </a:pPr>
            <a:r>
              <a:rPr lang="en-US" sz="2800" i="0" u="none" strike="noStrike" cap="none" dirty="0">
                <a:solidFill>
                  <a:srgbClr val="FF00FF"/>
                </a:solidFill>
                <a:latin typeface="Courier"/>
                <a:ea typeface="Courier"/>
                <a:cs typeface="Courier"/>
                <a:sym typeface="Courier New"/>
              </a:rPr>
              <a:t>&gt;&gt;&gt; </a:t>
            </a:r>
            <a:r>
              <a:rPr lang="en-US" sz="2800" i="0" u="none" strike="noStrike" cap="none" dirty="0" smtClean="0">
                <a:solidFill>
                  <a:srgbClr val="FFFF00"/>
                </a:solidFill>
                <a:latin typeface="Courier"/>
                <a:ea typeface="Courier"/>
                <a:cs typeface="Courier"/>
                <a:sym typeface="Courier New"/>
              </a:rPr>
              <a:t>print(</a:t>
            </a:r>
            <a:r>
              <a:rPr lang="en-US" sz="2800" i="0" u="none" strike="noStrike" cap="none" dirty="0" err="1" smtClean="0">
                <a:solidFill>
                  <a:srgbClr val="FF00FF"/>
                </a:solidFill>
                <a:latin typeface="Courier"/>
                <a:ea typeface="Courier"/>
                <a:cs typeface="Courier"/>
                <a:sym typeface="Courier New"/>
              </a:rPr>
              <a:t>ddd</a:t>
            </a:r>
            <a:r>
              <a:rPr lang="en-US" sz="2800" dirty="0" smtClean="0">
                <a:solidFill>
                  <a:srgbClr val="FFFF00"/>
                </a:solidFill>
                <a:latin typeface="Courier"/>
                <a:ea typeface="Courier"/>
                <a:cs typeface="Courier"/>
                <a:sym typeface="Courier New"/>
              </a:rPr>
              <a:t>)</a:t>
            </a:r>
            <a:endParaRPr lang="en-US" sz="2800" i="0" u="none" strike="noStrike" cap="none" dirty="0">
              <a:solidFill>
                <a:srgbClr val="FF00FF"/>
              </a:solidFill>
              <a:latin typeface="Courier"/>
              <a:ea typeface="Courier"/>
              <a:cs typeface="Courier"/>
              <a:sym typeface="Courier New"/>
            </a:endParaRPr>
          </a:p>
          <a:p>
            <a:pPr marL="0" marR="0" lvl="0" indent="0" algn="l" rtl="0">
              <a:lnSpc>
                <a:spcPct val="100000"/>
              </a:lnSpc>
              <a:spcBef>
                <a:spcPts val="0"/>
              </a:spcBef>
              <a:spcAft>
                <a:spcPts val="0"/>
              </a:spcAft>
              <a:buClr>
                <a:srgbClr val="FF00FF"/>
              </a:buClr>
              <a:buSzPct val="25000"/>
              <a:buFont typeface="Cabin"/>
              <a:buNone/>
            </a:pPr>
            <a:r>
              <a:rPr lang="en-US" sz="2800" i="0" u="none" strike="noStrike" cap="none" dirty="0" smtClean="0">
                <a:solidFill>
                  <a:srgbClr val="FF00FF"/>
                </a:solidFill>
                <a:latin typeface="Courier"/>
                <a:ea typeface="Courier"/>
                <a:cs typeface="Courier"/>
                <a:sym typeface="Courier New"/>
              </a:rPr>
              <a:t>{</a:t>
            </a:r>
            <a:r>
              <a:rPr lang="en-US" sz="2800" i="0" u="none" strike="noStrike" cap="none" dirty="0" smtClean="0">
                <a:solidFill>
                  <a:srgbClr val="FF7F00"/>
                </a:solidFill>
                <a:latin typeface="Courier"/>
                <a:ea typeface="Courier"/>
                <a:cs typeface="Courier"/>
                <a:sym typeface="Courier New"/>
              </a:rPr>
              <a:t>'</a:t>
            </a:r>
            <a:r>
              <a:rPr lang="ru-RU" sz="2800" i="0" u="none" strike="noStrike" cap="none" dirty="0" smtClean="0">
                <a:solidFill>
                  <a:srgbClr val="FF7F00"/>
                </a:solidFill>
                <a:latin typeface="Courier"/>
                <a:ea typeface="Courier"/>
                <a:cs typeface="Courier"/>
                <a:sym typeface="Courier New"/>
              </a:rPr>
              <a:t>курс</a:t>
            </a:r>
            <a:r>
              <a:rPr lang="en-US" sz="2800" i="0" u="none" strike="noStrike" cap="none" dirty="0" smtClean="0">
                <a:solidFill>
                  <a:srgbClr val="FF7F00"/>
                </a:solidFill>
                <a:latin typeface="Courier"/>
                <a:ea typeface="Courier"/>
                <a:cs typeface="Courier"/>
                <a:sym typeface="Courier New"/>
              </a:rPr>
              <a:t>'</a:t>
            </a:r>
            <a:r>
              <a:rPr lang="en-US" sz="2800" i="0" u="none" strike="noStrike" cap="none" dirty="0" smtClean="0">
                <a:solidFill>
                  <a:srgbClr val="FF00FF"/>
                </a:solidFill>
                <a:latin typeface="Courier"/>
                <a:ea typeface="Courier"/>
                <a:cs typeface="Courier"/>
                <a:sym typeface="Courier New"/>
              </a:rPr>
              <a:t>: </a:t>
            </a:r>
            <a:r>
              <a:rPr lang="en-US" sz="2800" i="0" u="none" strike="noStrike" cap="none" dirty="0">
                <a:solidFill>
                  <a:srgbClr val="FFFF00"/>
                </a:solidFill>
                <a:latin typeface="Courier"/>
                <a:ea typeface="Courier"/>
                <a:cs typeface="Courier"/>
                <a:sym typeface="Courier New"/>
              </a:rPr>
              <a:t>182</a:t>
            </a:r>
            <a:r>
              <a:rPr lang="en-US" sz="2800" i="0" u="none" strike="noStrike" cap="none" dirty="0">
                <a:solidFill>
                  <a:srgbClr val="FF00FF"/>
                </a:solidFill>
                <a:latin typeface="Courier"/>
                <a:ea typeface="Courier"/>
                <a:cs typeface="Courier"/>
                <a:sym typeface="Courier New"/>
              </a:rPr>
              <a:t>, </a:t>
            </a:r>
            <a:r>
              <a:rPr lang="en-US" sz="2800" i="0" u="none" strike="noStrike" cap="none" dirty="0" smtClean="0">
                <a:solidFill>
                  <a:srgbClr val="FF7F00"/>
                </a:solidFill>
                <a:latin typeface="Courier"/>
                <a:ea typeface="Courier"/>
                <a:cs typeface="Courier"/>
                <a:sym typeface="Courier New"/>
              </a:rPr>
              <a:t>'</a:t>
            </a:r>
            <a:r>
              <a:rPr lang="ru-RU" sz="2800" i="0" u="none" strike="noStrike" cap="none" dirty="0" smtClean="0">
                <a:solidFill>
                  <a:srgbClr val="FF7F00"/>
                </a:solidFill>
                <a:latin typeface="Courier"/>
                <a:ea typeface="Courier"/>
                <a:cs typeface="Courier"/>
                <a:sym typeface="Courier New"/>
              </a:rPr>
              <a:t>возраст</a:t>
            </a:r>
            <a:r>
              <a:rPr lang="en-US" sz="2800" i="0" u="none" strike="noStrike" cap="none" dirty="0" smtClean="0">
                <a:solidFill>
                  <a:srgbClr val="FF7F00"/>
                </a:solidFill>
                <a:latin typeface="Courier"/>
                <a:ea typeface="Courier"/>
                <a:cs typeface="Courier"/>
                <a:sym typeface="Courier New"/>
              </a:rPr>
              <a:t>'</a:t>
            </a:r>
            <a:r>
              <a:rPr lang="en-US" sz="2800" i="0" u="none" strike="noStrike" cap="none" dirty="0" smtClean="0">
                <a:solidFill>
                  <a:srgbClr val="FF00FF"/>
                </a:solidFill>
                <a:latin typeface="Courier"/>
                <a:ea typeface="Courier"/>
                <a:cs typeface="Courier"/>
                <a:sym typeface="Courier New"/>
              </a:rPr>
              <a:t>: </a:t>
            </a:r>
            <a:r>
              <a:rPr lang="en-US" sz="2800" i="0" u="none" strike="noStrike" cap="none" dirty="0">
                <a:solidFill>
                  <a:srgbClr val="FFFF00"/>
                </a:solidFill>
                <a:latin typeface="Courier"/>
                <a:ea typeface="Courier"/>
                <a:cs typeface="Courier"/>
                <a:sym typeface="Courier New"/>
              </a:rPr>
              <a:t>23</a:t>
            </a:r>
            <a:r>
              <a:rPr lang="en-US" sz="2800" i="0" u="none" strike="noStrike" cap="none" dirty="0">
                <a:solidFill>
                  <a:srgbClr val="FF00FF"/>
                </a:solidFill>
                <a:latin typeface="Courier"/>
                <a:ea typeface="Courier"/>
                <a:cs typeface="Courier"/>
                <a:sym typeface="Courier New"/>
              </a:rPr>
              <a:t>}</a:t>
            </a:r>
          </a:p>
        </p:txBody>
      </p:sp>
      <p:sp>
        <p:nvSpPr>
          <p:cNvPr id="275" name="Shape 275"/>
          <p:cNvSpPr txBox="1"/>
          <p:nvPr/>
        </p:nvSpPr>
        <p:spPr>
          <a:xfrm>
            <a:off x="10278270" y="2265299"/>
            <a:ext cx="647700" cy="622199"/>
          </a:xfrm>
          <a:prstGeom prst="rect">
            <a:avLst/>
          </a:prstGeom>
          <a:noFill/>
          <a:ln>
            <a:noFill/>
          </a:ln>
        </p:spPr>
        <p:txBody>
          <a:bodyPr lIns="0" tIns="0" rIns="0" bIns="0" anchor="ctr" anchorCtr="0">
            <a:noAutofit/>
          </a:bodyPr>
          <a:lstStyle/>
          <a:p>
            <a:pPr marL="0" marR="0" lvl="0" indent="0" algn="r" rtl="0">
              <a:lnSpc>
                <a:spcPct val="100000"/>
              </a:lnSpc>
              <a:spcBef>
                <a:spcPts val="0"/>
              </a:spcBef>
              <a:spcAft>
                <a:spcPts val="0"/>
              </a:spcAft>
              <a:buClr>
                <a:srgbClr val="FF7F00"/>
              </a:buClr>
              <a:buSzPct val="25000"/>
              <a:buFont typeface="Cabin"/>
              <a:buNone/>
            </a:pPr>
            <a:r>
              <a:rPr lang="en-US" sz="3200" u="none" strike="noStrike" cap="none">
                <a:solidFill>
                  <a:srgbClr val="FF7F00"/>
                </a:solidFill>
                <a:latin typeface="Arial" charset="0"/>
                <a:ea typeface="Arial" charset="0"/>
                <a:cs typeface="Arial" charset="0"/>
                <a:sym typeface="Cabin"/>
              </a:rPr>
              <a:t>[0]</a:t>
            </a:r>
          </a:p>
        </p:txBody>
      </p:sp>
      <p:sp>
        <p:nvSpPr>
          <p:cNvPr id="276" name="Shape 276"/>
          <p:cNvSpPr txBox="1"/>
          <p:nvPr/>
        </p:nvSpPr>
        <p:spPr>
          <a:xfrm>
            <a:off x="11602245" y="2252599"/>
            <a:ext cx="597000" cy="647700"/>
          </a:xfrm>
          <a:prstGeom prst="rect">
            <a:avLst/>
          </a:prstGeom>
          <a:noFill/>
          <a:ln w="254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200">
                <a:solidFill>
                  <a:schemeClr val="lt1"/>
                </a:solidFill>
                <a:latin typeface="Arial" charset="0"/>
                <a:ea typeface="Arial" charset="0"/>
                <a:cs typeface="Arial" charset="0"/>
                <a:sym typeface="Cabin"/>
              </a:rPr>
              <a:t> </a:t>
            </a:r>
            <a:r>
              <a:rPr lang="en-US" sz="3200" u="none" strike="noStrike" cap="none">
                <a:solidFill>
                  <a:schemeClr val="lt1"/>
                </a:solidFill>
                <a:latin typeface="Arial" charset="0"/>
                <a:ea typeface="Arial" charset="0"/>
                <a:cs typeface="Arial" charset="0"/>
                <a:sym typeface="Cabin"/>
              </a:rPr>
              <a:t>21</a:t>
            </a:r>
          </a:p>
        </p:txBody>
      </p:sp>
      <p:sp>
        <p:nvSpPr>
          <p:cNvPr id="277" name="Shape 277"/>
          <p:cNvSpPr txBox="1"/>
          <p:nvPr/>
        </p:nvSpPr>
        <p:spPr>
          <a:xfrm>
            <a:off x="10278270" y="3027299"/>
            <a:ext cx="647700" cy="622199"/>
          </a:xfrm>
          <a:prstGeom prst="rect">
            <a:avLst/>
          </a:prstGeom>
          <a:noFill/>
          <a:ln>
            <a:noFill/>
          </a:ln>
        </p:spPr>
        <p:txBody>
          <a:bodyPr lIns="0" tIns="0" rIns="0" bIns="0" anchor="ctr" anchorCtr="0">
            <a:noAutofit/>
          </a:bodyPr>
          <a:lstStyle/>
          <a:p>
            <a:pPr marL="0" marR="0" lvl="0" indent="0" algn="r" rtl="0">
              <a:lnSpc>
                <a:spcPct val="100000"/>
              </a:lnSpc>
              <a:spcBef>
                <a:spcPts val="0"/>
              </a:spcBef>
              <a:spcAft>
                <a:spcPts val="0"/>
              </a:spcAft>
              <a:buClr>
                <a:srgbClr val="FF7F00"/>
              </a:buClr>
              <a:buSzPct val="25000"/>
              <a:buFont typeface="Cabin"/>
              <a:buNone/>
            </a:pPr>
            <a:r>
              <a:rPr lang="en-US" sz="3200" u="none" strike="noStrike" cap="none">
                <a:solidFill>
                  <a:srgbClr val="FF7F00"/>
                </a:solidFill>
                <a:latin typeface="Arial" charset="0"/>
                <a:ea typeface="Arial" charset="0"/>
                <a:cs typeface="Arial" charset="0"/>
                <a:sym typeface="Cabin"/>
              </a:rPr>
              <a:t>[1]</a:t>
            </a:r>
          </a:p>
        </p:txBody>
      </p:sp>
      <p:sp>
        <p:nvSpPr>
          <p:cNvPr id="278" name="Shape 278"/>
          <p:cNvSpPr txBox="1"/>
          <p:nvPr/>
        </p:nvSpPr>
        <p:spPr>
          <a:xfrm>
            <a:off x="11602245" y="3014599"/>
            <a:ext cx="947699" cy="647700"/>
          </a:xfrm>
          <a:prstGeom prst="rect">
            <a:avLst/>
          </a:prstGeom>
          <a:noFill/>
          <a:ln w="254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200">
                <a:solidFill>
                  <a:schemeClr val="lt1"/>
                </a:solidFill>
                <a:latin typeface="Arial" charset="0"/>
                <a:ea typeface="Arial" charset="0"/>
                <a:cs typeface="Arial" charset="0"/>
                <a:sym typeface="Cabin"/>
              </a:rPr>
              <a:t> </a:t>
            </a:r>
            <a:r>
              <a:rPr lang="en-US" sz="3200" u="none" strike="noStrike" cap="none">
                <a:solidFill>
                  <a:schemeClr val="lt1"/>
                </a:solidFill>
                <a:latin typeface="Arial" charset="0"/>
                <a:ea typeface="Arial" charset="0"/>
                <a:cs typeface="Arial" charset="0"/>
                <a:sym typeface="Cabin"/>
              </a:rPr>
              <a:t>183</a:t>
            </a:r>
          </a:p>
        </p:txBody>
      </p:sp>
      <p:sp>
        <p:nvSpPr>
          <p:cNvPr id="279" name="Shape 279"/>
          <p:cNvSpPr txBox="1"/>
          <p:nvPr/>
        </p:nvSpPr>
        <p:spPr>
          <a:xfrm>
            <a:off x="13773945" y="2417699"/>
            <a:ext cx="647700" cy="774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3200" u="none" strike="noStrike" cap="none" dirty="0" err="1">
                <a:solidFill>
                  <a:srgbClr val="00FF00"/>
                </a:solidFill>
                <a:latin typeface="Arial" charset="0"/>
                <a:ea typeface="Arial" charset="0"/>
                <a:cs typeface="Arial" charset="0"/>
                <a:sym typeface="Cabin"/>
              </a:rPr>
              <a:t>l</a:t>
            </a:r>
            <a:r>
              <a:rPr lang="en-US" sz="3200" dirty="0" err="1">
                <a:solidFill>
                  <a:srgbClr val="00FF00"/>
                </a:solidFill>
                <a:latin typeface="Arial" charset="0"/>
                <a:ea typeface="Arial" charset="0"/>
                <a:cs typeface="Arial" charset="0"/>
                <a:sym typeface="Cabin"/>
              </a:rPr>
              <a:t>st</a:t>
            </a:r>
            <a:endParaRPr lang="en-US" sz="3200" dirty="0">
              <a:solidFill>
                <a:srgbClr val="00FF00"/>
              </a:solidFill>
              <a:latin typeface="Arial" charset="0"/>
              <a:ea typeface="Arial" charset="0"/>
              <a:cs typeface="Arial" charset="0"/>
              <a:sym typeface="Cabin"/>
            </a:endParaRPr>
          </a:p>
        </p:txBody>
      </p:sp>
      <p:sp>
        <p:nvSpPr>
          <p:cNvPr id="280" name="Shape 280"/>
          <p:cNvSpPr txBox="1"/>
          <p:nvPr/>
        </p:nvSpPr>
        <p:spPr>
          <a:xfrm>
            <a:off x="9925396" y="1465199"/>
            <a:ext cx="11999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ru-RU" sz="3200" u="none" strike="noStrike" cap="none" dirty="0" smtClean="0">
                <a:solidFill>
                  <a:srgbClr val="FF7F00"/>
                </a:solidFill>
                <a:latin typeface="Arial" charset="0"/>
                <a:ea typeface="Arial" charset="0"/>
                <a:cs typeface="Arial" charset="0"/>
                <a:sym typeface="Cabin"/>
              </a:rPr>
              <a:t>Ключ</a:t>
            </a:r>
            <a:endParaRPr lang="en-US" sz="3200" u="none" strike="noStrike" cap="none" dirty="0">
              <a:solidFill>
                <a:srgbClr val="FF7F00"/>
              </a:solidFill>
              <a:latin typeface="Arial" charset="0"/>
              <a:ea typeface="Arial" charset="0"/>
              <a:cs typeface="Arial" charset="0"/>
              <a:sym typeface="Cabin"/>
            </a:endParaRPr>
          </a:p>
        </p:txBody>
      </p:sp>
      <p:sp>
        <p:nvSpPr>
          <p:cNvPr id="281" name="Shape 281"/>
          <p:cNvSpPr txBox="1"/>
          <p:nvPr/>
        </p:nvSpPr>
        <p:spPr>
          <a:xfrm>
            <a:off x="11573005" y="1465199"/>
            <a:ext cx="1860363"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ru-RU" sz="3200" u="none" strike="noStrike" cap="none" dirty="0" smtClean="0">
                <a:solidFill>
                  <a:srgbClr val="FFFF00"/>
                </a:solidFill>
                <a:latin typeface="Arial" charset="0"/>
                <a:ea typeface="Arial" charset="0"/>
                <a:cs typeface="Arial" charset="0"/>
                <a:sym typeface="Cabin"/>
              </a:rPr>
              <a:t>Значение</a:t>
            </a:r>
            <a:endParaRPr lang="en-US" sz="3200" u="none" strike="noStrike" cap="none" dirty="0">
              <a:solidFill>
                <a:srgbClr val="FFFF00"/>
              </a:solidFill>
              <a:latin typeface="Arial" charset="0"/>
              <a:ea typeface="Arial" charset="0"/>
              <a:cs typeface="Arial" charset="0"/>
              <a:sym typeface="Cabin"/>
            </a:endParaRPr>
          </a:p>
        </p:txBody>
      </p:sp>
      <p:sp>
        <p:nvSpPr>
          <p:cNvPr id="282" name="Shape 282"/>
          <p:cNvSpPr txBox="1"/>
          <p:nvPr/>
        </p:nvSpPr>
        <p:spPr>
          <a:xfrm>
            <a:off x="9433720" y="6365807"/>
            <a:ext cx="1847699" cy="622199"/>
          </a:xfrm>
          <a:prstGeom prst="rect">
            <a:avLst/>
          </a:prstGeom>
          <a:noFill/>
          <a:ln>
            <a:noFill/>
          </a:ln>
        </p:spPr>
        <p:txBody>
          <a:bodyPr lIns="0" tIns="0" rIns="0" bIns="0" anchor="ctr" anchorCtr="0">
            <a:noAutofit/>
          </a:bodyPr>
          <a:lstStyle/>
          <a:p>
            <a:pPr marL="0" marR="0" lvl="0" indent="0" algn="r" rtl="0">
              <a:lnSpc>
                <a:spcPct val="100000"/>
              </a:lnSpc>
              <a:spcBef>
                <a:spcPts val="0"/>
              </a:spcBef>
              <a:spcAft>
                <a:spcPts val="0"/>
              </a:spcAft>
              <a:buClr>
                <a:srgbClr val="FF7F00"/>
              </a:buClr>
              <a:buSzPct val="25000"/>
              <a:buFont typeface="Cabin"/>
              <a:buNone/>
            </a:pPr>
            <a:r>
              <a:rPr lang="en-US" sz="3200" u="none" strike="noStrike" cap="none" dirty="0" smtClean="0">
                <a:solidFill>
                  <a:srgbClr val="FF7F00"/>
                </a:solidFill>
                <a:latin typeface="Arial" charset="0"/>
                <a:ea typeface="Arial" charset="0"/>
                <a:cs typeface="Arial" charset="0"/>
                <a:sym typeface="Cabin"/>
              </a:rPr>
              <a:t>['</a:t>
            </a:r>
            <a:r>
              <a:rPr lang="ru-RU" sz="3200" u="none" strike="noStrike" cap="none" dirty="0" smtClean="0">
                <a:solidFill>
                  <a:srgbClr val="FF7F00"/>
                </a:solidFill>
                <a:latin typeface="Arial" charset="0"/>
                <a:ea typeface="Arial" charset="0"/>
                <a:cs typeface="Arial" charset="0"/>
                <a:sym typeface="Cabin"/>
              </a:rPr>
              <a:t>курс</a:t>
            </a:r>
            <a:r>
              <a:rPr lang="en-US" sz="3200" u="none" strike="noStrike" cap="none" dirty="0" smtClean="0">
                <a:solidFill>
                  <a:srgbClr val="FF7F00"/>
                </a:solidFill>
                <a:latin typeface="Arial" charset="0"/>
                <a:ea typeface="Arial" charset="0"/>
                <a:cs typeface="Arial" charset="0"/>
                <a:sym typeface="Cabin"/>
              </a:rPr>
              <a:t>']</a:t>
            </a:r>
            <a:endParaRPr lang="en-US" sz="3200" u="none" strike="noStrike" cap="none" dirty="0">
              <a:solidFill>
                <a:srgbClr val="FF7F00"/>
              </a:solidFill>
              <a:latin typeface="Arial" charset="0"/>
              <a:ea typeface="Arial" charset="0"/>
              <a:cs typeface="Arial" charset="0"/>
              <a:sym typeface="Cabin"/>
            </a:endParaRPr>
          </a:p>
        </p:txBody>
      </p:sp>
      <p:sp>
        <p:nvSpPr>
          <p:cNvPr id="283" name="Shape 283"/>
          <p:cNvSpPr txBox="1"/>
          <p:nvPr/>
        </p:nvSpPr>
        <p:spPr>
          <a:xfrm>
            <a:off x="11805445" y="6353107"/>
            <a:ext cx="947699" cy="647700"/>
          </a:xfrm>
          <a:prstGeom prst="rect">
            <a:avLst/>
          </a:prstGeom>
          <a:noFill/>
          <a:ln w="254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200">
                <a:solidFill>
                  <a:schemeClr val="lt1"/>
                </a:solidFill>
                <a:latin typeface="Arial" charset="0"/>
                <a:ea typeface="Arial" charset="0"/>
                <a:cs typeface="Arial" charset="0"/>
                <a:sym typeface="Cabin"/>
              </a:rPr>
              <a:t> </a:t>
            </a:r>
            <a:r>
              <a:rPr lang="en-US" sz="3200" u="none" strike="noStrike" cap="none">
                <a:solidFill>
                  <a:schemeClr val="lt1"/>
                </a:solidFill>
                <a:latin typeface="Arial" charset="0"/>
                <a:ea typeface="Arial" charset="0"/>
                <a:cs typeface="Arial" charset="0"/>
                <a:sym typeface="Cabin"/>
              </a:rPr>
              <a:t>18</a:t>
            </a:r>
            <a:r>
              <a:rPr lang="en-US" sz="3200">
                <a:solidFill>
                  <a:schemeClr val="lt1"/>
                </a:solidFill>
                <a:latin typeface="Arial" charset="0"/>
                <a:ea typeface="Arial" charset="0"/>
                <a:cs typeface="Arial" charset="0"/>
                <a:sym typeface="Cabin"/>
              </a:rPr>
              <a:t>2</a:t>
            </a:r>
          </a:p>
        </p:txBody>
      </p:sp>
      <p:sp>
        <p:nvSpPr>
          <p:cNvPr id="284" name="Shape 284"/>
          <p:cNvSpPr txBox="1"/>
          <p:nvPr/>
        </p:nvSpPr>
        <p:spPr>
          <a:xfrm>
            <a:off x="9074990" y="7127807"/>
            <a:ext cx="2206730" cy="622199"/>
          </a:xfrm>
          <a:prstGeom prst="rect">
            <a:avLst/>
          </a:prstGeom>
          <a:noFill/>
          <a:ln>
            <a:noFill/>
          </a:ln>
        </p:spPr>
        <p:txBody>
          <a:bodyPr lIns="0" tIns="0" rIns="0" bIns="0" anchor="ctr" anchorCtr="0">
            <a:noAutofit/>
          </a:bodyPr>
          <a:lstStyle/>
          <a:p>
            <a:pPr marL="0" marR="0" lvl="0" indent="0" algn="r" rtl="0">
              <a:lnSpc>
                <a:spcPct val="100000"/>
              </a:lnSpc>
              <a:spcBef>
                <a:spcPts val="0"/>
              </a:spcBef>
              <a:spcAft>
                <a:spcPts val="0"/>
              </a:spcAft>
              <a:buClr>
                <a:srgbClr val="FF7F00"/>
              </a:buClr>
              <a:buSzPct val="25000"/>
              <a:buFont typeface="Cabin"/>
              <a:buNone/>
            </a:pPr>
            <a:r>
              <a:rPr lang="en-US" sz="3200" u="none" strike="noStrike" cap="none" dirty="0" smtClean="0">
                <a:solidFill>
                  <a:srgbClr val="FF7F00"/>
                </a:solidFill>
                <a:latin typeface="Arial" charset="0"/>
                <a:ea typeface="Arial" charset="0"/>
                <a:cs typeface="Arial" charset="0"/>
                <a:sym typeface="Cabin"/>
              </a:rPr>
              <a:t>['</a:t>
            </a:r>
            <a:r>
              <a:rPr lang="ru-RU" sz="3200" u="none" strike="noStrike" cap="none" dirty="0" smtClean="0">
                <a:solidFill>
                  <a:srgbClr val="FF7F00"/>
                </a:solidFill>
                <a:latin typeface="Arial" charset="0"/>
                <a:ea typeface="Arial" charset="0"/>
                <a:cs typeface="Arial" charset="0"/>
                <a:sym typeface="Cabin"/>
              </a:rPr>
              <a:t>возраст</a:t>
            </a:r>
            <a:r>
              <a:rPr lang="en-US" sz="3200" u="none" strike="noStrike" cap="none" dirty="0" smtClean="0">
                <a:solidFill>
                  <a:srgbClr val="FF7F00"/>
                </a:solidFill>
                <a:latin typeface="Arial" charset="0"/>
                <a:ea typeface="Arial" charset="0"/>
                <a:cs typeface="Arial" charset="0"/>
                <a:sym typeface="Cabin"/>
              </a:rPr>
              <a:t>']</a:t>
            </a:r>
            <a:endParaRPr lang="en-US" sz="3200" u="none" strike="noStrike" cap="none" dirty="0">
              <a:solidFill>
                <a:srgbClr val="FF7F00"/>
              </a:solidFill>
              <a:latin typeface="Arial" charset="0"/>
              <a:ea typeface="Arial" charset="0"/>
              <a:cs typeface="Arial" charset="0"/>
              <a:sym typeface="Cabin"/>
            </a:endParaRPr>
          </a:p>
        </p:txBody>
      </p:sp>
      <p:sp>
        <p:nvSpPr>
          <p:cNvPr id="285" name="Shape 285"/>
          <p:cNvSpPr txBox="1"/>
          <p:nvPr/>
        </p:nvSpPr>
        <p:spPr>
          <a:xfrm>
            <a:off x="11805445" y="7115107"/>
            <a:ext cx="597000" cy="647700"/>
          </a:xfrm>
          <a:prstGeom prst="rect">
            <a:avLst/>
          </a:prstGeom>
          <a:noFill/>
          <a:ln w="254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200">
                <a:solidFill>
                  <a:schemeClr val="lt1"/>
                </a:solidFill>
                <a:latin typeface="Arial" charset="0"/>
                <a:ea typeface="Arial" charset="0"/>
                <a:cs typeface="Arial" charset="0"/>
                <a:sym typeface="Cabin"/>
              </a:rPr>
              <a:t> </a:t>
            </a:r>
            <a:r>
              <a:rPr lang="en-US" sz="3200" u="none" strike="noStrike" cap="none">
                <a:solidFill>
                  <a:schemeClr val="lt1"/>
                </a:solidFill>
                <a:latin typeface="Arial" charset="0"/>
                <a:ea typeface="Arial" charset="0"/>
                <a:cs typeface="Arial" charset="0"/>
                <a:sym typeface="Cabin"/>
              </a:rPr>
              <a:t>21</a:t>
            </a:r>
          </a:p>
        </p:txBody>
      </p:sp>
      <p:sp>
        <p:nvSpPr>
          <p:cNvPr id="286" name="Shape 286"/>
          <p:cNvSpPr txBox="1"/>
          <p:nvPr/>
        </p:nvSpPr>
        <p:spPr>
          <a:xfrm>
            <a:off x="13608845" y="6569007"/>
            <a:ext cx="996950" cy="7747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3200" u="none" strike="noStrike" cap="none">
                <a:solidFill>
                  <a:srgbClr val="FF00FF"/>
                </a:solidFill>
                <a:latin typeface="Arial" charset="0"/>
                <a:ea typeface="Arial" charset="0"/>
                <a:cs typeface="Arial" charset="0"/>
                <a:sym typeface="Cabin"/>
              </a:rPr>
              <a:t>ddd</a:t>
            </a:r>
          </a:p>
        </p:txBody>
      </p:sp>
      <p:sp>
        <p:nvSpPr>
          <p:cNvPr id="287" name="Shape 287"/>
          <p:cNvSpPr txBox="1"/>
          <p:nvPr/>
        </p:nvSpPr>
        <p:spPr>
          <a:xfrm>
            <a:off x="9925396" y="5565707"/>
            <a:ext cx="1488774"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ru-RU" sz="3200" u="none" strike="noStrike" cap="none" dirty="0" smtClean="0">
                <a:solidFill>
                  <a:srgbClr val="FF7F00"/>
                </a:solidFill>
                <a:latin typeface="Arial" charset="0"/>
                <a:ea typeface="Arial" charset="0"/>
                <a:cs typeface="Arial" charset="0"/>
                <a:sym typeface="Cabin"/>
              </a:rPr>
              <a:t>Ключ</a:t>
            </a:r>
            <a:endParaRPr lang="en-US" sz="3200" u="none" strike="noStrike" cap="none" dirty="0">
              <a:solidFill>
                <a:srgbClr val="FF7F00"/>
              </a:solidFill>
              <a:latin typeface="Arial" charset="0"/>
              <a:ea typeface="Arial" charset="0"/>
              <a:cs typeface="Arial" charset="0"/>
              <a:sym typeface="Cabin"/>
            </a:endParaRPr>
          </a:p>
        </p:txBody>
      </p:sp>
      <p:sp>
        <p:nvSpPr>
          <p:cNvPr id="288" name="Shape 288"/>
          <p:cNvSpPr txBox="1"/>
          <p:nvPr/>
        </p:nvSpPr>
        <p:spPr>
          <a:xfrm>
            <a:off x="11573005" y="5565707"/>
            <a:ext cx="2024063"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ru-RU" sz="3200" u="none" strike="noStrike" cap="none" dirty="0" smtClean="0">
                <a:solidFill>
                  <a:srgbClr val="FFFF00"/>
                </a:solidFill>
                <a:latin typeface="Arial" charset="0"/>
                <a:ea typeface="Arial" charset="0"/>
                <a:cs typeface="Arial" charset="0"/>
                <a:sym typeface="Cabin"/>
              </a:rPr>
              <a:t>Значение</a:t>
            </a:r>
            <a:endParaRPr lang="en-US" sz="3200" u="none" strike="noStrike" cap="none" dirty="0">
              <a:solidFill>
                <a:srgbClr val="FFFF00"/>
              </a:solidFill>
              <a:latin typeface="Arial" charset="0"/>
              <a:ea typeface="Arial" charset="0"/>
              <a:cs typeface="Arial" charset="0"/>
              <a:sym typeface="Cabin"/>
            </a:endParaRPr>
          </a:p>
        </p:txBody>
      </p:sp>
      <p:sp>
        <p:nvSpPr>
          <p:cNvPr id="289" name="Shape 289"/>
          <p:cNvSpPr txBox="1"/>
          <p:nvPr/>
        </p:nvSpPr>
        <p:spPr>
          <a:xfrm>
            <a:off x="10414000" y="779399"/>
            <a:ext cx="1752600" cy="7747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ru-RU" sz="3200" u="none" strike="noStrike" cap="none" dirty="0" smtClean="0">
                <a:solidFill>
                  <a:srgbClr val="00FF00"/>
                </a:solidFill>
                <a:latin typeface="Arial" charset="0"/>
                <a:ea typeface="Arial" charset="0"/>
                <a:cs typeface="Arial" charset="0"/>
                <a:sym typeface="Cabin"/>
              </a:rPr>
              <a:t>Список</a:t>
            </a:r>
            <a:endParaRPr lang="en-US" sz="3200" u="none" strike="noStrike" cap="none" dirty="0">
              <a:solidFill>
                <a:srgbClr val="00FF00"/>
              </a:solidFill>
              <a:latin typeface="Arial" charset="0"/>
              <a:ea typeface="Arial" charset="0"/>
              <a:cs typeface="Arial" charset="0"/>
              <a:sym typeface="Cabin"/>
            </a:endParaRPr>
          </a:p>
        </p:txBody>
      </p:sp>
      <p:sp>
        <p:nvSpPr>
          <p:cNvPr id="290" name="Shape 290"/>
          <p:cNvSpPr txBox="1"/>
          <p:nvPr/>
        </p:nvSpPr>
        <p:spPr>
          <a:xfrm>
            <a:off x="10100470" y="4765607"/>
            <a:ext cx="2627400" cy="774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ru-RU" sz="3200" u="none" strike="noStrike" cap="none" dirty="0" smtClean="0">
                <a:solidFill>
                  <a:srgbClr val="FF00FF"/>
                </a:solidFill>
                <a:latin typeface="Arial" charset="0"/>
                <a:ea typeface="Arial" charset="0"/>
                <a:cs typeface="Arial" charset="0"/>
                <a:sym typeface="Cabin"/>
              </a:rPr>
              <a:t>Словарь</a:t>
            </a:r>
            <a:endParaRPr lang="en-US" sz="3200" u="none" strike="noStrike" cap="none" dirty="0">
              <a:solidFill>
                <a:srgbClr val="FF00FF"/>
              </a:solidFill>
              <a:latin typeface="Arial" charset="0"/>
              <a:ea typeface="Arial" charset="0"/>
              <a:cs typeface="Arial" charset="0"/>
              <a:sym typeface="Cabin"/>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1_Title &amp; Subtitle">
  <a:themeElements>
    <a:clrScheme name="">
      <a:dk1>
        <a:srgbClr val="808080"/>
      </a:dk1>
      <a:lt1>
        <a:srgbClr val="FFFFFF"/>
      </a:lt1>
      <a:dk2>
        <a:srgbClr val="000000"/>
      </a:dk2>
      <a:lt2>
        <a:srgbClr val="000000"/>
      </a:lt2>
      <a:accent1>
        <a:srgbClr val="BBE0E3"/>
      </a:accent1>
      <a:accent2>
        <a:srgbClr val="333399"/>
      </a:accent2>
      <a:accent3>
        <a:srgbClr val="AAAAAA"/>
      </a:accent3>
      <a:accent4>
        <a:srgbClr val="DADADA"/>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6218</TotalTime>
  <Words>2315</Words>
  <Application>Microsoft Office PowerPoint</Application>
  <PresentationFormat>Произвольный</PresentationFormat>
  <Paragraphs>333</Paragraphs>
  <Slides>30</Slides>
  <Notes>29</Notes>
  <HiddenSlides>0</HiddenSlides>
  <MMClips>0</MMClips>
  <ScaleCrop>false</ScaleCrop>
  <HeadingPairs>
    <vt:vector size="4" baseType="variant">
      <vt:variant>
        <vt:lpstr>Тема</vt:lpstr>
      </vt:variant>
      <vt:variant>
        <vt:i4>1</vt:i4>
      </vt:variant>
      <vt:variant>
        <vt:lpstr>Заголовки слайдов</vt:lpstr>
      </vt:variant>
      <vt:variant>
        <vt:i4>30</vt:i4>
      </vt:variant>
    </vt:vector>
  </HeadingPairs>
  <TitlesOfParts>
    <vt:vector size="31" baseType="lpstr">
      <vt:lpstr>1_Title &amp; Subtitle</vt:lpstr>
      <vt:lpstr>Словари в Пайтон</vt:lpstr>
      <vt:lpstr>Что такое Коллекция?</vt:lpstr>
      <vt:lpstr>Что Не является «Коллекцией»?</vt:lpstr>
      <vt:lpstr>История двух коллекций..</vt:lpstr>
      <vt:lpstr>Словари</vt:lpstr>
      <vt:lpstr>Словари</vt:lpstr>
      <vt:lpstr>Словари</vt:lpstr>
      <vt:lpstr>Сравнение списков и словарей</vt:lpstr>
      <vt:lpstr>Презентация PowerPoint</vt:lpstr>
      <vt:lpstr>Словарные литералы (Константы)</vt:lpstr>
      <vt:lpstr>Какое имя встречается чаще?</vt:lpstr>
      <vt:lpstr>Какое имя встречается чаще?</vt:lpstr>
      <vt:lpstr>Какое имя встречается чаще?</vt:lpstr>
      <vt:lpstr>Словарь: подсчет количества</vt:lpstr>
      <vt:lpstr>Поиск по словарю</vt:lpstr>
      <vt:lpstr>Когда нам встречается новое имя</vt:lpstr>
      <vt:lpstr>Словари: метод get</vt:lpstr>
      <vt:lpstr>Упрощённый подсчёт с get()</vt:lpstr>
      <vt:lpstr>Упрощённый подсчёт с get()</vt:lpstr>
      <vt:lpstr>Презентация PowerPoint</vt:lpstr>
      <vt:lpstr>Презентация PowerPoint</vt:lpstr>
      <vt:lpstr>Шаблон подсчета</vt:lpstr>
      <vt:lpstr>Презентация PowerPoint</vt:lpstr>
      <vt:lpstr>Презентация PowerPoint</vt:lpstr>
      <vt:lpstr>Циклы со счетчиком и словари</vt:lpstr>
      <vt:lpstr>Получение списков ключей и значений</vt:lpstr>
      <vt:lpstr>Бонус: Две переменных цикла!</vt:lpstr>
      <vt:lpstr>Презентация PowerPoint</vt:lpstr>
      <vt:lpstr>Резюме</vt:lpstr>
      <vt:lpstr>Авторы  / Благодарности</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Dictionaries</dc:title>
  <cp:lastModifiedBy>Vita</cp:lastModifiedBy>
  <cp:revision>208</cp:revision>
  <dcterms:modified xsi:type="dcterms:W3CDTF">2021-05-07T18:31:59Z</dcterms:modified>
</cp:coreProperties>
</file>