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>
        <p:scale>
          <a:sx n="57" d="100"/>
          <a:sy n="57" d="100"/>
        </p:scale>
        <p:origin x="-66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списков кортежей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Подвергнув сортировке список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кортежей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мы можем получить отсортированную версию словаря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Сначала сортируем словарь по ключу, используя метод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затем применяем функцию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4172969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056" y="2781034"/>
            <a:ext cx="6924272" cy="4101905"/>
          </a:xfrm>
        </p:spPr>
        <p:txBody>
          <a:bodyPr/>
          <a:lstStyle/>
          <a:p>
            <a:pPr marL="647700" lvl="0" indent="0">
              <a:buNone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сделать еще проще: используем встроенную функцию </a:t>
            </a:r>
            <a:r>
              <a:rPr lang="en-US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ru-RU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которая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принимает последовательность  в качестве параметра и возвращает отсортированную последовательность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329353" y="2139696"/>
            <a:ext cx="754076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595591" y="789708"/>
            <a:ext cx="15064818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по Значениям,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не по Ключам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6744854" cy="532684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бы мы могли получить список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кортежей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виде - 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(значение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ключ)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 смогли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бы 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отсортировать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содержимое по значению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сделать это при помощи цикла с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который создает список кортежей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8362604" y="2603500"/>
            <a:ext cx="730073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975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4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 самых распространенных слов</a:t>
            </a:r>
            <a:endParaRPr lang="en-US" sz="4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Короткая версия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612649" y="774699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78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Генератор списка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создает динамический список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endParaRPr lang="ru-RU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данном случае мы создаем список инвертированных кортежей (значение, ключ), а затем сортируем его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Синтаксис кортежей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Неизменяемость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Сопоставимость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178223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в операторах присваивания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словарей по ключу или по значению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 dirty="0">
                <a:solidFill>
                  <a:srgbClr val="FFFF00"/>
                </a:solidFill>
              </a:rPr>
              <a:t>Благодарности</a:t>
            </a:r>
            <a:endParaRPr lang="en-US" sz="36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800" dirty="0">
                <a:solidFill>
                  <a:srgbClr val="FFFFFF"/>
                </a:solidFill>
              </a:rPr>
              <a:t> , и доступны по лицензии Creative Commons Attribution 4.0 License.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похожи на списки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lvl="0" indent="0">
              <a:spcBef>
                <a:spcPts val="0"/>
              </a:spcBef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еще один вид последовательности, которая очень похожа на список. Элементы кортежа индексируются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начиная с 0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Гленн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Салли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Джозеф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Джозеф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242590" y="7824779"/>
            <a:ext cx="12304683" cy="10512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Ни строка, ни кортеж не поддерживают присваивание элементов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9243753" y="5985164"/>
            <a:ext cx="648392" cy="221118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0044545" y="6137564"/>
            <a:ext cx="928255" cy="205878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нельзя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сделат</a:t>
            </a: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ь с кортежем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" name="Shape 183"/>
          <p:cNvSpPr txBox="1">
            <a:spLocks/>
          </p:cNvSpPr>
          <p:nvPr/>
        </p:nvSpPr>
        <p:spPr>
          <a:xfrm>
            <a:off x="10609521" y="3951047"/>
            <a:ext cx="5328829" cy="71923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>
              <a:buClr>
                <a:schemeClr val="lt1"/>
              </a:buClr>
              <a:buSzPct val="171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 не сортируется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183"/>
          <p:cNvSpPr txBox="1">
            <a:spLocks/>
          </p:cNvSpPr>
          <p:nvPr/>
        </p:nvSpPr>
        <p:spPr>
          <a:xfrm>
            <a:off x="10609521" y="5368550"/>
            <a:ext cx="5328829" cy="71923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>
              <a:buClr>
                <a:schemeClr val="lt1"/>
              </a:buClr>
              <a:buSzPct val="171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кортеж нельзя добавить элемент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183"/>
          <p:cNvSpPr txBox="1">
            <a:spLocks/>
          </p:cNvSpPr>
          <p:nvPr/>
        </p:nvSpPr>
        <p:spPr>
          <a:xfrm>
            <a:off x="10609521" y="6734609"/>
            <a:ext cx="5328829" cy="71923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>
              <a:buClr>
                <a:schemeClr val="lt1"/>
              </a:buClr>
              <a:buSzPct val="171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Нельзя изменить порядок элементов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История двух последовательностей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более эффективны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Поскольку в Пайтон кортежи являются неизменяемыми, они гораздо проще и эффективнее с точки зрения использования памяти и производительности, чем списки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Поэтому в нашей программе при создании «временных переменных» мы отдаем предпочтение кортежам, а не спискам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и присваивание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поместить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часть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выражения присваивания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даже можем опустить круглые скобки: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</a:t>
            </a:r>
            <a:r>
              <a:rPr lang="en-US" sz="33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33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Фред</a:t>
            </a:r>
            <a:r>
              <a:rPr lang="en-US" sz="33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  <a:endParaRPr lang="en-US" sz="33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ru-RU" sz="33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Фред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и Словари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394729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indent="0">
              <a:spcBef>
                <a:spcPts val="0"/>
              </a:spcBef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примененный к словарю, возвращает список </a:t>
            </a: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кортежей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(ключ, значение)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697585" y="2182500"/>
            <a:ext cx="8558415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сопоставимы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13295" y="2470495"/>
            <a:ext cx="15029411" cy="188537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сравнения работают с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кортежами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другими последовательностями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первые элементы равны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Пайтон переходит к следующему элементу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так далее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пока не найдет элементы, которые отличаются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1130</Words>
  <Application>Microsoft Office PowerPoint</Application>
  <PresentationFormat>Произвольный</PresentationFormat>
  <Paragraphs>177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Title &amp; Subtitle</vt:lpstr>
      <vt:lpstr>Кортежи</vt:lpstr>
      <vt:lpstr>Кортежи похожи на списки</vt:lpstr>
      <vt:lpstr>но... Кортежи неизменяемы</vt:lpstr>
      <vt:lpstr>Что нельзя сделать с кортежем</vt:lpstr>
      <vt:lpstr>История двух последовательностей</vt:lpstr>
      <vt:lpstr>Кортежи более эффективны</vt:lpstr>
      <vt:lpstr>Кортежи и присваивание</vt:lpstr>
      <vt:lpstr>Кортежи и Словари</vt:lpstr>
      <vt:lpstr>Кортежи сопоставимы</vt:lpstr>
      <vt:lpstr>Сортировка списков кортежей</vt:lpstr>
      <vt:lpstr>Использование sorted()</vt:lpstr>
      <vt:lpstr>Сортировка по Значениям, а не по Ключам</vt:lpstr>
      <vt:lpstr>Презентация PowerPoint</vt:lpstr>
      <vt:lpstr>Короткая версия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Vita</cp:lastModifiedBy>
  <cp:revision>104</cp:revision>
  <dcterms:modified xsi:type="dcterms:W3CDTF">2021-05-07T18:32:08Z</dcterms:modified>
</cp:coreProperties>
</file>