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010edc0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010edc0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10edc0c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10edc0c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010edc0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010edc0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Upsilon Meson </a:t>
            </a:r>
            <a:r>
              <a:rPr lang="en" sz="4800">
                <a:solidFill>
                  <a:srgbClr val="222222"/>
                </a:solidFill>
                <a:highlight>
                  <a:srgbClr val="FFFFFF"/>
                </a:highlight>
              </a:rPr>
              <a:t>ϒ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499450" y="2181175"/>
            <a:ext cx="22611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the reco</a:t>
            </a:r>
            <a:r>
              <a:rPr lang="en">
                <a:solidFill>
                  <a:srgbClr val="000000"/>
                </a:solidFill>
              </a:rPr>
              <a:t>nstruction of the invariant mass of 20,000 events.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7276" l="5364" r="39039" t="26269"/>
          <a:stretch/>
        </p:blipFill>
        <p:spPr>
          <a:xfrm>
            <a:off x="526325" y="540575"/>
            <a:ext cx="6044898" cy="406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11151" l="5104" r="39169" t="22389"/>
          <a:stretch/>
        </p:blipFill>
        <p:spPr>
          <a:xfrm>
            <a:off x="0" y="917100"/>
            <a:ext cx="6303776" cy="42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6423375" y="2260750"/>
            <a:ext cx="24282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the first cut, we have 18881 eve</a:t>
            </a:r>
            <a:r>
              <a:rPr lang="en" sz="1800">
                <a:solidFill>
                  <a:schemeClr val="dk1"/>
                </a:solidFill>
              </a:rPr>
              <a:t>nts considering only global muons.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5944900" y="1674600"/>
            <a:ext cx="3050100" cy="17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4117 candidates to Upsilo</a:t>
            </a:r>
            <a:r>
              <a:rPr lang="en">
                <a:solidFill>
                  <a:schemeClr val="dk1"/>
                </a:solidFill>
              </a:rPr>
              <a:t>n(1S)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2395 candidates to Upsilon(2S)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6008 candidates to Upsilon(3S)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1240 candidates to Upsilon(4S)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2822 candidates to Upsilon(10860)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2013 candidates to Upsilon(11020)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14561" l="5650" r="39542" t="19726"/>
          <a:stretch/>
        </p:blipFill>
        <p:spPr>
          <a:xfrm>
            <a:off x="0" y="742200"/>
            <a:ext cx="5944900" cy="38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