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68" r:id="rId3"/>
    <p:sldId id="269" r:id="rId4"/>
    <p:sldId id="267" r:id="rId5"/>
    <p:sldId id="266" r:id="rId6"/>
    <p:sldId id="257" r:id="rId7"/>
    <p:sldId id="258" r:id="rId8"/>
    <p:sldId id="259" r:id="rId9"/>
    <p:sldId id="261" r:id="rId10"/>
    <p:sldId id="260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629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10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4362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6963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3503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0101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7942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988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522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62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79672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0298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805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840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04293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4B64-FE95-4932-92D6-ED0579209990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237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94B64-FE95-4932-92D6-ED0579209990}" type="datetimeFigureOut">
              <a:rPr lang="en-CA" smtClean="0"/>
              <a:t>2018-12-03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849D840-EB1A-4BD0-9BBF-65787F9A4F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9100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7F2A-A4F0-438B-8733-4F6DF8FDDD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Présentation</a:t>
            </a:r>
            <a:r>
              <a:rPr lang="en-CA" dirty="0"/>
              <a:t> Finale – P3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B742C-8A68-4BD1-B704-DFB121D8B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CA" dirty="0"/>
              <a:t>Par :	Amazigh </a:t>
            </a:r>
            <a:r>
              <a:rPr lang="en-CA" dirty="0" err="1"/>
              <a:t>Abibsi</a:t>
            </a:r>
            <a:r>
              <a:rPr lang="en-CA" dirty="0"/>
              <a:t>, Raphael Bouchard, Charles Carignan, 			Édouard </a:t>
            </a:r>
            <a:r>
              <a:rPr lang="en-CA" dirty="0" err="1"/>
              <a:t>Denommée</a:t>
            </a:r>
            <a:r>
              <a:rPr lang="en-CA" dirty="0"/>
              <a:t>, Jeffrey Fisher, Marc-Antoine 				Houde et Sébastien Courtois</a:t>
            </a:r>
          </a:p>
          <a:p>
            <a:pPr algn="just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9460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D023-FF4C-48F9-8D0D-C843567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Protocole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A6C5E-FC75-4155-A6A5-19DC3943EF40}"/>
              </a:ext>
            </a:extLst>
          </p:cNvPr>
          <p:cNvSpPr txBox="1"/>
          <p:nvPr/>
        </p:nvSpPr>
        <p:spPr>
          <a:xfrm>
            <a:off x="685800" y="1907931"/>
            <a:ext cx="1150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err="1"/>
              <a:t>Défis</a:t>
            </a:r>
            <a:r>
              <a:rPr lang="en-CA" sz="2400" dirty="0"/>
              <a:t> à </a:t>
            </a:r>
            <a:r>
              <a:rPr lang="en-CA" sz="2400" dirty="0" err="1"/>
              <a:t>relever</a:t>
            </a:r>
            <a:r>
              <a:rPr lang="en-CA" sz="2400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F8A14-9BCD-43CA-BA7F-8EB49C06208A}"/>
              </a:ext>
            </a:extLst>
          </p:cNvPr>
          <p:cNvSpPr txBox="1"/>
          <p:nvPr/>
        </p:nvSpPr>
        <p:spPr>
          <a:xfrm>
            <a:off x="808892" y="2716823"/>
            <a:ext cx="106123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Distinction des </a:t>
            </a:r>
            <a:r>
              <a:rPr lang="en-CA" dirty="0" err="1"/>
              <a:t>signaux</a:t>
            </a:r>
            <a:r>
              <a:rPr lang="en-CA" dirty="0"/>
              <a:t> pour </a:t>
            </a:r>
            <a:r>
              <a:rPr lang="en-CA" dirty="0" err="1"/>
              <a:t>chaque</a:t>
            </a:r>
            <a:r>
              <a:rPr lang="en-CA" dirty="0"/>
              <a:t> </a:t>
            </a:r>
            <a:r>
              <a:rPr lang="en-CA" dirty="0" err="1"/>
              <a:t>ruche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Reconnaissance des </a:t>
            </a:r>
            <a:r>
              <a:rPr lang="en-CA" dirty="0" err="1"/>
              <a:t>différentes</a:t>
            </a:r>
            <a:r>
              <a:rPr lang="en-CA" dirty="0"/>
              <a:t> </a:t>
            </a:r>
            <a:r>
              <a:rPr lang="en-CA" dirty="0" err="1"/>
              <a:t>commandes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Vérification</a:t>
            </a:r>
            <a:r>
              <a:rPr lang="en-CA" dirty="0"/>
              <a:t> de </a:t>
            </a:r>
            <a:r>
              <a:rPr lang="en-CA" dirty="0" err="1"/>
              <a:t>l’état</a:t>
            </a:r>
            <a:r>
              <a:rPr lang="en-CA" dirty="0"/>
              <a:t> des </a:t>
            </a:r>
            <a:r>
              <a:rPr lang="en-CA" dirty="0" err="1"/>
              <a:t>ruches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0542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D023-FF4C-48F9-8D0D-C843567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Protocole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A6C5E-FC75-4155-A6A5-19DC3943EF40}"/>
              </a:ext>
            </a:extLst>
          </p:cNvPr>
          <p:cNvSpPr txBox="1"/>
          <p:nvPr/>
        </p:nvSpPr>
        <p:spPr>
          <a:xfrm>
            <a:off x="685800" y="1907931"/>
            <a:ext cx="1150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Solutions: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5B460-CFDE-45AB-9244-C2381F57C111}"/>
              </a:ext>
            </a:extLst>
          </p:cNvPr>
          <p:cNvSpPr txBox="1"/>
          <p:nvPr/>
        </p:nvSpPr>
        <p:spPr>
          <a:xfrm>
            <a:off x="808892" y="2716823"/>
            <a:ext cx="106123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Ajout</a:t>
            </a:r>
            <a:r>
              <a:rPr lang="en-CA" dirty="0"/>
              <a:t> d’un </a:t>
            </a:r>
            <a:r>
              <a:rPr lang="en-CA" dirty="0" err="1"/>
              <a:t>numéro</a:t>
            </a:r>
            <a:r>
              <a:rPr lang="en-CA" dirty="0"/>
              <a:t> </a:t>
            </a:r>
            <a:r>
              <a:rPr lang="en-CA" dirty="0" err="1"/>
              <a:t>d’identification</a:t>
            </a:r>
            <a:r>
              <a:rPr lang="en-CA" dirty="0"/>
              <a:t> pour </a:t>
            </a:r>
            <a:r>
              <a:rPr lang="en-CA" dirty="0" err="1"/>
              <a:t>chaque</a:t>
            </a:r>
            <a:r>
              <a:rPr lang="en-CA" dirty="0"/>
              <a:t> </a:t>
            </a:r>
            <a:r>
              <a:rPr lang="en-CA" dirty="0" err="1"/>
              <a:t>ruche</a:t>
            </a:r>
            <a:r>
              <a:rPr lang="en-CA" dirty="0"/>
              <a:t>. </a:t>
            </a:r>
            <a:r>
              <a:rPr lang="en-CA" dirty="0" err="1"/>
              <a:t>Chaque</a:t>
            </a:r>
            <a:r>
              <a:rPr lang="en-CA" dirty="0"/>
              <a:t> communication entre le </a:t>
            </a:r>
            <a:r>
              <a:rPr lang="en-CA" dirty="0" err="1"/>
              <a:t>serveur</a:t>
            </a:r>
            <a:r>
              <a:rPr lang="en-CA" dirty="0"/>
              <a:t> et </a:t>
            </a:r>
            <a:r>
              <a:rPr lang="en-CA" dirty="0" err="1"/>
              <a:t>une</a:t>
            </a:r>
            <a:r>
              <a:rPr lang="en-CA" dirty="0"/>
              <a:t> </a:t>
            </a:r>
            <a:r>
              <a:rPr lang="en-CA" dirty="0" err="1"/>
              <a:t>ruche</a:t>
            </a:r>
            <a:r>
              <a:rPr lang="en-CA" dirty="0"/>
              <a:t> </a:t>
            </a:r>
            <a:r>
              <a:rPr lang="en-CA" dirty="0" err="1"/>
              <a:t>contient</a:t>
            </a:r>
            <a:r>
              <a:rPr lang="en-CA" dirty="0"/>
              <a:t> le </a:t>
            </a:r>
            <a:r>
              <a:rPr lang="en-CA" dirty="0" err="1"/>
              <a:t>numéro</a:t>
            </a:r>
            <a:r>
              <a:rPr lang="en-CA" dirty="0"/>
              <a:t> pour </a:t>
            </a:r>
            <a:r>
              <a:rPr lang="en-CA" dirty="0" err="1"/>
              <a:t>différencier</a:t>
            </a:r>
            <a:r>
              <a:rPr lang="en-CA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Assignation d’un </a:t>
            </a:r>
            <a:r>
              <a:rPr lang="en-CA" dirty="0" err="1"/>
              <a:t>caractère</a:t>
            </a:r>
            <a:r>
              <a:rPr lang="en-CA" dirty="0"/>
              <a:t> pour </a:t>
            </a:r>
            <a:r>
              <a:rPr lang="en-CA" dirty="0" err="1"/>
              <a:t>chaque</a:t>
            </a:r>
            <a:r>
              <a:rPr lang="en-CA" dirty="0"/>
              <a:t> </a:t>
            </a:r>
            <a:r>
              <a:rPr lang="en-CA" dirty="0" err="1"/>
              <a:t>commande</a:t>
            </a:r>
            <a:r>
              <a:rPr lang="en-CA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Rétroaction</a:t>
            </a:r>
            <a:r>
              <a:rPr lang="en-CA" dirty="0"/>
              <a:t> des </a:t>
            </a:r>
            <a:r>
              <a:rPr lang="en-CA" dirty="0" err="1"/>
              <a:t>ruches</a:t>
            </a:r>
            <a:r>
              <a:rPr lang="en-CA" dirty="0"/>
              <a:t> </a:t>
            </a:r>
            <a:r>
              <a:rPr lang="en-CA" dirty="0" err="1"/>
              <a:t>lorsqu’une</a:t>
            </a:r>
            <a:r>
              <a:rPr lang="en-CA" dirty="0"/>
              <a:t> </a:t>
            </a:r>
            <a:r>
              <a:rPr lang="en-CA" dirty="0" err="1"/>
              <a:t>commande</a:t>
            </a:r>
            <a:r>
              <a:rPr lang="en-CA" dirty="0"/>
              <a:t>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envoyé</a:t>
            </a:r>
            <a:r>
              <a:rPr lang="en-CA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0450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D023-FF4C-48F9-8D0D-C843567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Protocole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A6C5E-FC75-4155-A6A5-19DC3943EF40}"/>
              </a:ext>
            </a:extLst>
          </p:cNvPr>
          <p:cNvSpPr txBox="1"/>
          <p:nvPr/>
        </p:nvSpPr>
        <p:spPr>
          <a:xfrm>
            <a:off x="685800" y="1907931"/>
            <a:ext cx="1150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err="1"/>
              <a:t>Implémentation</a:t>
            </a:r>
            <a:r>
              <a:rPr lang="en-CA" sz="2400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5B460-CFDE-45AB-9244-C2381F57C111}"/>
              </a:ext>
            </a:extLst>
          </p:cNvPr>
          <p:cNvSpPr txBox="1"/>
          <p:nvPr/>
        </p:nvSpPr>
        <p:spPr>
          <a:xfrm>
            <a:off x="808892" y="2635496"/>
            <a:ext cx="106123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Communication </a:t>
            </a:r>
            <a:r>
              <a:rPr lang="en-CA" dirty="0" err="1"/>
              <a:t>Serveur</a:t>
            </a:r>
            <a:r>
              <a:rPr lang="en-CA" dirty="0"/>
              <a:t> -&gt; Ruche: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Communication Ruche -&gt; </a:t>
            </a:r>
            <a:r>
              <a:rPr lang="en-CA" dirty="0" err="1"/>
              <a:t>Serveur</a:t>
            </a:r>
            <a:r>
              <a:rPr lang="en-CA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7987B6-124D-4E7D-B1AE-AF7488C59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3037014"/>
            <a:ext cx="10706100" cy="1562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7BCD14-BC2A-494D-A73F-A1F55D6C0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5194501"/>
            <a:ext cx="3086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7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D023-FF4C-48F9-8D0D-C843567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Protocole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A6C5E-FC75-4155-A6A5-19DC3943EF40}"/>
              </a:ext>
            </a:extLst>
          </p:cNvPr>
          <p:cNvSpPr txBox="1"/>
          <p:nvPr/>
        </p:nvSpPr>
        <p:spPr>
          <a:xfrm>
            <a:off x="685800" y="1907931"/>
            <a:ext cx="1150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err="1"/>
              <a:t>Implémentation</a:t>
            </a:r>
            <a:r>
              <a:rPr lang="en-CA" sz="2400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5B460-CFDE-45AB-9244-C2381F57C111}"/>
              </a:ext>
            </a:extLst>
          </p:cNvPr>
          <p:cNvSpPr txBox="1"/>
          <p:nvPr/>
        </p:nvSpPr>
        <p:spPr>
          <a:xfrm>
            <a:off x="808892" y="2635496"/>
            <a:ext cx="106123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Communication </a:t>
            </a:r>
            <a:r>
              <a:rPr lang="en-CA" dirty="0" err="1"/>
              <a:t>Moniteur</a:t>
            </a:r>
            <a:r>
              <a:rPr lang="en-CA" dirty="0"/>
              <a:t> -&gt; </a:t>
            </a:r>
            <a:r>
              <a:rPr lang="en-CA" dirty="0" err="1"/>
              <a:t>Serveur</a:t>
            </a:r>
            <a:r>
              <a:rPr lang="en-CA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Communication </a:t>
            </a:r>
            <a:r>
              <a:rPr lang="en-CA" dirty="0" err="1"/>
              <a:t>Serveur</a:t>
            </a:r>
            <a:r>
              <a:rPr lang="en-CA" dirty="0"/>
              <a:t> -&gt; </a:t>
            </a:r>
            <a:r>
              <a:rPr lang="en-CA" dirty="0" err="1"/>
              <a:t>Moniteur</a:t>
            </a:r>
            <a:r>
              <a:rPr lang="en-CA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47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B36A-66E0-4644-AB8F-8DCB7960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0134EC-F451-4D02-B3E6-A1B9A23CE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43" y="2714625"/>
            <a:ext cx="11138670" cy="2180895"/>
          </a:xfrm>
        </p:spPr>
      </p:pic>
    </p:spTree>
    <p:extLst>
      <p:ext uri="{BB962C8B-B14F-4D97-AF65-F5344CB8AC3E}">
        <p14:creationId xmlns:p14="http://schemas.microsoft.com/office/powerpoint/2010/main" val="147770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B36A-66E0-4644-AB8F-8DCB7960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r>
              <a:rPr lang="en-CA" dirty="0"/>
              <a:t> - </a:t>
            </a:r>
            <a:r>
              <a:rPr lang="en-CA" dirty="0" err="1"/>
              <a:t>Enjeux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C8BA9-4D5B-4077-A438-4CBFA09C3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u="sng" dirty="0" err="1"/>
              <a:t>Ordinateur</a:t>
            </a:r>
            <a:r>
              <a:rPr lang="en-CA" u="sng" dirty="0"/>
              <a:t>:</a:t>
            </a:r>
          </a:p>
          <a:p>
            <a:pPr lvl="1"/>
            <a:r>
              <a:rPr lang="en-CA" dirty="0"/>
              <a:t>Coordination des </a:t>
            </a:r>
            <a:r>
              <a:rPr lang="en-CA" dirty="0" err="1"/>
              <a:t>demandes</a:t>
            </a:r>
            <a:endParaRPr lang="en-CA" dirty="0"/>
          </a:p>
          <a:p>
            <a:pPr lvl="1"/>
            <a:r>
              <a:rPr lang="en-CA" dirty="0"/>
              <a:t>Gestion de </a:t>
            </a:r>
            <a:r>
              <a:rPr lang="en-CA" dirty="0" err="1"/>
              <a:t>l’historique</a:t>
            </a:r>
            <a:r>
              <a:rPr lang="en-CA" dirty="0"/>
              <a:t> des </a:t>
            </a:r>
            <a:r>
              <a:rPr lang="en-CA" dirty="0" err="1"/>
              <a:t>données</a:t>
            </a:r>
            <a:endParaRPr lang="en-CA" dirty="0"/>
          </a:p>
          <a:p>
            <a:r>
              <a:rPr lang="en-CA" u="sng" dirty="0" err="1"/>
              <a:t>Serveur</a:t>
            </a:r>
            <a:r>
              <a:rPr lang="en-CA" u="sng" dirty="0"/>
              <a:t>:</a:t>
            </a:r>
          </a:p>
          <a:p>
            <a:pPr lvl="1"/>
            <a:r>
              <a:rPr lang="en-CA" dirty="0"/>
              <a:t>Assurer le </a:t>
            </a:r>
            <a:r>
              <a:rPr lang="en-CA" dirty="0" err="1"/>
              <a:t>transfert</a:t>
            </a:r>
            <a:r>
              <a:rPr lang="en-CA" dirty="0"/>
              <a:t> de </a:t>
            </a:r>
            <a:r>
              <a:rPr lang="en-CA" dirty="0" err="1"/>
              <a:t>l’information</a:t>
            </a:r>
            <a:r>
              <a:rPr lang="en-CA" dirty="0"/>
              <a:t> </a:t>
            </a:r>
            <a:r>
              <a:rPr lang="en-CA" dirty="0" err="1"/>
              <a:t>vers</a:t>
            </a:r>
            <a:r>
              <a:rPr lang="en-CA" dirty="0"/>
              <a:t> les </a:t>
            </a:r>
            <a:r>
              <a:rPr lang="en-CA" dirty="0" err="1"/>
              <a:t>ruches</a:t>
            </a:r>
            <a:r>
              <a:rPr lang="en-CA" dirty="0"/>
              <a:t> (UART </a:t>
            </a:r>
            <a:r>
              <a:rPr lang="en-CA" dirty="0" err="1"/>
              <a:t>vers</a:t>
            </a:r>
            <a:r>
              <a:rPr lang="en-CA" dirty="0"/>
              <a:t> sans-fil)</a:t>
            </a:r>
          </a:p>
          <a:p>
            <a:pPr lvl="1"/>
            <a:r>
              <a:rPr lang="en-CA" dirty="0"/>
              <a:t>Coordination des communications </a:t>
            </a:r>
            <a:r>
              <a:rPr lang="en-CA" dirty="0" err="1"/>
              <a:t>vers</a:t>
            </a:r>
            <a:r>
              <a:rPr lang="en-CA" dirty="0"/>
              <a:t> </a:t>
            </a:r>
            <a:r>
              <a:rPr lang="en-CA" dirty="0" err="1"/>
              <a:t>plusieurs</a:t>
            </a:r>
            <a:r>
              <a:rPr lang="en-CA" dirty="0"/>
              <a:t> </a:t>
            </a:r>
            <a:r>
              <a:rPr lang="en-CA" dirty="0" err="1"/>
              <a:t>ruches</a:t>
            </a:r>
            <a:endParaRPr lang="en-CA" dirty="0"/>
          </a:p>
          <a:p>
            <a:r>
              <a:rPr lang="en-CA" u="sng" dirty="0"/>
              <a:t>Ruche:</a:t>
            </a:r>
          </a:p>
          <a:p>
            <a:pPr lvl="1"/>
            <a:r>
              <a:rPr lang="en-CA" dirty="0"/>
              <a:t>Assurer </a:t>
            </a:r>
            <a:r>
              <a:rPr lang="en-CA" dirty="0" err="1"/>
              <a:t>réponse</a:t>
            </a:r>
            <a:r>
              <a:rPr lang="en-CA" dirty="0"/>
              <a:t> à jour des </a:t>
            </a:r>
            <a:r>
              <a:rPr lang="en-CA" dirty="0" err="1"/>
              <a:t>capteurs</a:t>
            </a:r>
            <a:r>
              <a:rPr lang="en-CA" dirty="0"/>
              <a:t> et </a:t>
            </a:r>
            <a:r>
              <a:rPr lang="en-CA" dirty="0" err="1"/>
              <a:t>actionneurs</a:t>
            </a:r>
            <a:endParaRPr lang="en-CA" dirty="0"/>
          </a:p>
          <a:p>
            <a:pPr lvl="1"/>
            <a:r>
              <a:rPr lang="en-CA" dirty="0"/>
              <a:t>Confirmer </a:t>
            </a:r>
            <a:r>
              <a:rPr lang="en-CA" dirty="0" err="1"/>
              <a:t>l’éxécution</a:t>
            </a:r>
            <a:r>
              <a:rPr lang="en-CA" dirty="0"/>
              <a:t> des </a:t>
            </a:r>
            <a:r>
              <a:rPr lang="en-CA" dirty="0" err="1"/>
              <a:t>commandes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2609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B36A-66E0-4644-AB8F-8DCB7960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Antennes</a:t>
            </a:r>
            <a:r>
              <a:rPr lang="en-CA" dirty="0"/>
              <a:t> - </a:t>
            </a:r>
            <a:r>
              <a:rPr lang="en-CA" dirty="0" err="1"/>
              <a:t>Planaires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CB243-474A-4A7D-87A0-18D4236EA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490" y="1468963"/>
            <a:ext cx="8915400" cy="3777622"/>
          </a:xfrm>
        </p:spPr>
        <p:txBody>
          <a:bodyPr/>
          <a:lstStyle/>
          <a:p>
            <a:r>
              <a:rPr lang="en-CA" dirty="0"/>
              <a:t>Temps </a:t>
            </a:r>
            <a:r>
              <a:rPr lang="en-CA" dirty="0" err="1"/>
              <a:t>d’adaptation</a:t>
            </a:r>
            <a:r>
              <a:rPr lang="en-CA" dirty="0"/>
              <a:t> avec ADS</a:t>
            </a:r>
          </a:p>
          <a:p>
            <a:r>
              <a:rPr lang="en-CA" dirty="0"/>
              <a:t>Deux </a:t>
            </a:r>
            <a:r>
              <a:rPr lang="en-CA" dirty="0" err="1"/>
              <a:t>modèles</a:t>
            </a:r>
            <a:r>
              <a:rPr lang="en-CA" dirty="0"/>
              <a:t> </a:t>
            </a:r>
            <a:r>
              <a:rPr lang="en-CA" dirty="0" err="1"/>
              <a:t>différents</a:t>
            </a:r>
            <a:r>
              <a:rPr lang="en-CA" dirty="0"/>
              <a:t> par </a:t>
            </a:r>
            <a:r>
              <a:rPr lang="en-CA" dirty="0" err="1"/>
              <a:t>précaution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C18C1-C5D7-480C-8F79-59D00B690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48" y="2733627"/>
            <a:ext cx="2113523" cy="14062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A885DE-18E1-40B6-BA7F-A023E4347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50" y="4695165"/>
            <a:ext cx="1723118" cy="17331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1B2C59-35C7-462B-A7C7-D1097122CB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776" y="2489646"/>
            <a:ext cx="3435221" cy="18941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F26499-29A0-4245-B39C-683E323178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775" y="4487396"/>
            <a:ext cx="3435221" cy="21486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B1D7C9-CE29-4665-B674-E6CC08883D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651" y="4568679"/>
            <a:ext cx="2662201" cy="19860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E4A6C5-AE44-4CE6-9BB0-4BF14EC147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651" y="2435956"/>
            <a:ext cx="2645753" cy="19860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B4E6AA-80A5-43B7-8A3B-BC40BD2FD27C}"/>
              </a:ext>
            </a:extLst>
          </p:cNvPr>
          <p:cNvSpPr txBox="1"/>
          <p:nvPr/>
        </p:nvSpPr>
        <p:spPr>
          <a:xfrm>
            <a:off x="9446404" y="2967335"/>
            <a:ext cx="2802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Gain </a:t>
            </a:r>
            <a:r>
              <a:rPr lang="en-CA" dirty="0" err="1"/>
              <a:t>dans</a:t>
            </a:r>
            <a:r>
              <a:rPr lang="en-CA" dirty="0"/>
              <a:t> la </a:t>
            </a:r>
            <a:r>
              <a:rPr lang="en-CA" dirty="0" err="1"/>
              <a:t>bande</a:t>
            </a:r>
            <a:r>
              <a:rPr lang="en-CA" dirty="0"/>
              <a:t> </a:t>
            </a:r>
            <a:r>
              <a:rPr lang="en-CA" dirty="0" err="1"/>
              <a:t>passante</a:t>
            </a:r>
            <a:r>
              <a:rPr lang="en-CA" dirty="0"/>
              <a:t>:</a:t>
            </a:r>
          </a:p>
          <a:p>
            <a:r>
              <a:rPr lang="en-CA" dirty="0"/>
              <a:t>de -3,19dB à – 8,54dB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B0E7E5-E4D4-4B77-AF54-E25BB74A7393}"/>
              </a:ext>
            </a:extLst>
          </p:cNvPr>
          <p:cNvSpPr txBox="1"/>
          <p:nvPr/>
        </p:nvSpPr>
        <p:spPr>
          <a:xfrm>
            <a:off x="9498438" y="5100057"/>
            <a:ext cx="2802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Gain </a:t>
            </a:r>
            <a:r>
              <a:rPr lang="en-CA" dirty="0" err="1"/>
              <a:t>dans</a:t>
            </a:r>
            <a:r>
              <a:rPr lang="en-CA" dirty="0"/>
              <a:t> la </a:t>
            </a:r>
            <a:r>
              <a:rPr lang="en-CA" dirty="0" err="1"/>
              <a:t>bande</a:t>
            </a:r>
            <a:r>
              <a:rPr lang="en-CA" dirty="0"/>
              <a:t> </a:t>
            </a:r>
            <a:r>
              <a:rPr lang="en-CA" dirty="0" err="1"/>
              <a:t>passante</a:t>
            </a:r>
            <a:r>
              <a:rPr lang="en-CA" dirty="0"/>
              <a:t>:</a:t>
            </a:r>
          </a:p>
          <a:p>
            <a:r>
              <a:rPr lang="en-CA" dirty="0"/>
              <a:t>de -21,69dB à -24,92dB</a:t>
            </a:r>
          </a:p>
        </p:txBody>
      </p:sp>
    </p:spTree>
    <p:extLst>
      <p:ext uri="{BB962C8B-B14F-4D97-AF65-F5344CB8AC3E}">
        <p14:creationId xmlns:p14="http://schemas.microsoft.com/office/powerpoint/2010/main" val="2543157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6E75-2A45-4CD7-A89B-35B31D4D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Antennes</a:t>
            </a:r>
            <a:r>
              <a:rPr lang="en-CA" dirty="0"/>
              <a:t> - </a:t>
            </a:r>
            <a:r>
              <a:rPr lang="en-CA" dirty="0" err="1"/>
              <a:t>Planaires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ED72-9909-4FA1-907A-DAF78FD34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APP 2:</a:t>
            </a:r>
          </a:p>
          <a:p>
            <a:pPr lvl="1"/>
            <a:r>
              <a:rPr lang="en-CA" dirty="0" err="1"/>
              <a:t>Calculs</a:t>
            </a:r>
            <a:r>
              <a:rPr lang="en-CA" dirty="0"/>
              <a:t> des dimensions </a:t>
            </a:r>
            <a:r>
              <a:rPr lang="en-CA" dirty="0" err="1"/>
              <a:t>d’une</a:t>
            </a:r>
            <a:r>
              <a:rPr lang="en-CA" dirty="0"/>
              <a:t> </a:t>
            </a:r>
            <a:r>
              <a:rPr lang="en-CA" dirty="0" err="1"/>
              <a:t>antenne</a:t>
            </a:r>
            <a:r>
              <a:rPr lang="en-CA" dirty="0"/>
              <a:t> </a:t>
            </a:r>
            <a:r>
              <a:rPr lang="en-CA" dirty="0" err="1"/>
              <a:t>planaire</a:t>
            </a:r>
            <a:endParaRPr lang="en-CA" dirty="0"/>
          </a:p>
          <a:p>
            <a:pPr lvl="1"/>
            <a:r>
              <a:rPr lang="en-CA" dirty="0"/>
              <a:t>Utilisation </a:t>
            </a:r>
            <a:r>
              <a:rPr lang="en-CA" dirty="0" err="1"/>
              <a:t>d’ADS</a:t>
            </a:r>
            <a:endParaRPr lang="en-CA" dirty="0"/>
          </a:p>
          <a:p>
            <a:r>
              <a:rPr lang="en-CA" dirty="0"/>
              <a:t>APP 3:</a:t>
            </a:r>
          </a:p>
          <a:p>
            <a:pPr lvl="1"/>
            <a:r>
              <a:rPr lang="en-CA" dirty="0" err="1"/>
              <a:t>Lignes</a:t>
            </a:r>
            <a:r>
              <a:rPr lang="en-CA" dirty="0"/>
              <a:t> de transmission</a:t>
            </a:r>
          </a:p>
          <a:p>
            <a:pPr lvl="1"/>
            <a:r>
              <a:rPr lang="en-CA" dirty="0"/>
              <a:t>Adaptation </a:t>
            </a:r>
            <a:r>
              <a:rPr lang="en-CA" dirty="0" err="1"/>
              <a:t>d’impédance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0730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B36A-66E0-4644-AB8F-8DCB7960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Antenne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CB243-474A-4A7D-87A0-18D4236EA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1233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7A1F-D195-4CB6-AF4A-94DB2BC4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Chaîne</a:t>
            </a:r>
            <a:r>
              <a:rPr lang="en-CA" dirty="0"/>
              <a:t> 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06AC8-2B44-4495-982C-29052A09B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5299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2671-ACDE-4E64-B487-381F2D0C6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Modem </a:t>
            </a:r>
            <a:r>
              <a:rPr lang="en-CA" dirty="0" err="1"/>
              <a:t>Numérique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FDD01-A6F3-46B0-A7A5-740763964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478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6E75-2A45-4CD7-A89B-35B31D4D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ED72-9909-4FA1-907A-DAF78FD34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39963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446</TotalTime>
  <Words>206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Présentation Finale – P3</vt:lpstr>
      <vt:lpstr>Architecture Globale</vt:lpstr>
      <vt:lpstr>Architecture Globale - Enjeux</vt:lpstr>
      <vt:lpstr>Antennes - Planaires</vt:lpstr>
      <vt:lpstr>Antennes - Planaires</vt:lpstr>
      <vt:lpstr>Antenne</vt:lpstr>
      <vt:lpstr>Chaîne RF</vt:lpstr>
      <vt:lpstr>Modem Numérique</vt:lpstr>
      <vt:lpstr>PowerPoint Presentation</vt:lpstr>
      <vt:lpstr>Protocole</vt:lpstr>
      <vt:lpstr>Protocole</vt:lpstr>
      <vt:lpstr>Protocole</vt:lpstr>
      <vt:lpstr>Protocole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Finale – P3</dc:title>
  <dc:creator>Marc-Antoine Houde</dc:creator>
  <cp:lastModifiedBy>Marc-Antoine Houde</cp:lastModifiedBy>
  <cp:revision>12</cp:revision>
  <dcterms:created xsi:type="dcterms:W3CDTF">2018-11-29T15:46:01Z</dcterms:created>
  <dcterms:modified xsi:type="dcterms:W3CDTF">2018-12-03T18:48:01Z</dcterms:modified>
</cp:coreProperties>
</file>