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205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75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40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8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92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191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78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459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434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93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266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54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37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0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63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04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10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19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C734-EBEA-4C23-9F12-BDC318CAC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Dossier de Conception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BCD93-988D-431E-ACFD-909214D5F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CA" dirty="0"/>
              <a:t>Par :	Amazigh </a:t>
            </a:r>
            <a:r>
              <a:rPr lang="en-CA" dirty="0" err="1"/>
              <a:t>Abibsi</a:t>
            </a:r>
            <a:r>
              <a:rPr lang="en-CA" dirty="0"/>
              <a:t>, Raphael Bouchard, Charles Carignan, 		Édouard </a:t>
            </a:r>
            <a:r>
              <a:rPr lang="en-CA" dirty="0" err="1"/>
              <a:t>Dénommée</a:t>
            </a:r>
            <a:r>
              <a:rPr lang="en-CA" dirty="0"/>
              <a:t>, Jeffrey Fisher, Marc-Antoine 		Houde 	et Sébastien Courtois</a:t>
            </a:r>
          </a:p>
        </p:txBody>
      </p:sp>
    </p:spTree>
    <p:extLst>
      <p:ext uri="{BB962C8B-B14F-4D97-AF65-F5344CB8AC3E}">
        <p14:creationId xmlns:p14="http://schemas.microsoft.com/office/powerpoint/2010/main" val="305958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3E53-33F4-4918-9D2A-3756F2D6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Outils</a:t>
            </a:r>
            <a:r>
              <a:rPr lang="en-CA" dirty="0"/>
              <a:t> de </a:t>
            </a:r>
            <a:r>
              <a:rPr lang="en-CA" dirty="0" err="1"/>
              <a:t>gestion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4793-CA0C-4409-81BA-47C205B0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304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B020-4078-42AE-9D8B-DD88078B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Justification du </a:t>
            </a:r>
            <a:r>
              <a:rPr lang="en-CA" dirty="0" err="1"/>
              <a:t>besoin</a:t>
            </a:r>
            <a:r>
              <a:rPr lang="en-CA" dirty="0"/>
              <a:t>, </a:t>
            </a:r>
            <a:r>
              <a:rPr lang="en-CA" dirty="0" err="1"/>
              <a:t>contexte</a:t>
            </a:r>
            <a:r>
              <a:rPr lang="en-CA" dirty="0"/>
              <a:t> du </a:t>
            </a:r>
            <a:r>
              <a:rPr lang="en-CA" dirty="0" err="1"/>
              <a:t>projet</a:t>
            </a:r>
            <a:r>
              <a:rPr lang="en-CA" dirty="0"/>
              <a:t> et du </a:t>
            </a:r>
            <a:r>
              <a:rPr lang="en-CA" dirty="0" err="1"/>
              <a:t>marché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54D6-EF9A-4BE0-8664-F71C1CE7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25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AD33-323D-42BD-8C20-8BB8D0E4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Cahier de charges </a:t>
            </a:r>
            <a:r>
              <a:rPr lang="en-CA" dirty="0" err="1"/>
              <a:t>fonctionnelles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DD70-9E04-47B7-AEAC-7EF6A01F0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34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ECC3-FA59-4861-92B0-635B00BF0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2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MAPAQ: minimum 15 mètres de distances avec les routes publiques</a:t>
            </a:r>
          </a:p>
          <a:p>
            <a:r>
              <a:rPr lang="fr-CA" dirty="0" smtClean="0"/>
              <a:t>2006 taille moyenne fermes canadiennes : 728 acres soit environ 3 km2 donc une distance environ de 1,7-3km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6428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Minimum 15m</a:t>
            </a:r>
          </a:p>
          <a:p>
            <a:r>
              <a:rPr lang="en-CA" dirty="0" smtClean="0"/>
              <a:t>2006 </a:t>
            </a:r>
            <a:r>
              <a:rPr lang="en-CA" dirty="0" err="1" smtClean="0"/>
              <a:t>taille</a:t>
            </a:r>
            <a:r>
              <a:rPr lang="en-CA" dirty="0" smtClean="0"/>
              <a:t> </a:t>
            </a:r>
            <a:r>
              <a:rPr lang="en-CA" dirty="0" err="1" smtClean="0"/>
              <a:t>moyenne</a:t>
            </a:r>
            <a:r>
              <a:rPr lang="en-CA" dirty="0" smtClean="0"/>
              <a:t> </a:t>
            </a:r>
            <a:r>
              <a:rPr lang="en-CA" dirty="0" err="1" smtClean="0"/>
              <a:t>fermes</a:t>
            </a:r>
            <a:r>
              <a:rPr lang="en-CA" dirty="0" smtClean="0"/>
              <a:t> </a:t>
            </a:r>
            <a:r>
              <a:rPr lang="en-CA" dirty="0" err="1" smtClean="0"/>
              <a:t>canadiennes</a:t>
            </a:r>
            <a:r>
              <a:rPr lang="en-CA" dirty="0" smtClean="0"/>
              <a:t> : 728 acres </a:t>
            </a:r>
            <a:r>
              <a:rPr lang="en-CA" dirty="0" err="1" smtClean="0"/>
              <a:t>soit</a:t>
            </a:r>
            <a:r>
              <a:rPr lang="en-CA" dirty="0" smtClean="0"/>
              <a:t> environ 3 km2 </a:t>
            </a:r>
            <a:r>
              <a:rPr lang="en-CA" dirty="0" err="1" smtClean="0"/>
              <a:t>donc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distance environ de 1,7-3km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94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4C5A-D679-4FE0-8CD9-C5C2056C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DD3B0C-FD44-484B-A378-48A54CFC48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Capteurs</a:t>
            </a:r>
            <a:r>
              <a:rPr lang="en-CA" dirty="0"/>
              <a:t> et </a:t>
            </a:r>
            <a:r>
              <a:rPr lang="en-CA" dirty="0" err="1"/>
              <a:t>actuateur</a:t>
            </a:r>
            <a:r>
              <a:rPr lang="en-CA" dirty="0"/>
              <a:t> de la </a:t>
            </a:r>
            <a:r>
              <a:rPr lang="en-CA" dirty="0" err="1"/>
              <a:t>ruche</a:t>
            </a:r>
            <a:endParaRPr lang="en-CA" dirty="0"/>
          </a:p>
          <a:p>
            <a:pPr lvl="1"/>
            <a:r>
              <a:rPr lang="en-CA" dirty="0" err="1"/>
              <a:t>Température</a:t>
            </a:r>
            <a:endParaRPr lang="en-CA" dirty="0"/>
          </a:p>
          <a:p>
            <a:pPr lvl="1"/>
            <a:r>
              <a:rPr lang="en-CA" dirty="0" err="1"/>
              <a:t>Chauffage</a:t>
            </a:r>
            <a:endParaRPr lang="en-CA" dirty="0"/>
          </a:p>
          <a:p>
            <a:pPr lvl="1"/>
            <a:r>
              <a:rPr lang="en-CA" dirty="0" err="1"/>
              <a:t>Poids</a:t>
            </a:r>
            <a:endParaRPr lang="en-CA" dirty="0"/>
          </a:p>
          <a:p>
            <a:pPr lvl="1"/>
            <a:r>
              <a:rPr lang="en-CA" dirty="0" err="1"/>
              <a:t>Mouvement</a:t>
            </a:r>
            <a:r>
              <a:rPr lang="en-CA" dirty="0"/>
              <a:t> / </a:t>
            </a:r>
            <a:r>
              <a:rPr lang="en-CA" dirty="0" err="1"/>
              <a:t>proximité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9E024-1864-4A66-8EF0-779F3BB9CA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69" y="2596392"/>
            <a:ext cx="3124200" cy="3124200"/>
          </a:xfrm>
          <a:prstGeom prst="rect">
            <a:avLst/>
          </a:prstGeom>
        </p:spPr>
      </p:pic>
      <p:pic>
        <p:nvPicPr>
          <p:cNvPr id="1026" name="Picture 2" descr="Image result for heating icon">
            <a:extLst>
              <a:ext uri="{FF2B5EF4-FFF2-40B4-BE49-F238E27FC236}">
                <a16:creationId xmlns:a16="http://schemas.microsoft.com/office/drawing/2014/main" id="{79F7D4D1-90FF-41D0-AF64-F14E901CF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11" y="4347243"/>
            <a:ext cx="1672558" cy="16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eating icon">
            <a:extLst>
              <a:ext uri="{FF2B5EF4-FFF2-40B4-BE49-F238E27FC236}">
                <a16:creationId xmlns:a16="http://schemas.microsoft.com/office/drawing/2014/main" id="{839259F7-5BC1-4B9D-83F6-CBBE5026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166" y="4311242"/>
            <a:ext cx="1900806" cy="190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ensor icon">
            <a:extLst>
              <a:ext uri="{FF2B5EF4-FFF2-40B4-BE49-F238E27FC236}">
                <a16:creationId xmlns:a16="http://schemas.microsoft.com/office/drawing/2014/main" id="{880D080C-0C4C-4849-A3DA-088FF3603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081" y="270684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anger icon">
            <a:extLst>
              <a:ext uri="{FF2B5EF4-FFF2-40B4-BE49-F238E27FC236}">
                <a16:creationId xmlns:a16="http://schemas.microsoft.com/office/drawing/2014/main" id="{7A512B9D-2B4C-4987-A478-1A177087C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568" y="3253705"/>
            <a:ext cx="811286" cy="81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28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6E64-A2B5-4175-8BCB-D4DD5DEC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AD86-9AFA-4EE6-8B42-67446654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9853"/>
            <a:ext cx="5445879" cy="3942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Sytèmes</a:t>
            </a:r>
            <a:r>
              <a:rPr lang="en-CA" dirty="0"/>
              <a:t> </a:t>
            </a:r>
            <a:r>
              <a:rPr lang="en-CA" dirty="0" err="1"/>
              <a:t>implémentés</a:t>
            </a:r>
            <a:r>
              <a:rPr lang="en-CA" dirty="0"/>
              <a:t> dans le prototype:</a:t>
            </a:r>
          </a:p>
          <a:p>
            <a:r>
              <a:rPr lang="en-CA" dirty="0" err="1"/>
              <a:t>Chaîne</a:t>
            </a:r>
            <a:r>
              <a:rPr lang="en-CA" dirty="0"/>
              <a:t> RF</a:t>
            </a:r>
          </a:p>
          <a:p>
            <a:pPr lvl="1"/>
            <a:r>
              <a:rPr lang="en-CA" dirty="0" err="1"/>
              <a:t>Filtres</a:t>
            </a:r>
            <a:r>
              <a:rPr lang="en-CA" dirty="0"/>
              <a:t>, </a:t>
            </a:r>
            <a:r>
              <a:rPr lang="en-CA" dirty="0" err="1"/>
              <a:t>amplificateurs,mélangeurs</a:t>
            </a:r>
            <a:r>
              <a:rPr lang="en-CA" dirty="0"/>
              <a:t>, PLL</a:t>
            </a:r>
          </a:p>
          <a:p>
            <a:pPr lvl="1"/>
            <a:r>
              <a:rPr lang="en-CA" dirty="0" err="1"/>
              <a:t>Antenne</a:t>
            </a:r>
            <a:r>
              <a:rPr lang="en-CA" dirty="0"/>
              <a:t> (fixe et libre)</a:t>
            </a:r>
          </a:p>
          <a:p>
            <a:r>
              <a:rPr lang="en-CA" dirty="0"/>
              <a:t>Interface </a:t>
            </a:r>
            <a:r>
              <a:rPr lang="en-CA" dirty="0" err="1"/>
              <a:t>utilisateur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1F614A51-9FFC-4A53-964A-5F32D9F1A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482" y="4701330"/>
            <a:ext cx="1535185" cy="153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ransmitter icon">
            <a:extLst>
              <a:ext uri="{FF2B5EF4-FFF2-40B4-BE49-F238E27FC236}">
                <a16:creationId xmlns:a16="http://schemas.microsoft.com/office/drawing/2014/main" id="{126167CE-16D6-4237-9F65-C237950B6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89" y="4848835"/>
            <a:ext cx="1049323" cy="10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69E67-67C0-4207-8881-F93FB3721C1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31" y="2600588"/>
            <a:ext cx="1146037" cy="1146037"/>
          </a:xfrm>
          <a:prstGeom prst="rect">
            <a:avLst/>
          </a:prstGeom>
        </p:spPr>
      </p:pic>
      <p:pic>
        <p:nvPicPr>
          <p:cNvPr id="8" name="Picture 4" descr="Image result for transmitter icon">
            <a:extLst>
              <a:ext uri="{FF2B5EF4-FFF2-40B4-BE49-F238E27FC236}">
                <a16:creationId xmlns:a16="http://schemas.microsoft.com/office/drawing/2014/main" id="{4ECD129A-41FE-4292-8DC5-CA49D6236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25" y="2520541"/>
            <a:ext cx="1049323" cy="10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01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26C3-7A2A-44FE-8485-1E7D1EB1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472F-27BE-426C-A2BA-76BA5073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Limitations du prototype</a:t>
            </a:r>
          </a:p>
          <a:p>
            <a:r>
              <a:rPr lang="en-CA" dirty="0"/>
              <a:t>Source </a:t>
            </a:r>
            <a:r>
              <a:rPr lang="en-CA" dirty="0" err="1"/>
              <a:t>d’alimentation</a:t>
            </a:r>
            <a:endParaRPr lang="en-CA" dirty="0"/>
          </a:p>
          <a:p>
            <a:r>
              <a:rPr lang="en-CA" dirty="0"/>
              <a:t>Tests sur insects </a:t>
            </a:r>
            <a:r>
              <a:rPr lang="en-CA" dirty="0" err="1"/>
              <a:t>vivants</a:t>
            </a:r>
            <a:endParaRPr lang="en-CA" dirty="0"/>
          </a:p>
          <a:p>
            <a:r>
              <a:rPr lang="en-CA" dirty="0" err="1"/>
              <a:t>Indicateurs</a:t>
            </a:r>
            <a:r>
              <a:rPr lang="en-CA" dirty="0"/>
              <a:t> </a:t>
            </a:r>
            <a:r>
              <a:rPr lang="en-CA" dirty="0" err="1"/>
              <a:t>chimiques</a:t>
            </a:r>
            <a:endParaRPr lang="en-CA" dirty="0"/>
          </a:p>
          <a:p>
            <a:r>
              <a:rPr lang="en-CA" dirty="0" err="1"/>
              <a:t>Réseautage</a:t>
            </a:r>
            <a:r>
              <a:rPr lang="en-CA" dirty="0"/>
              <a:t> de </a:t>
            </a:r>
            <a:r>
              <a:rPr lang="en-CA" dirty="0" err="1"/>
              <a:t>ruche</a:t>
            </a:r>
            <a:r>
              <a:rPr lang="en-CA" dirty="0"/>
              <a:t> à </a:t>
            </a:r>
            <a:r>
              <a:rPr lang="en-CA" dirty="0" err="1"/>
              <a:t>ruche</a:t>
            </a:r>
            <a:endParaRPr lang="en-CA" dirty="0"/>
          </a:p>
          <a:p>
            <a:r>
              <a:rPr lang="en-CA" dirty="0"/>
              <a:t>Interface </a:t>
            </a:r>
            <a:r>
              <a:rPr lang="en-CA" dirty="0" err="1"/>
              <a:t>avancée</a:t>
            </a:r>
            <a:r>
              <a:rPr lang="en-CA" dirty="0"/>
              <a:t> et gestion de </a:t>
            </a:r>
            <a:r>
              <a:rPr lang="en-CA" dirty="0" err="1"/>
              <a:t>ruches</a:t>
            </a:r>
            <a:r>
              <a:rPr lang="en-CA" dirty="0"/>
              <a:t> à </a:t>
            </a:r>
            <a:r>
              <a:rPr lang="en-CA" dirty="0" err="1"/>
              <a:t>grande</a:t>
            </a:r>
            <a:r>
              <a:rPr lang="en-CA" dirty="0"/>
              <a:t> </a:t>
            </a:r>
            <a:r>
              <a:rPr lang="en-CA" dirty="0" err="1"/>
              <a:t>échelle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7102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242</TotalTime>
  <Words>154</Words>
  <Application>Microsoft Office PowerPoint</Application>
  <PresentationFormat>Grand écran</PresentationFormat>
  <Paragraphs>31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Dossier de Conception</vt:lpstr>
      <vt:lpstr>Justification du besoin, contexte du projet et du marché</vt:lpstr>
      <vt:lpstr>Cahier de charges fonctionnelles</vt:lpstr>
      <vt:lpstr>Architecture globale</vt:lpstr>
      <vt:lpstr>Requis au niveau RF</vt:lpstr>
      <vt:lpstr>Requis au niveau RF</vt:lpstr>
      <vt:lpstr>Prototype/prevue de concept de S6</vt:lpstr>
      <vt:lpstr>Prototype/prevue de concept de S6</vt:lpstr>
      <vt:lpstr>Prototype/prevue de concept de S6</vt:lpstr>
      <vt:lpstr>Outils de 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de Conception</dc:title>
  <dc:creator>Marc-Antoine Houde</dc:creator>
  <cp:lastModifiedBy>Sébastien Courtois</cp:lastModifiedBy>
  <cp:revision>9</cp:revision>
  <dcterms:created xsi:type="dcterms:W3CDTF">2018-09-14T17:29:58Z</dcterms:created>
  <dcterms:modified xsi:type="dcterms:W3CDTF">2018-09-19T20:41:14Z</dcterms:modified>
</cp:coreProperties>
</file>