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60" r:id="rId11"/>
    <p:sldId id="271" r:id="rId12"/>
    <p:sldId id="263" r:id="rId13"/>
    <p:sldId id="261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</a:t>
            </a:r>
            <a:r>
              <a:rPr lang="en-CA" dirty="0" err="1"/>
              <a:t>Dénommée</a:t>
            </a:r>
            <a:r>
              <a:rPr lang="en-CA" dirty="0"/>
              <a:t>, Jeffrey Fisher, Marc-Antoine 		Houde 	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Demande de données à </a:t>
            </a:r>
            <a:r>
              <a:rPr lang="fr-CA" dirty="0"/>
              <a:t>chaque minutes</a:t>
            </a:r>
            <a:r>
              <a:rPr lang="fr-CA" dirty="0" smtClean="0"/>
              <a:t>: Température/</a:t>
            </a:r>
            <a:r>
              <a:rPr lang="fr-CA" dirty="0" err="1" smtClean="0"/>
              <a:t>poid</a:t>
            </a:r>
            <a:endParaRPr lang="fr-CA" dirty="0" smtClean="0"/>
          </a:p>
          <a:p>
            <a:r>
              <a:rPr lang="fr-CA" dirty="0" smtClean="0"/>
              <a:t>Envoie des données GPS sur demande</a:t>
            </a:r>
          </a:p>
          <a:p>
            <a:r>
              <a:rPr lang="fr-CA" dirty="0" smtClean="0"/>
              <a:t>Bande de fréquence utilisée: 2.4GHz</a:t>
            </a:r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u="sng" dirty="0" smtClean="0"/>
              <a:t>Criticité</a:t>
            </a:r>
          </a:p>
          <a:p>
            <a:r>
              <a:rPr lang="fr-CA" dirty="0" smtClean="0"/>
              <a:t>Température: Moyenne</a:t>
            </a:r>
          </a:p>
          <a:p>
            <a:r>
              <a:rPr lang="fr-CA" dirty="0" err="1" smtClean="0"/>
              <a:t>Poid</a:t>
            </a:r>
            <a:r>
              <a:rPr lang="fr-CA" dirty="0" smtClean="0"/>
              <a:t>: Faible</a:t>
            </a:r>
          </a:p>
          <a:p>
            <a:r>
              <a:rPr lang="fr-CA" dirty="0" smtClean="0"/>
              <a:t>Données GPS: Faible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749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Chauffage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 err="1"/>
              <a:t>Mouvement</a:t>
            </a:r>
            <a:r>
              <a:rPr lang="en-CA" dirty="0"/>
              <a:t> / </a:t>
            </a:r>
            <a:r>
              <a:rPr lang="en-CA" dirty="0" err="1"/>
              <a:t>proximité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69" y="2596392"/>
            <a:ext cx="3124200" cy="3124200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4347243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eating icon">
            <a:extLst>
              <a:ext uri="{FF2B5EF4-FFF2-40B4-BE49-F238E27FC236}">
                <a16:creationId xmlns:a16="http://schemas.microsoft.com/office/drawing/2014/main" id="{839259F7-5BC1-4B9D-83F6-CBBE5026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66" y="4311242"/>
            <a:ext cx="1900806" cy="1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nsor icon">
            <a:extLst>
              <a:ext uri="{FF2B5EF4-FFF2-40B4-BE49-F238E27FC236}">
                <a16:creationId xmlns:a16="http://schemas.microsoft.com/office/drawing/2014/main" id="{880D080C-0C4C-4849-A3DA-088FF360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81" y="27068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nger icon">
            <a:extLst>
              <a:ext uri="{FF2B5EF4-FFF2-40B4-BE49-F238E27FC236}">
                <a16:creationId xmlns:a16="http://schemas.microsoft.com/office/drawing/2014/main" id="{7A512B9D-2B4C-4987-A478-1A17708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68" y="3253705"/>
            <a:ext cx="811286" cy="81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1F614A51-9FFC-4A53-964A-5F32D9F1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82" y="4701330"/>
            <a:ext cx="1535185" cy="15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69E67-67C0-4207-8881-F93FB3721C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31" y="2600588"/>
            <a:ext cx="1146037" cy="1146037"/>
          </a:xfrm>
          <a:prstGeom prst="rect">
            <a:avLst/>
          </a:prstGeom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Outils</a:t>
            </a:r>
            <a:r>
              <a:rPr lang="en-CA" dirty="0"/>
              <a:t> de </a:t>
            </a:r>
            <a:r>
              <a:rPr lang="en-CA" dirty="0" err="1"/>
              <a:t>gestion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DD70-9E04-47B7-AEAC-7EF6A0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 smtClean="0"/>
              <a:t>MAPAQ:</a:t>
            </a:r>
            <a:r>
              <a:rPr lang="fr-CA" dirty="0" smtClean="0"/>
              <a:t> Minimum 15 mètres de distances avec les routes publiques</a:t>
            </a:r>
          </a:p>
          <a:p>
            <a:r>
              <a:rPr lang="fr-CA" b="1" dirty="0" smtClean="0"/>
              <a:t>Statistique Canada 2006:</a:t>
            </a:r>
            <a:r>
              <a:rPr lang="fr-CA" dirty="0" smtClean="0"/>
              <a:t> Taille moyenne fermes canadiennes : 728 acres soit environ 3 km</a:t>
            </a:r>
            <a:r>
              <a:rPr lang="fr-CA" baseline="30000" dirty="0" smtClean="0"/>
              <a:t>2</a:t>
            </a:r>
            <a:r>
              <a:rPr lang="fr-CA" dirty="0" smtClean="0"/>
              <a:t> </a:t>
            </a:r>
          </a:p>
          <a:p>
            <a:r>
              <a:rPr lang="fr-CA" b="1" dirty="0" smtClean="0"/>
              <a:t>Agriculture Québec:</a:t>
            </a:r>
            <a:r>
              <a:rPr lang="fr-CA" dirty="0" smtClean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6354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</TotalTime>
  <Words>301</Words>
  <Application>Microsoft Office PowerPoint</Application>
  <PresentationFormat>Grand écran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Dossier de Conception</vt:lpstr>
      <vt:lpstr>Justification du besoin, contexte du projet et du marché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Sébastien Courtois</cp:lastModifiedBy>
  <cp:revision>10</cp:revision>
  <dcterms:created xsi:type="dcterms:W3CDTF">2018-09-14T17:29:58Z</dcterms:created>
  <dcterms:modified xsi:type="dcterms:W3CDTF">2018-09-19T22:31:05Z</dcterms:modified>
</cp:coreProperties>
</file>