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29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74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2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10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12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21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2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64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44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38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61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02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7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68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3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8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94B64-FE95-4932-92D6-ED0579209990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12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Présentation</a:t>
            </a:r>
            <a:r>
              <a:rPr lang="en-CA" dirty="0"/>
              <a:t> Finale –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	Édouard </a:t>
            </a:r>
            <a:r>
              <a:rPr lang="en-CA" dirty="0" err="1"/>
              <a:t>Denommée</a:t>
            </a:r>
            <a:r>
              <a:rPr lang="en-CA" dirty="0"/>
              <a:t>, Jeffrey Fisher, Marc-Antoine 				Houde et Sébastien Courtois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4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A1F-D195-4CB6-AF4A-94DB2BC4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Chaîne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AC8-2B44-4495-982C-29052A09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9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7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B1C794-A646-4D54-AC17-FA015D46A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89023"/>
              </p:ext>
            </p:extLst>
          </p:nvPr>
        </p:nvGraphicFramePr>
        <p:xfrm>
          <a:off x="1724880" y="2065867"/>
          <a:ext cx="8053265" cy="929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002">
                  <a:extLst>
                    <a:ext uri="{9D8B030D-6E8A-4147-A177-3AD203B41FA5}">
                      <a16:colId xmlns:a16="http://schemas.microsoft.com/office/drawing/2014/main" val="1128967976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603572514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415415867"/>
                    </a:ext>
                  </a:extLst>
                </a:gridCol>
                <a:gridCol w="1390815">
                  <a:extLst>
                    <a:ext uri="{9D8B030D-6E8A-4147-A177-3AD203B41FA5}">
                      <a16:colId xmlns:a16="http://schemas.microsoft.com/office/drawing/2014/main" val="740040067"/>
                    </a:ext>
                  </a:extLst>
                </a:gridCol>
                <a:gridCol w="1323518">
                  <a:extLst>
                    <a:ext uri="{9D8B030D-6E8A-4147-A177-3AD203B41FA5}">
                      <a16:colId xmlns:a16="http://schemas.microsoft.com/office/drawing/2014/main" val="3041771378"/>
                    </a:ext>
                  </a:extLst>
                </a:gridCol>
                <a:gridCol w="919732">
                  <a:extLst>
                    <a:ext uri="{9D8B030D-6E8A-4147-A177-3AD203B41FA5}">
                      <a16:colId xmlns:a16="http://schemas.microsoft.com/office/drawing/2014/main" val="700035474"/>
                    </a:ext>
                  </a:extLst>
                </a:gridCol>
                <a:gridCol w="1099192">
                  <a:extLst>
                    <a:ext uri="{9D8B030D-6E8A-4147-A177-3AD203B41FA5}">
                      <a16:colId xmlns:a16="http://schemas.microsoft.com/office/drawing/2014/main" val="205881906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3224019045"/>
                    </a:ext>
                  </a:extLst>
                </a:gridCol>
              </a:tblGrid>
              <a:tr h="4923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Start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ID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Action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Température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 err="1">
                          <a:effectLst/>
                        </a:rPr>
                        <a:t>Mouvement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Latitude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Longitude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End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9692229"/>
                  </a:ext>
                </a:extLst>
              </a:tr>
              <a:tr h="4375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 octet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 octet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 octet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 octet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 octet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4 octets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4 octets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 octet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539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5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9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345</TotalTime>
  <Words>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Présentation Finale – P3</vt:lpstr>
      <vt:lpstr>Antenne</vt:lpstr>
      <vt:lpstr>Chaîne RF</vt:lpstr>
      <vt:lpstr>Modem Numérique</vt:lpstr>
      <vt:lpstr>Protocole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Marc-Antoine Houde</cp:lastModifiedBy>
  <cp:revision>5</cp:revision>
  <dcterms:created xsi:type="dcterms:W3CDTF">2018-11-29T15:46:01Z</dcterms:created>
  <dcterms:modified xsi:type="dcterms:W3CDTF">2018-12-01T21:20:31Z</dcterms:modified>
</cp:coreProperties>
</file>