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1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6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6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94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96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298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0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29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0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Finale –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	Édouard </a:t>
            </a:r>
            <a:r>
              <a:rPr lang="en-CA" dirty="0" err="1"/>
              <a:t>Denommée</a:t>
            </a:r>
            <a:r>
              <a:rPr lang="en-CA" dirty="0"/>
              <a:t>, Jeffrey Fisher, Marc-Antoine 				Houde et Sébastien Courtois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6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0" y="1468963"/>
            <a:ext cx="8915400" cy="3777622"/>
          </a:xfrm>
        </p:spPr>
        <p:txBody>
          <a:bodyPr/>
          <a:lstStyle/>
          <a:p>
            <a:r>
              <a:rPr lang="en-CA" dirty="0"/>
              <a:t>Temps </a:t>
            </a:r>
            <a:r>
              <a:rPr lang="en-CA" dirty="0" err="1"/>
              <a:t>d’adaptation</a:t>
            </a:r>
            <a:r>
              <a:rPr lang="en-CA" dirty="0"/>
              <a:t> avec ADS</a:t>
            </a:r>
          </a:p>
          <a:p>
            <a:r>
              <a:rPr lang="en-CA" dirty="0"/>
              <a:t>Deux </a:t>
            </a:r>
            <a:r>
              <a:rPr lang="en-CA" dirty="0" err="1"/>
              <a:t>modèles</a:t>
            </a:r>
            <a:r>
              <a:rPr lang="en-CA" dirty="0"/>
              <a:t> </a:t>
            </a:r>
            <a:r>
              <a:rPr lang="en-CA" dirty="0" err="1"/>
              <a:t>différents</a:t>
            </a:r>
            <a:r>
              <a:rPr lang="en-CA" dirty="0"/>
              <a:t> par </a:t>
            </a:r>
            <a:r>
              <a:rPr lang="en-CA" dirty="0" err="1"/>
              <a:t>précaution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C18C1-C5D7-480C-8F79-59D00B69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2733627"/>
            <a:ext cx="2113523" cy="140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885DE-18E1-40B6-BA7F-A023E434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0" y="4695165"/>
            <a:ext cx="1723118" cy="1733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2C59-35C7-462B-A7C7-D1097122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6" y="2489646"/>
            <a:ext cx="3435221" cy="18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26499-29A0-4245-B39C-683E3231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5" y="4487396"/>
            <a:ext cx="3435221" cy="2148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1D7C9-CE29-4665-B674-E6CC08883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4568679"/>
            <a:ext cx="2662201" cy="19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4A6C5-AE44-4CE6-9BB0-4BF14EC14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2435956"/>
            <a:ext cx="2645753" cy="1986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B4E6AA-80A5-43B7-8A3B-BC40BD2FD27C}"/>
              </a:ext>
            </a:extLst>
          </p:cNvPr>
          <p:cNvSpPr txBox="1"/>
          <p:nvPr/>
        </p:nvSpPr>
        <p:spPr>
          <a:xfrm>
            <a:off x="9446404" y="2967335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Gain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</a:t>
            </a:r>
            <a:r>
              <a:rPr lang="en-CA" dirty="0" err="1"/>
              <a:t>passante</a:t>
            </a:r>
            <a:r>
              <a:rPr lang="en-CA" dirty="0"/>
              <a:t>:</a:t>
            </a:r>
          </a:p>
          <a:p>
            <a:r>
              <a:rPr lang="en-CA" dirty="0"/>
              <a:t>de -3,19dB à – 8,54dB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0E7E5-E4D4-4B77-AF54-E25BB74A7393}"/>
              </a:ext>
            </a:extLst>
          </p:cNvPr>
          <p:cNvSpPr txBox="1"/>
          <p:nvPr/>
        </p:nvSpPr>
        <p:spPr>
          <a:xfrm>
            <a:off x="9498438" y="5100057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Gain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</a:t>
            </a:r>
            <a:r>
              <a:rPr lang="en-CA" dirty="0" err="1"/>
              <a:t>passante</a:t>
            </a:r>
            <a:r>
              <a:rPr lang="en-CA" dirty="0"/>
              <a:t>:</a:t>
            </a:r>
          </a:p>
          <a:p>
            <a:r>
              <a:rPr lang="en-CA" dirty="0"/>
              <a:t>de -21,69dB à -24,92dB</a:t>
            </a:r>
          </a:p>
        </p:txBody>
      </p:sp>
    </p:spTree>
    <p:extLst>
      <p:ext uri="{BB962C8B-B14F-4D97-AF65-F5344CB8AC3E}">
        <p14:creationId xmlns:p14="http://schemas.microsoft.com/office/powerpoint/2010/main" val="72097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 2:</a:t>
            </a:r>
          </a:p>
          <a:p>
            <a:pPr lvl="1"/>
            <a:r>
              <a:rPr lang="en-CA" dirty="0" err="1"/>
              <a:t>Calculs</a:t>
            </a:r>
            <a:r>
              <a:rPr lang="en-CA" dirty="0"/>
              <a:t> des dimensions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antenne</a:t>
            </a:r>
            <a:r>
              <a:rPr lang="en-CA" dirty="0"/>
              <a:t> </a:t>
            </a:r>
            <a:r>
              <a:rPr lang="en-CA" dirty="0" err="1"/>
              <a:t>planaire</a:t>
            </a:r>
            <a:endParaRPr lang="en-CA" dirty="0"/>
          </a:p>
          <a:p>
            <a:pPr lvl="1"/>
            <a:r>
              <a:rPr lang="en-CA" dirty="0"/>
              <a:t>Utilisation </a:t>
            </a:r>
            <a:r>
              <a:rPr lang="en-CA" dirty="0" err="1"/>
              <a:t>d’ADS</a:t>
            </a:r>
            <a:endParaRPr lang="en-CA" dirty="0"/>
          </a:p>
          <a:p>
            <a:r>
              <a:rPr lang="en-CA" dirty="0"/>
              <a:t>APP 3:</a:t>
            </a:r>
          </a:p>
          <a:p>
            <a:pPr lvl="1"/>
            <a:r>
              <a:rPr lang="en-CA" dirty="0" err="1"/>
              <a:t>Lignes</a:t>
            </a:r>
            <a:r>
              <a:rPr lang="en-CA" dirty="0"/>
              <a:t> de transmission</a:t>
            </a:r>
          </a:p>
          <a:p>
            <a:pPr lvl="1"/>
            <a:r>
              <a:rPr lang="en-CA" dirty="0"/>
              <a:t>Adaptation </a:t>
            </a:r>
            <a:r>
              <a:rPr lang="en-CA" dirty="0" err="1"/>
              <a:t>d’impédance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7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9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78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Défis</a:t>
            </a:r>
            <a:r>
              <a:rPr lang="en-CA" sz="2400" dirty="0"/>
              <a:t> à </a:t>
            </a:r>
            <a:r>
              <a:rPr lang="en-CA" sz="2400" dirty="0" err="1"/>
              <a:t>relever</a:t>
            </a:r>
            <a:r>
              <a:rPr lang="en-CA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F8A14-9BCD-43CA-BA7F-8EB49C06208A}"/>
              </a:ext>
            </a:extLst>
          </p:cNvPr>
          <p:cNvSpPr txBox="1"/>
          <p:nvPr/>
        </p:nvSpPr>
        <p:spPr>
          <a:xfrm>
            <a:off x="808892" y="2716823"/>
            <a:ext cx="10612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Distinction des </a:t>
            </a:r>
            <a:r>
              <a:rPr lang="en-CA" dirty="0" err="1"/>
              <a:t>signaux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Reconnaissance des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commandes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Vérification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 des </a:t>
            </a:r>
            <a:r>
              <a:rPr lang="en-CA" dirty="0" err="1"/>
              <a:t>ruches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54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Solutions: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716823"/>
            <a:ext cx="10612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numéro</a:t>
            </a:r>
            <a:r>
              <a:rPr lang="en-CA" dirty="0"/>
              <a:t> </a:t>
            </a:r>
            <a:r>
              <a:rPr lang="en-CA" dirty="0" err="1"/>
              <a:t>d’identification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. </a:t>
            </a:r>
            <a:r>
              <a:rPr lang="en-CA" dirty="0" err="1"/>
              <a:t>Chaque</a:t>
            </a:r>
            <a:r>
              <a:rPr lang="en-CA" dirty="0"/>
              <a:t> communication entre le </a:t>
            </a:r>
            <a:r>
              <a:rPr lang="en-CA" dirty="0" err="1"/>
              <a:t>serveur</a:t>
            </a:r>
            <a:r>
              <a:rPr lang="en-CA" dirty="0"/>
              <a:t> et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 </a:t>
            </a:r>
            <a:r>
              <a:rPr lang="en-CA" dirty="0" err="1"/>
              <a:t>contient</a:t>
            </a:r>
            <a:r>
              <a:rPr lang="en-CA" dirty="0"/>
              <a:t> le </a:t>
            </a:r>
            <a:r>
              <a:rPr lang="en-CA" dirty="0" err="1"/>
              <a:t>numéro</a:t>
            </a:r>
            <a:r>
              <a:rPr lang="en-CA" dirty="0"/>
              <a:t> pour </a:t>
            </a:r>
            <a:r>
              <a:rPr lang="en-CA" dirty="0" err="1"/>
              <a:t>différencier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Assignation d’un </a:t>
            </a:r>
            <a:r>
              <a:rPr lang="en-CA" dirty="0" err="1"/>
              <a:t>caractère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Rétroaction</a:t>
            </a:r>
            <a:r>
              <a:rPr lang="en-CA" dirty="0"/>
              <a:t> des </a:t>
            </a:r>
            <a:r>
              <a:rPr lang="en-CA" dirty="0" err="1"/>
              <a:t>ruches</a:t>
            </a:r>
            <a:r>
              <a:rPr lang="en-CA" dirty="0"/>
              <a:t> </a:t>
            </a:r>
            <a:r>
              <a:rPr lang="en-CA" dirty="0" err="1"/>
              <a:t>lorsqu’une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envoyé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45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Implémentation</a:t>
            </a:r>
            <a:r>
              <a:rPr lang="en-CA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635496"/>
            <a:ext cx="1061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</a:t>
            </a:r>
            <a:r>
              <a:rPr lang="en-CA" dirty="0" err="1"/>
              <a:t>Serveur</a:t>
            </a:r>
            <a:r>
              <a:rPr lang="en-CA" dirty="0"/>
              <a:t> -&gt; Ruche: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Ruche -&gt; </a:t>
            </a:r>
            <a:r>
              <a:rPr lang="en-CA" dirty="0" err="1"/>
              <a:t>Serveur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987B6-124D-4E7D-B1AE-AF7488C5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037014"/>
            <a:ext cx="107061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BCD14-BC2A-494D-A73F-A1F55D6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194501"/>
            <a:ext cx="3086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142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Présentation Finale – P3</vt:lpstr>
      <vt:lpstr>Antennes - Planaires</vt:lpstr>
      <vt:lpstr>Antennes - Planaires</vt:lpstr>
      <vt:lpstr>Antenne</vt:lpstr>
      <vt:lpstr>Chaîne RF</vt:lpstr>
      <vt:lpstr>Modem Numérique</vt:lpstr>
      <vt:lpstr>Protocole</vt:lpstr>
      <vt:lpstr>Protocole</vt:lpstr>
      <vt:lpstr>Protocole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Jeffrey Fisher</cp:lastModifiedBy>
  <cp:revision>11</cp:revision>
  <dcterms:created xsi:type="dcterms:W3CDTF">2018-11-29T15:46:01Z</dcterms:created>
  <dcterms:modified xsi:type="dcterms:W3CDTF">2018-12-03T16:15:39Z</dcterms:modified>
</cp:coreProperties>
</file>