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19/09/2018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</a:t>
            </a:r>
            <a:r>
              <a:rPr lang="en-CA" dirty="0" err="1"/>
              <a:t>Dénommée</a:t>
            </a:r>
            <a:r>
              <a:rPr lang="en-CA" dirty="0"/>
              <a:t>, Jeffrey Fisher, Marc-Antoine 		Houde 	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ECC3-FA59-4861-92B0-635B00BF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2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Chauffage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 err="1"/>
              <a:t>Mouvement</a:t>
            </a:r>
            <a:r>
              <a:rPr lang="en-CA" dirty="0"/>
              <a:t> / </a:t>
            </a:r>
            <a:r>
              <a:rPr lang="en-CA" dirty="0" err="1"/>
              <a:t>proximité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69" y="2596392"/>
            <a:ext cx="3124200" cy="3124200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1" y="4347243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eating icon">
            <a:extLst>
              <a:ext uri="{FF2B5EF4-FFF2-40B4-BE49-F238E27FC236}">
                <a16:creationId xmlns:a16="http://schemas.microsoft.com/office/drawing/2014/main" id="{839259F7-5BC1-4B9D-83F6-CBBE5026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66" y="4311242"/>
            <a:ext cx="1900806" cy="1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nsor icon">
            <a:extLst>
              <a:ext uri="{FF2B5EF4-FFF2-40B4-BE49-F238E27FC236}">
                <a16:creationId xmlns:a16="http://schemas.microsoft.com/office/drawing/2014/main" id="{880D080C-0C4C-4849-A3DA-088FF360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1" y="27068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nger icon">
            <a:extLst>
              <a:ext uri="{FF2B5EF4-FFF2-40B4-BE49-F238E27FC236}">
                <a16:creationId xmlns:a16="http://schemas.microsoft.com/office/drawing/2014/main" id="{7A512B9D-2B4C-4987-A478-1A17708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68" y="3253705"/>
            <a:ext cx="811286" cy="8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F614A51-9FFC-4A53-964A-5F32D9F1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82" y="4701330"/>
            <a:ext cx="1535185" cy="15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69E67-67C0-4207-8881-F93FB3721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31" y="2600588"/>
            <a:ext cx="1146037" cy="1146037"/>
          </a:xfrm>
          <a:prstGeom prst="rect">
            <a:avLst/>
          </a:prstGeom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Outils</a:t>
            </a:r>
            <a:r>
              <a:rPr lang="en-CA" dirty="0"/>
              <a:t> de </a:t>
            </a:r>
            <a:r>
              <a:rPr lang="en-CA" dirty="0" err="1"/>
              <a:t>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109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Édouard Denommée</cp:lastModifiedBy>
  <cp:revision>6</cp:revision>
  <dcterms:created xsi:type="dcterms:W3CDTF">2018-09-14T17:29:58Z</dcterms:created>
  <dcterms:modified xsi:type="dcterms:W3CDTF">2018-09-19T05:47:34Z</dcterms:modified>
</cp:coreProperties>
</file>