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205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75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0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8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9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19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8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45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43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9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266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54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3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0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3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0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10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1637C0-94AD-483C-A163-E4595C51458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C734-EBEA-4C23-9F12-BDC318CAC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Dossier de Conception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BCD93-988D-431E-ACFD-909214D5F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CA" dirty="0"/>
              <a:t>Par :	Amazigh </a:t>
            </a:r>
            <a:r>
              <a:rPr lang="en-CA" dirty="0" err="1"/>
              <a:t>Abibsi</a:t>
            </a:r>
            <a:r>
              <a:rPr lang="en-CA" dirty="0"/>
              <a:t>, Raphael Bouchard, Charles Carignan, 		Édouard </a:t>
            </a:r>
            <a:r>
              <a:rPr lang="en-CA" dirty="0" err="1"/>
              <a:t>Dénommée</a:t>
            </a:r>
            <a:r>
              <a:rPr lang="en-CA" dirty="0"/>
              <a:t>, Jeffrey Fisher, Marc-Antoine 		Houde 	et Sébastien Courtois</a:t>
            </a:r>
          </a:p>
        </p:txBody>
      </p:sp>
    </p:spTree>
    <p:extLst>
      <p:ext uri="{BB962C8B-B14F-4D97-AF65-F5344CB8AC3E}">
        <p14:creationId xmlns:p14="http://schemas.microsoft.com/office/powerpoint/2010/main" val="305958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B020-4078-42AE-9D8B-DD88078B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Justification du </a:t>
            </a:r>
            <a:r>
              <a:rPr lang="en-CA" dirty="0" err="1"/>
              <a:t>besoin</a:t>
            </a:r>
            <a:r>
              <a:rPr lang="en-CA" dirty="0"/>
              <a:t>, </a:t>
            </a:r>
            <a:r>
              <a:rPr lang="en-CA" dirty="0" err="1"/>
              <a:t>contexte</a:t>
            </a:r>
            <a:r>
              <a:rPr lang="en-CA" dirty="0"/>
              <a:t> du </a:t>
            </a:r>
            <a:r>
              <a:rPr lang="en-CA" dirty="0" err="1"/>
              <a:t>projet</a:t>
            </a:r>
            <a:r>
              <a:rPr lang="en-CA" dirty="0"/>
              <a:t> et du </a:t>
            </a:r>
            <a:r>
              <a:rPr lang="en-CA" dirty="0" err="1"/>
              <a:t>marché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54D6-EF9A-4BE0-8664-F71C1CE7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25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AD33-323D-42BD-8C20-8BB8D0E4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Cahier de charges </a:t>
            </a:r>
            <a:r>
              <a:rPr lang="en-CA" dirty="0" err="1"/>
              <a:t>fonctionnelles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DD70-9E04-47B7-AEAC-7EF6A01F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34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ECC3-FA59-4861-92B0-635B00BF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2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28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6E64-A2B5-4175-8BCB-D4DD5DEC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AD86-9AFA-4EE6-8B42-67446654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01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Outils</a:t>
            </a:r>
            <a:r>
              <a:rPr lang="en-CA" dirty="0"/>
              <a:t> de </a:t>
            </a:r>
            <a:r>
              <a:rPr lang="en-CA" dirty="0" err="1"/>
              <a:t>gestion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040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</TotalTime>
  <Words>35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Dossier de Conception</vt:lpstr>
      <vt:lpstr>Justification du besoin, contexte du projet et du marché</vt:lpstr>
      <vt:lpstr>Cahier de charges fonctionnelles</vt:lpstr>
      <vt:lpstr>Architecture globale</vt:lpstr>
      <vt:lpstr>Requis au niveau RF</vt:lpstr>
      <vt:lpstr>Prototype/prevue de concept de S6</vt:lpstr>
      <vt:lpstr>Outils de 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de Conception</dc:title>
  <dc:creator>Marc-Antoine Houde</dc:creator>
  <cp:lastModifiedBy>Marc-Antoine Houde</cp:lastModifiedBy>
  <cp:revision>2</cp:revision>
  <dcterms:created xsi:type="dcterms:W3CDTF">2018-09-14T17:29:58Z</dcterms:created>
  <dcterms:modified xsi:type="dcterms:W3CDTF">2018-09-14T17:46:44Z</dcterms:modified>
</cp:coreProperties>
</file>